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9.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6" r:id="rId2"/>
    <p:sldMasterId id="2147483698" r:id="rId3"/>
    <p:sldMasterId id="2147483710" r:id="rId4"/>
    <p:sldMasterId id="2147483758" r:id="rId5"/>
    <p:sldMasterId id="2147483770" r:id="rId6"/>
    <p:sldMasterId id="2147483782" r:id="rId7"/>
    <p:sldMasterId id="2147483806" r:id="rId8"/>
    <p:sldMasterId id="2147483830" r:id="rId9"/>
    <p:sldMasterId id="2147483842" r:id="rId10"/>
    <p:sldMasterId id="2147483866" r:id="rId11"/>
    <p:sldMasterId id="2147483914" r:id="rId12"/>
    <p:sldMasterId id="2147483926" r:id="rId13"/>
    <p:sldMasterId id="2147483938" r:id="rId14"/>
    <p:sldMasterId id="2147483951" r:id="rId15"/>
    <p:sldMasterId id="2147483964" r:id="rId16"/>
    <p:sldMasterId id="2147483977" r:id="rId17"/>
    <p:sldMasterId id="2147483989" r:id="rId18"/>
    <p:sldMasterId id="2147484001" r:id="rId19"/>
    <p:sldMasterId id="2147484014" r:id="rId20"/>
    <p:sldMasterId id="2147484026" r:id="rId21"/>
    <p:sldMasterId id="2147484039" r:id="rId22"/>
    <p:sldMasterId id="2147484051" r:id="rId23"/>
    <p:sldMasterId id="2147484064" r:id="rId24"/>
    <p:sldMasterId id="2147484077" r:id="rId25"/>
    <p:sldMasterId id="2147484084" r:id="rId26"/>
    <p:sldMasterId id="2147484091" r:id="rId27"/>
    <p:sldMasterId id="2147484113" r:id="rId28"/>
    <p:sldMasterId id="2147484125" r:id="rId29"/>
    <p:sldMasterId id="2147484131" r:id="rId30"/>
  </p:sldMasterIdLst>
  <p:notesMasterIdLst>
    <p:notesMasterId r:id="rId114"/>
  </p:notesMasterIdLst>
  <p:handoutMasterIdLst>
    <p:handoutMasterId r:id="rId115"/>
  </p:handoutMasterIdLst>
  <p:sldIdLst>
    <p:sldId id="761" r:id="rId31"/>
    <p:sldId id="751" r:id="rId32"/>
    <p:sldId id="700" r:id="rId33"/>
    <p:sldId id="735" r:id="rId34"/>
    <p:sldId id="638" r:id="rId35"/>
    <p:sldId id="647" r:id="rId36"/>
    <p:sldId id="701" r:id="rId37"/>
    <p:sldId id="749" r:id="rId38"/>
    <p:sldId id="702" r:id="rId39"/>
    <p:sldId id="648" r:id="rId40"/>
    <p:sldId id="649" r:id="rId41"/>
    <p:sldId id="703" r:id="rId42"/>
    <p:sldId id="666" r:id="rId43"/>
    <p:sldId id="667" r:id="rId44"/>
    <p:sldId id="671" r:id="rId45"/>
    <p:sldId id="704" r:id="rId46"/>
    <p:sldId id="714" r:id="rId47"/>
    <p:sldId id="747" r:id="rId48"/>
    <p:sldId id="614" r:id="rId49"/>
    <p:sldId id="633" r:id="rId50"/>
    <p:sldId id="705" r:id="rId51"/>
    <p:sldId id="710" r:id="rId52"/>
    <p:sldId id="680" r:id="rId53"/>
    <p:sldId id="706" r:id="rId54"/>
    <p:sldId id="707" r:id="rId55"/>
    <p:sldId id="683" r:id="rId56"/>
    <p:sldId id="708" r:id="rId57"/>
    <p:sldId id="682" r:id="rId58"/>
    <p:sldId id="684" r:id="rId59"/>
    <p:sldId id="709" r:id="rId60"/>
    <p:sldId id="685" r:id="rId61"/>
    <p:sldId id="686" r:id="rId62"/>
    <p:sldId id="687" r:id="rId63"/>
    <p:sldId id="678" r:id="rId64"/>
    <p:sldId id="715" r:id="rId65"/>
    <p:sldId id="711" r:id="rId66"/>
    <p:sldId id="723" r:id="rId67"/>
    <p:sldId id="713" r:id="rId68"/>
    <p:sldId id="716" r:id="rId69"/>
    <p:sldId id="717" r:id="rId70"/>
    <p:sldId id="718" r:id="rId71"/>
    <p:sldId id="719" r:id="rId72"/>
    <p:sldId id="720" r:id="rId73"/>
    <p:sldId id="721" r:id="rId74"/>
    <p:sldId id="764" r:id="rId75"/>
    <p:sldId id="765" r:id="rId76"/>
    <p:sldId id="766" r:id="rId77"/>
    <p:sldId id="767" r:id="rId78"/>
    <p:sldId id="768" r:id="rId79"/>
    <p:sldId id="769" r:id="rId80"/>
    <p:sldId id="770" r:id="rId81"/>
    <p:sldId id="771" r:id="rId82"/>
    <p:sldId id="772" r:id="rId83"/>
    <p:sldId id="773" r:id="rId84"/>
    <p:sldId id="651" r:id="rId85"/>
    <p:sldId id="652" r:id="rId86"/>
    <p:sldId id="656" r:id="rId87"/>
    <p:sldId id="722" r:id="rId88"/>
    <p:sldId id="691" r:id="rId89"/>
    <p:sldId id="692" r:id="rId90"/>
    <p:sldId id="699" r:id="rId91"/>
    <p:sldId id="658" r:id="rId92"/>
    <p:sldId id="748" r:id="rId93"/>
    <p:sldId id="662" r:id="rId94"/>
    <p:sldId id="694" r:id="rId95"/>
    <p:sldId id="674" r:id="rId96"/>
    <p:sldId id="695" r:id="rId97"/>
    <p:sldId id="725" r:id="rId98"/>
    <p:sldId id="724" r:id="rId99"/>
    <p:sldId id="657" r:id="rId100"/>
    <p:sldId id="732" r:id="rId101"/>
    <p:sldId id="733" r:id="rId102"/>
    <p:sldId id="726" r:id="rId103"/>
    <p:sldId id="727" r:id="rId104"/>
    <p:sldId id="763" r:id="rId105"/>
    <p:sldId id="728" r:id="rId106"/>
    <p:sldId id="697" r:id="rId107"/>
    <p:sldId id="762" r:id="rId108"/>
    <p:sldId id="730" r:id="rId109"/>
    <p:sldId id="738" r:id="rId110"/>
    <p:sldId id="737" r:id="rId111"/>
    <p:sldId id="745" r:id="rId112"/>
    <p:sldId id="744" r:id="rId113"/>
  </p:sldIdLst>
  <p:sldSz cx="9144000" cy="6858000" type="screen4x3"/>
  <p:notesSz cx="7099300" cy="10234613"/>
  <p:defaultTextStyle>
    <a:defPPr>
      <a:defRPr lang="en-US"/>
    </a:defPPr>
    <a:lvl1pPr marL="0" algn="l" defTabSz="453256" rtl="0" eaLnBrk="1" latinLnBrk="0" hangingPunct="1">
      <a:defRPr sz="1800" kern="1200">
        <a:solidFill>
          <a:schemeClr val="tx1"/>
        </a:solidFill>
        <a:latin typeface="+mn-lt"/>
        <a:ea typeface="+mn-ea"/>
        <a:cs typeface="+mn-cs"/>
      </a:defRPr>
    </a:lvl1pPr>
    <a:lvl2pPr marL="453256" algn="l" defTabSz="453256" rtl="0" eaLnBrk="1" latinLnBrk="0" hangingPunct="1">
      <a:defRPr sz="1800" kern="1200">
        <a:solidFill>
          <a:schemeClr val="tx1"/>
        </a:solidFill>
        <a:latin typeface="+mn-lt"/>
        <a:ea typeface="+mn-ea"/>
        <a:cs typeface="+mn-cs"/>
      </a:defRPr>
    </a:lvl2pPr>
    <a:lvl3pPr marL="906504" algn="l" defTabSz="453256" rtl="0" eaLnBrk="1" latinLnBrk="0" hangingPunct="1">
      <a:defRPr sz="1800" kern="1200">
        <a:solidFill>
          <a:schemeClr val="tx1"/>
        </a:solidFill>
        <a:latin typeface="+mn-lt"/>
        <a:ea typeface="+mn-ea"/>
        <a:cs typeface="+mn-cs"/>
      </a:defRPr>
    </a:lvl3pPr>
    <a:lvl4pPr marL="1359769" algn="l" defTabSz="453256" rtl="0" eaLnBrk="1" latinLnBrk="0" hangingPunct="1">
      <a:defRPr sz="1800" kern="1200">
        <a:solidFill>
          <a:schemeClr val="tx1"/>
        </a:solidFill>
        <a:latin typeface="+mn-lt"/>
        <a:ea typeface="+mn-ea"/>
        <a:cs typeface="+mn-cs"/>
      </a:defRPr>
    </a:lvl4pPr>
    <a:lvl5pPr marL="1813007" algn="l" defTabSz="453256" rtl="0" eaLnBrk="1" latinLnBrk="0" hangingPunct="1">
      <a:defRPr sz="1800" kern="1200">
        <a:solidFill>
          <a:schemeClr val="tx1"/>
        </a:solidFill>
        <a:latin typeface="+mn-lt"/>
        <a:ea typeface="+mn-ea"/>
        <a:cs typeface="+mn-cs"/>
      </a:defRPr>
    </a:lvl5pPr>
    <a:lvl6pPr marL="2266290" algn="l" defTabSz="453256" rtl="0" eaLnBrk="1" latinLnBrk="0" hangingPunct="1">
      <a:defRPr sz="1800" kern="1200">
        <a:solidFill>
          <a:schemeClr val="tx1"/>
        </a:solidFill>
        <a:latin typeface="+mn-lt"/>
        <a:ea typeface="+mn-ea"/>
        <a:cs typeface="+mn-cs"/>
      </a:defRPr>
    </a:lvl6pPr>
    <a:lvl7pPr marL="2719539" algn="l" defTabSz="453256" rtl="0" eaLnBrk="1" latinLnBrk="0" hangingPunct="1">
      <a:defRPr sz="1800" kern="1200">
        <a:solidFill>
          <a:schemeClr val="tx1"/>
        </a:solidFill>
        <a:latin typeface="+mn-lt"/>
        <a:ea typeface="+mn-ea"/>
        <a:cs typeface="+mn-cs"/>
      </a:defRPr>
    </a:lvl7pPr>
    <a:lvl8pPr marL="3172796" algn="l" defTabSz="453256" rtl="0" eaLnBrk="1" latinLnBrk="0" hangingPunct="1">
      <a:defRPr sz="1800" kern="1200">
        <a:solidFill>
          <a:schemeClr val="tx1"/>
        </a:solidFill>
        <a:latin typeface="+mn-lt"/>
        <a:ea typeface="+mn-ea"/>
        <a:cs typeface="+mn-cs"/>
      </a:defRPr>
    </a:lvl8pPr>
    <a:lvl9pPr marL="3626044" algn="l" defTabSz="4532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EFF"/>
    <a:srgbClr val="41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4" autoAdjust="0"/>
    <p:restoredTop sz="96190" autoAdjust="0"/>
  </p:normalViewPr>
  <p:slideViewPr>
    <p:cSldViewPr snapToGrid="0" snapToObjects="1">
      <p:cViewPr varScale="1">
        <p:scale>
          <a:sx n="96" d="100"/>
          <a:sy n="96" d="100"/>
        </p:scale>
        <p:origin x="-952" y="-10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120" Type="http://schemas.openxmlformats.org/officeDocument/2006/relationships/tableStyles" Target="tableStyle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90" Type="http://schemas.openxmlformats.org/officeDocument/2006/relationships/slide" Target="slides/slide60.xml"/><Relationship Id="rId91" Type="http://schemas.openxmlformats.org/officeDocument/2006/relationships/slide" Target="slides/slide61.xml"/><Relationship Id="rId92" Type="http://schemas.openxmlformats.org/officeDocument/2006/relationships/slide" Target="slides/slide62.xml"/><Relationship Id="rId93" Type="http://schemas.openxmlformats.org/officeDocument/2006/relationships/slide" Target="slides/slide63.xml"/><Relationship Id="rId94" Type="http://schemas.openxmlformats.org/officeDocument/2006/relationships/slide" Target="slides/slide64.xml"/><Relationship Id="rId95" Type="http://schemas.openxmlformats.org/officeDocument/2006/relationships/slide" Target="slides/slide65.xml"/><Relationship Id="rId96" Type="http://schemas.openxmlformats.org/officeDocument/2006/relationships/slide" Target="slides/slide66.xml"/><Relationship Id="rId101" Type="http://schemas.openxmlformats.org/officeDocument/2006/relationships/slide" Target="slides/slide71.xml"/><Relationship Id="rId102" Type="http://schemas.openxmlformats.org/officeDocument/2006/relationships/slide" Target="slides/slide72.xml"/><Relationship Id="rId103" Type="http://schemas.openxmlformats.org/officeDocument/2006/relationships/slide" Target="slides/slide73.xml"/><Relationship Id="rId104" Type="http://schemas.openxmlformats.org/officeDocument/2006/relationships/slide" Target="slides/slide74.xml"/><Relationship Id="rId105" Type="http://schemas.openxmlformats.org/officeDocument/2006/relationships/slide" Target="slides/slide75.xml"/><Relationship Id="rId106" Type="http://schemas.openxmlformats.org/officeDocument/2006/relationships/slide" Target="slides/slide76.xml"/><Relationship Id="rId107" Type="http://schemas.openxmlformats.org/officeDocument/2006/relationships/slide" Target="slides/slide77.xml"/><Relationship Id="rId108" Type="http://schemas.openxmlformats.org/officeDocument/2006/relationships/slide" Target="slides/slide78.xml"/><Relationship Id="rId109" Type="http://schemas.openxmlformats.org/officeDocument/2006/relationships/slide" Target="slides/slide79.xml"/><Relationship Id="rId97" Type="http://schemas.openxmlformats.org/officeDocument/2006/relationships/slide" Target="slides/slide67.xml"/><Relationship Id="rId98" Type="http://schemas.openxmlformats.org/officeDocument/2006/relationships/slide" Target="slides/slide68.xml"/><Relationship Id="rId99" Type="http://schemas.openxmlformats.org/officeDocument/2006/relationships/slide" Target="slides/slide69.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00" Type="http://schemas.openxmlformats.org/officeDocument/2006/relationships/slide" Target="slides/slide7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slide" Target="slides/slide46.xml"/><Relationship Id="rId77" Type="http://schemas.openxmlformats.org/officeDocument/2006/relationships/slide" Target="slides/slide47.xml"/><Relationship Id="rId78" Type="http://schemas.openxmlformats.org/officeDocument/2006/relationships/slide" Target="slides/slide48.xml"/><Relationship Id="rId79" Type="http://schemas.openxmlformats.org/officeDocument/2006/relationships/slide" Target="slides/slide4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110" Type="http://schemas.openxmlformats.org/officeDocument/2006/relationships/slide" Target="slides/slide80.xml"/><Relationship Id="rId111" Type="http://schemas.openxmlformats.org/officeDocument/2006/relationships/slide" Target="slides/slide81.xml"/><Relationship Id="rId112" Type="http://schemas.openxmlformats.org/officeDocument/2006/relationships/slide" Target="slides/slide82.xml"/><Relationship Id="rId113" Type="http://schemas.openxmlformats.org/officeDocument/2006/relationships/slide" Target="slides/slide83.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80" Type="http://schemas.openxmlformats.org/officeDocument/2006/relationships/slide" Target="slides/slide50.xml"/><Relationship Id="rId81" Type="http://schemas.openxmlformats.org/officeDocument/2006/relationships/slide" Target="slides/slide51.xml"/><Relationship Id="rId82" Type="http://schemas.openxmlformats.org/officeDocument/2006/relationships/slide" Target="slides/slide52.xml"/><Relationship Id="rId83" Type="http://schemas.openxmlformats.org/officeDocument/2006/relationships/slide" Target="slides/slide53.xml"/><Relationship Id="rId84" Type="http://schemas.openxmlformats.org/officeDocument/2006/relationships/slide" Target="slides/slide54.xml"/><Relationship Id="rId85" Type="http://schemas.openxmlformats.org/officeDocument/2006/relationships/slide" Target="slides/slide55.xml"/><Relationship Id="rId86" Type="http://schemas.openxmlformats.org/officeDocument/2006/relationships/slide" Target="slides/slide56.xml"/><Relationship Id="rId87" Type="http://schemas.openxmlformats.org/officeDocument/2006/relationships/slide" Target="slides/slide57.xml"/><Relationship Id="rId88" Type="http://schemas.openxmlformats.org/officeDocument/2006/relationships/slide" Target="slides/slide58.xml"/><Relationship Id="rId89"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2DA18019-FEDC-5644-A2CD-E6565A4C3BA6}" type="datetimeFigureOut">
              <a:rPr lang="en-US" smtClean="0"/>
              <a:t>22/3/15</a:t>
            </a:fld>
            <a:endParaRPr lang="en-US"/>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00C10083-DD6C-7541-B1B3-67AFE443AF22}" type="slidenum">
              <a:rPr lang="en-US" smtClean="0"/>
              <a:t>‹#›</a:t>
            </a:fld>
            <a:endParaRPr lang="en-US"/>
          </a:p>
        </p:txBody>
      </p:sp>
    </p:spTree>
    <p:extLst>
      <p:ext uri="{BB962C8B-B14F-4D97-AF65-F5344CB8AC3E}">
        <p14:creationId xmlns:p14="http://schemas.microsoft.com/office/powerpoint/2010/main" val="3608496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EA1C36E1-146D-FC44-81A3-46B4DDFE0BA2}" type="datetimeFigureOut">
              <a:rPr lang="en-US" smtClean="0"/>
              <a:pPr/>
              <a:t>22/3/15</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190A3770-3D15-9B41-845B-029E4C3FA517}" type="slidenum">
              <a:rPr lang="en-US" smtClean="0"/>
              <a:pPr/>
              <a:t>‹#›</a:t>
            </a:fld>
            <a:endParaRPr lang="en-US"/>
          </a:p>
        </p:txBody>
      </p:sp>
    </p:spTree>
    <p:extLst>
      <p:ext uri="{BB962C8B-B14F-4D97-AF65-F5344CB8AC3E}">
        <p14:creationId xmlns:p14="http://schemas.microsoft.com/office/powerpoint/2010/main" val="2240779421"/>
      </p:ext>
    </p:extLst>
  </p:cSld>
  <p:clrMap bg1="lt1" tx1="dk1" bg2="lt2" tx2="dk2" accent1="accent1" accent2="accent2" accent3="accent3" accent4="accent4" accent5="accent5" accent6="accent6" hlink="hlink" folHlink="folHlink"/>
  <p:hf hdr="0" ftr="0" dt="0"/>
  <p:notesStyle>
    <a:lvl1pPr marL="0" algn="l" defTabSz="453256" rtl="0" eaLnBrk="1" latinLnBrk="0" hangingPunct="1">
      <a:defRPr sz="1200" kern="1200">
        <a:solidFill>
          <a:schemeClr val="tx1"/>
        </a:solidFill>
        <a:latin typeface="+mn-lt"/>
        <a:ea typeface="+mn-ea"/>
        <a:cs typeface="+mn-cs"/>
      </a:defRPr>
    </a:lvl1pPr>
    <a:lvl2pPr marL="453256" algn="l" defTabSz="453256" rtl="0" eaLnBrk="1" latinLnBrk="0" hangingPunct="1">
      <a:defRPr sz="1200" kern="1200">
        <a:solidFill>
          <a:schemeClr val="tx1"/>
        </a:solidFill>
        <a:latin typeface="+mn-lt"/>
        <a:ea typeface="+mn-ea"/>
        <a:cs typeface="+mn-cs"/>
      </a:defRPr>
    </a:lvl2pPr>
    <a:lvl3pPr marL="906504" algn="l" defTabSz="453256" rtl="0" eaLnBrk="1" latinLnBrk="0" hangingPunct="1">
      <a:defRPr sz="1200" kern="1200">
        <a:solidFill>
          <a:schemeClr val="tx1"/>
        </a:solidFill>
        <a:latin typeface="+mn-lt"/>
        <a:ea typeface="+mn-ea"/>
        <a:cs typeface="+mn-cs"/>
      </a:defRPr>
    </a:lvl3pPr>
    <a:lvl4pPr marL="1359769" algn="l" defTabSz="453256" rtl="0" eaLnBrk="1" latinLnBrk="0" hangingPunct="1">
      <a:defRPr sz="1200" kern="1200">
        <a:solidFill>
          <a:schemeClr val="tx1"/>
        </a:solidFill>
        <a:latin typeface="+mn-lt"/>
        <a:ea typeface="+mn-ea"/>
        <a:cs typeface="+mn-cs"/>
      </a:defRPr>
    </a:lvl4pPr>
    <a:lvl5pPr marL="1813007" algn="l" defTabSz="453256" rtl="0" eaLnBrk="1" latinLnBrk="0" hangingPunct="1">
      <a:defRPr sz="1200" kern="1200">
        <a:solidFill>
          <a:schemeClr val="tx1"/>
        </a:solidFill>
        <a:latin typeface="+mn-lt"/>
        <a:ea typeface="+mn-ea"/>
        <a:cs typeface="+mn-cs"/>
      </a:defRPr>
    </a:lvl5pPr>
    <a:lvl6pPr marL="2266290" algn="l" defTabSz="453256" rtl="0" eaLnBrk="1" latinLnBrk="0" hangingPunct="1">
      <a:defRPr sz="1200" kern="1200">
        <a:solidFill>
          <a:schemeClr val="tx1"/>
        </a:solidFill>
        <a:latin typeface="+mn-lt"/>
        <a:ea typeface="+mn-ea"/>
        <a:cs typeface="+mn-cs"/>
      </a:defRPr>
    </a:lvl6pPr>
    <a:lvl7pPr marL="2719539" algn="l" defTabSz="453256" rtl="0" eaLnBrk="1" latinLnBrk="0" hangingPunct="1">
      <a:defRPr sz="1200" kern="1200">
        <a:solidFill>
          <a:schemeClr val="tx1"/>
        </a:solidFill>
        <a:latin typeface="+mn-lt"/>
        <a:ea typeface="+mn-ea"/>
        <a:cs typeface="+mn-cs"/>
      </a:defRPr>
    </a:lvl7pPr>
    <a:lvl8pPr marL="3172796" algn="l" defTabSz="453256" rtl="0" eaLnBrk="1" latinLnBrk="0" hangingPunct="1">
      <a:defRPr sz="1200" kern="1200">
        <a:solidFill>
          <a:schemeClr val="tx1"/>
        </a:solidFill>
        <a:latin typeface="+mn-lt"/>
        <a:ea typeface="+mn-ea"/>
        <a:cs typeface="+mn-cs"/>
      </a:defRPr>
    </a:lvl8pPr>
    <a:lvl9pPr marL="3626044" algn="l" defTabSz="4532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763" indent="-309524" eaLnBrk="0" hangingPunct="0">
              <a:defRPr sz="2600">
                <a:solidFill>
                  <a:schemeClr val="tx1"/>
                </a:solidFill>
                <a:latin typeface="Arial" charset="0"/>
                <a:ea typeface="ＭＳ Ｐゴシック" charset="0"/>
              </a:defRPr>
            </a:lvl2pPr>
            <a:lvl3pPr marL="1238098" indent="-247620" eaLnBrk="0" hangingPunct="0">
              <a:defRPr sz="2600">
                <a:solidFill>
                  <a:schemeClr val="tx1"/>
                </a:solidFill>
                <a:latin typeface="Arial" charset="0"/>
                <a:ea typeface="ＭＳ Ｐゴシック" charset="0"/>
              </a:defRPr>
            </a:lvl3pPr>
            <a:lvl4pPr marL="1733337" indent="-247620" eaLnBrk="0" hangingPunct="0">
              <a:defRPr sz="2600">
                <a:solidFill>
                  <a:schemeClr val="tx1"/>
                </a:solidFill>
                <a:latin typeface="Arial" charset="0"/>
                <a:ea typeface="ＭＳ Ｐゴシック" charset="0"/>
              </a:defRPr>
            </a:lvl4pPr>
            <a:lvl5pPr marL="2228576" indent="-247620" eaLnBrk="0" hangingPunct="0">
              <a:defRPr sz="2600">
                <a:solidFill>
                  <a:schemeClr val="tx1"/>
                </a:solidFill>
                <a:latin typeface="Arial" charset="0"/>
                <a:ea typeface="ＭＳ Ｐゴシック" charset="0"/>
              </a:defRPr>
            </a:lvl5pPr>
            <a:lvl6pPr marL="2723815" indent="-247620" defTabSz="491800" eaLnBrk="0" fontAlgn="base" hangingPunct="0">
              <a:spcBef>
                <a:spcPct val="0"/>
              </a:spcBef>
              <a:spcAft>
                <a:spcPct val="0"/>
              </a:spcAft>
              <a:defRPr sz="2600">
                <a:solidFill>
                  <a:schemeClr val="tx1"/>
                </a:solidFill>
                <a:latin typeface="Arial" charset="0"/>
                <a:ea typeface="ＭＳ Ｐゴシック" charset="0"/>
              </a:defRPr>
            </a:lvl6pPr>
            <a:lvl7pPr marL="3219054" indent="-247620" defTabSz="491800" eaLnBrk="0" fontAlgn="base" hangingPunct="0">
              <a:spcBef>
                <a:spcPct val="0"/>
              </a:spcBef>
              <a:spcAft>
                <a:spcPct val="0"/>
              </a:spcAft>
              <a:defRPr sz="2600">
                <a:solidFill>
                  <a:schemeClr val="tx1"/>
                </a:solidFill>
                <a:latin typeface="Arial" charset="0"/>
                <a:ea typeface="ＭＳ Ｐゴシック" charset="0"/>
              </a:defRPr>
            </a:lvl7pPr>
            <a:lvl8pPr marL="3714293" indent="-247620" defTabSz="491800" eaLnBrk="0" fontAlgn="base" hangingPunct="0">
              <a:spcBef>
                <a:spcPct val="0"/>
              </a:spcBef>
              <a:spcAft>
                <a:spcPct val="0"/>
              </a:spcAft>
              <a:defRPr sz="2600">
                <a:solidFill>
                  <a:schemeClr val="tx1"/>
                </a:solidFill>
                <a:latin typeface="Arial" charset="0"/>
                <a:ea typeface="ＭＳ Ｐゴシック" charset="0"/>
              </a:defRPr>
            </a:lvl8pPr>
            <a:lvl9pPr marL="4209532" indent="-247620" defTabSz="491800"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C1725C47-081B-DC4E-9BC6-AFC4B58C9E1D}" type="slidenum">
              <a:rPr lang="en-GB" sz="1300">
                <a:solidFill>
                  <a:prstClr val="black"/>
                </a:solidFill>
                <a:latin typeface="Calibri" charset="0"/>
              </a:rPr>
              <a:pPr eaLnBrk="1" hangingPunct="1"/>
              <a:t>4</a:t>
            </a:fld>
            <a:endParaRPr lang="en-GB" sz="1300">
              <a:solidFill>
                <a:prstClr val="black"/>
              </a:solidFill>
              <a:latin typeface="Calibri" charset="0"/>
            </a:endParaRPr>
          </a:p>
        </p:txBody>
      </p:sp>
      <p:sp>
        <p:nvSpPr>
          <p:cNvPr id="229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10/23/13</a:t>
            </a:r>
          </a:p>
        </p:txBody>
      </p:sp>
      <p:sp>
        <p:nvSpPr>
          <p:cNvPr id="6" name="Rectangle 7"/>
          <p:cNvSpPr>
            <a:spLocks noGrp="1" noChangeArrowheads="1"/>
          </p:cNvSpPr>
          <p:nvPr>
            <p:ph type="sldNum"/>
          </p:nvPr>
        </p:nvSpPr>
        <p:spPr>
          <a:ln/>
        </p:spPr>
        <p:txBody>
          <a:bodyPr/>
          <a:lstStyle/>
          <a:p>
            <a:fld id="{E5BE59BA-01A1-D345-8B33-F2DEE3957803}" type="slidenum">
              <a:rPr lang="en-US"/>
              <a:pPr/>
              <a:t>81</a:t>
            </a:fld>
            <a:endParaRPr lang="en-US"/>
          </a:p>
        </p:txBody>
      </p:sp>
      <p:sp>
        <p:nvSpPr>
          <p:cNvPr id="121857"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488" tIns="50694" rIns="97488" bIns="50694" anchor="b"/>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9pPr>
          </a:lstStyle>
          <a:p>
            <a:pPr algn="r">
              <a:buClrTx/>
              <a:buFontTx/>
              <a:buNone/>
            </a:pPr>
            <a:fld id="{66CDE0B6-2BBB-5143-96C7-2E14B937034C}" type="slidenum">
              <a:rPr lang="en-GB" sz="1300">
                <a:latin typeface="Times New Roman" charset="0"/>
              </a:rPr>
              <a:pPr algn="r">
                <a:buClrTx/>
                <a:buFontTx/>
                <a:buNone/>
              </a:pPr>
              <a:t>81</a:t>
            </a:fld>
            <a:endParaRPr lang="en-GB" sz="1300">
              <a:latin typeface="Times New Roman" charset="0"/>
            </a:endParaRPr>
          </a:p>
        </p:txBody>
      </p:sp>
      <p:sp>
        <p:nvSpPr>
          <p:cNvPr id="121858" name="Text Box 2"/>
          <p:cNvSpPr txBox="1">
            <a:spLocks noGrp="1" noRot="1" noChangeAspect="1" noChangeArrowheads="1"/>
          </p:cNvSpPr>
          <p:nvPr>
            <p:ph type="sldImg"/>
          </p:nvPr>
        </p:nvSpPr>
        <p:spPr bwMode="auto">
          <a:xfrm>
            <a:off x="1183217" y="767596"/>
            <a:ext cx="4732867" cy="383798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9" name="Text Box 3"/>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9pPr>
          </a:lstStyle>
          <a:p>
            <a:pPr>
              <a:spcBef>
                <a:spcPts val="487"/>
              </a:spcBef>
            </a:pPr>
            <a:endParaRPr lang="en-US">
              <a:latin typeface="Calibri"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solidFill>
                  <a:prstClr val="white"/>
                </a:solidFill>
              </a:rPr>
              <a:t>10/23/13</a:t>
            </a:r>
          </a:p>
        </p:txBody>
      </p:sp>
      <p:sp>
        <p:nvSpPr>
          <p:cNvPr id="6" name="Rectangle 7"/>
          <p:cNvSpPr>
            <a:spLocks noGrp="1" noChangeArrowheads="1"/>
          </p:cNvSpPr>
          <p:nvPr>
            <p:ph type="sldNum"/>
          </p:nvPr>
        </p:nvSpPr>
        <p:spPr>
          <a:ln/>
        </p:spPr>
        <p:txBody>
          <a:bodyPr/>
          <a:lstStyle/>
          <a:p>
            <a:fld id="{4EC9DF7A-54AF-0547-BD69-C7B109155605}" type="slidenum">
              <a:rPr lang="en-US">
                <a:solidFill>
                  <a:prstClr val="white"/>
                </a:solidFill>
              </a:rPr>
              <a:pPr/>
              <a:t>17</a:t>
            </a:fld>
            <a:endParaRPr lang="en-US">
              <a:solidFill>
                <a:prstClr val="white"/>
              </a:solidFill>
            </a:endParaRPr>
          </a:p>
        </p:txBody>
      </p:sp>
      <p:sp>
        <p:nvSpPr>
          <p:cNvPr id="117761"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488" tIns="50694" rIns="97488" bIns="50694" anchor="b"/>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9pPr>
          </a:lstStyle>
          <a:p>
            <a:pPr algn="r" defTabSz="495239" fontAlgn="base">
              <a:spcBef>
                <a:spcPct val="0"/>
              </a:spcBef>
              <a:spcAft>
                <a:spcPct val="0"/>
              </a:spcAft>
              <a:buSzPct val="100000"/>
            </a:pPr>
            <a:fld id="{432CF581-1C50-7B45-A407-93B74DB02D15}" type="slidenum">
              <a:rPr lang="en-GB" sz="1300">
                <a:latin typeface="Times New Roman" charset="0"/>
              </a:rPr>
              <a:pPr algn="r" defTabSz="495239" fontAlgn="base">
                <a:spcBef>
                  <a:spcPct val="0"/>
                </a:spcBef>
                <a:spcAft>
                  <a:spcPct val="0"/>
                </a:spcAft>
                <a:buSzPct val="100000"/>
              </a:pPr>
              <a:t>17</a:t>
            </a:fld>
            <a:endParaRPr lang="en-GB" sz="1300">
              <a:latin typeface="Times New Roman" charset="0"/>
            </a:endParaRPr>
          </a:p>
        </p:txBody>
      </p:sp>
      <p:sp>
        <p:nvSpPr>
          <p:cNvPr id="117762" name="Text Box 2"/>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3" name="Text Box 3"/>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9pPr>
          </a:lstStyle>
          <a:p>
            <a:pPr>
              <a:spcBef>
                <a:spcPts val="487"/>
              </a:spcBef>
            </a:pPr>
            <a:endParaRPr lang="en-US">
              <a:latin typeface="Calibri"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solidFill>
                  <a:prstClr val="white"/>
                </a:solidFill>
                <a:latin typeface="Calibri"/>
              </a:rPr>
              <a:t>10/23/13</a:t>
            </a:r>
          </a:p>
        </p:txBody>
      </p:sp>
      <p:sp>
        <p:nvSpPr>
          <p:cNvPr id="6" name="Rectangle 7"/>
          <p:cNvSpPr>
            <a:spLocks noGrp="1" noChangeArrowheads="1"/>
          </p:cNvSpPr>
          <p:nvPr>
            <p:ph type="sldNum"/>
          </p:nvPr>
        </p:nvSpPr>
        <p:spPr>
          <a:ln/>
        </p:spPr>
        <p:txBody>
          <a:bodyPr/>
          <a:lstStyle/>
          <a:p>
            <a:fld id="{4EC9DF7A-54AF-0547-BD69-C7B109155605}" type="slidenum">
              <a:rPr lang="en-US">
                <a:solidFill>
                  <a:prstClr val="white"/>
                </a:solidFill>
                <a:latin typeface="Calibri"/>
              </a:rPr>
              <a:pPr/>
              <a:t>35</a:t>
            </a:fld>
            <a:endParaRPr lang="en-US">
              <a:solidFill>
                <a:prstClr val="white"/>
              </a:solidFill>
              <a:latin typeface="Calibri"/>
            </a:endParaRPr>
          </a:p>
        </p:txBody>
      </p:sp>
      <p:sp>
        <p:nvSpPr>
          <p:cNvPr id="117761"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488" tIns="50694" rIns="97488" bIns="50694" anchor="b"/>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9pPr>
          </a:lstStyle>
          <a:p>
            <a:pPr algn="r" defTabSz="495239" fontAlgn="base">
              <a:spcBef>
                <a:spcPct val="0"/>
              </a:spcBef>
              <a:spcAft>
                <a:spcPct val="0"/>
              </a:spcAft>
              <a:buSzPct val="100000"/>
            </a:pPr>
            <a:fld id="{432CF581-1C50-7B45-A407-93B74DB02D15}" type="slidenum">
              <a:rPr lang="en-GB" sz="1300">
                <a:latin typeface="Times New Roman" charset="0"/>
              </a:rPr>
              <a:pPr algn="r" defTabSz="495239" fontAlgn="base">
                <a:spcBef>
                  <a:spcPct val="0"/>
                </a:spcBef>
                <a:spcAft>
                  <a:spcPct val="0"/>
                </a:spcAft>
                <a:buSzPct val="100000"/>
              </a:pPr>
              <a:t>35</a:t>
            </a:fld>
            <a:endParaRPr lang="en-GB" sz="1300">
              <a:latin typeface="Times New Roman" charset="0"/>
            </a:endParaRPr>
          </a:p>
        </p:txBody>
      </p:sp>
      <p:sp>
        <p:nvSpPr>
          <p:cNvPr id="117762" name="Text Box 2"/>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3" name="Text Box 3"/>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9pPr>
          </a:lstStyle>
          <a:p>
            <a:pPr>
              <a:spcBef>
                <a:spcPts val="487"/>
              </a:spcBef>
            </a:pPr>
            <a:endParaRPr lang="en-US">
              <a:latin typeface="Calibri"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solidFill>
                  <a:prstClr val="white"/>
                </a:solidFill>
                <a:latin typeface="Calibri"/>
              </a:rPr>
              <a:t>10/23/13</a:t>
            </a:r>
          </a:p>
        </p:txBody>
      </p:sp>
      <p:sp>
        <p:nvSpPr>
          <p:cNvPr id="6" name="Rectangle 7"/>
          <p:cNvSpPr>
            <a:spLocks noGrp="1" noChangeArrowheads="1"/>
          </p:cNvSpPr>
          <p:nvPr>
            <p:ph type="sldNum"/>
          </p:nvPr>
        </p:nvSpPr>
        <p:spPr>
          <a:ln/>
        </p:spPr>
        <p:txBody>
          <a:bodyPr/>
          <a:lstStyle/>
          <a:p>
            <a:fld id="{4EC9DF7A-54AF-0547-BD69-C7B109155605}" type="slidenum">
              <a:rPr lang="en-US">
                <a:solidFill>
                  <a:prstClr val="white"/>
                </a:solidFill>
                <a:latin typeface="Calibri"/>
              </a:rPr>
              <a:pPr/>
              <a:t>39</a:t>
            </a:fld>
            <a:endParaRPr lang="en-US">
              <a:solidFill>
                <a:prstClr val="white"/>
              </a:solidFill>
              <a:latin typeface="Calibri"/>
            </a:endParaRPr>
          </a:p>
        </p:txBody>
      </p:sp>
      <p:sp>
        <p:nvSpPr>
          <p:cNvPr id="117761"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488" tIns="50694" rIns="97488" bIns="50694" anchor="b"/>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9pPr>
          </a:lstStyle>
          <a:p>
            <a:pPr algn="r" defTabSz="495239" fontAlgn="base">
              <a:spcBef>
                <a:spcPct val="0"/>
              </a:spcBef>
              <a:spcAft>
                <a:spcPct val="0"/>
              </a:spcAft>
              <a:buSzPct val="100000"/>
            </a:pPr>
            <a:fld id="{432CF581-1C50-7B45-A407-93B74DB02D15}" type="slidenum">
              <a:rPr lang="en-GB" sz="1300">
                <a:latin typeface="Times New Roman" charset="0"/>
              </a:rPr>
              <a:pPr algn="r" defTabSz="495239" fontAlgn="base">
                <a:spcBef>
                  <a:spcPct val="0"/>
                </a:spcBef>
                <a:spcAft>
                  <a:spcPct val="0"/>
                </a:spcAft>
                <a:buSzPct val="100000"/>
              </a:pPr>
              <a:t>39</a:t>
            </a:fld>
            <a:endParaRPr lang="en-GB" sz="1300">
              <a:latin typeface="Times New Roman" charset="0"/>
            </a:endParaRPr>
          </a:p>
        </p:txBody>
      </p:sp>
      <p:sp>
        <p:nvSpPr>
          <p:cNvPr id="117762" name="Text Box 2"/>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3" name="Text Box 3"/>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1200">
                <a:solidFill>
                  <a:srgbClr val="000000"/>
                </a:solidFill>
                <a:latin typeface="Times New Roman" charset="0"/>
                <a:ea typeface="ＭＳ Ｐゴシック" charset="0"/>
              </a:defRPr>
            </a:lvl9pPr>
          </a:lstStyle>
          <a:p>
            <a:pPr>
              <a:spcBef>
                <a:spcPts val="487"/>
              </a:spcBef>
            </a:pPr>
            <a:endParaRPr lang="en-US">
              <a:latin typeface="Calibri"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41087645" indent="-40592405"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95239" eaLnBrk="0" fontAlgn="base" hangingPunct="0">
              <a:spcBef>
                <a:spcPct val="0"/>
              </a:spcBef>
              <a:spcAft>
                <a:spcPct val="0"/>
              </a:spcAft>
              <a:defRPr sz="2600">
                <a:solidFill>
                  <a:schemeClr val="tx1"/>
                </a:solidFill>
                <a:latin typeface="Arial" charset="0"/>
                <a:ea typeface="ＭＳ Ｐゴシック" charset="0"/>
              </a:defRPr>
            </a:lvl6pPr>
            <a:lvl7pPr marL="990478" eaLnBrk="0" fontAlgn="base" hangingPunct="0">
              <a:spcBef>
                <a:spcPct val="0"/>
              </a:spcBef>
              <a:spcAft>
                <a:spcPct val="0"/>
              </a:spcAft>
              <a:defRPr sz="2600">
                <a:solidFill>
                  <a:schemeClr val="tx1"/>
                </a:solidFill>
                <a:latin typeface="Arial" charset="0"/>
                <a:ea typeface="ＭＳ Ｐゴシック" charset="0"/>
              </a:defRPr>
            </a:lvl7pPr>
            <a:lvl8pPr marL="1485717" eaLnBrk="0" fontAlgn="base" hangingPunct="0">
              <a:spcBef>
                <a:spcPct val="0"/>
              </a:spcBef>
              <a:spcAft>
                <a:spcPct val="0"/>
              </a:spcAft>
              <a:defRPr sz="2600">
                <a:solidFill>
                  <a:schemeClr val="tx1"/>
                </a:solidFill>
                <a:latin typeface="Arial" charset="0"/>
                <a:ea typeface="ＭＳ Ｐゴシック" charset="0"/>
              </a:defRPr>
            </a:lvl8pPr>
            <a:lvl9pPr marL="198095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6DF0A673-575C-BA4E-AE8B-72D652032B98}" type="slidenum">
              <a:rPr lang="en-GB" sz="1300">
                <a:solidFill>
                  <a:prstClr val="black"/>
                </a:solidFill>
                <a:latin typeface="Times New Roman" charset="0"/>
              </a:rPr>
              <a:pPr eaLnBrk="1" hangingPunct="1"/>
              <a:t>49</a:t>
            </a:fld>
            <a:endParaRPr lang="en-GB" sz="1300">
              <a:solidFill>
                <a:prstClr val="black"/>
              </a:solidFill>
              <a:latin typeface="Times New Roman" charset="0"/>
            </a:endParaRPr>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763" indent="-309524" eaLnBrk="0" hangingPunct="0">
              <a:defRPr sz="2600">
                <a:solidFill>
                  <a:schemeClr val="tx1"/>
                </a:solidFill>
                <a:latin typeface="Arial" charset="0"/>
                <a:ea typeface="ＭＳ Ｐゴシック" charset="0"/>
              </a:defRPr>
            </a:lvl2pPr>
            <a:lvl3pPr marL="1238098" indent="-247620" eaLnBrk="0" hangingPunct="0">
              <a:defRPr sz="2600">
                <a:solidFill>
                  <a:schemeClr val="tx1"/>
                </a:solidFill>
                <a:latin typeface="Arial" charset="0"/>
                <a:ea typeface="ＭＳ Ｐゴシック" charset="0"/>
              </a:defRPr>
            </a:lvl3pPr>
            <a:lvl4pPr marL="1733337" indent="-247620" eaLnBrk="0" hangingPunct="0">
              <a:defRPr sz="2600">
                <a:solidFill>
                  <a:schemeClr val="tx1"/>
                </a:solidFill>
                <a:latin typeface="Arial" charset="0"/>
                <a:ea typeface="ＭＳ Ｐゴシック" charset="0"/>
              </a:defRPr>
            </a:lvl4pPr>
            <a:lvl5pPr marL="2228576" indent="-247620" eaLnBrk="0" hangingPunct="0">
              <a:defRPr sz="2600">
                <a:solidFill>
                  <a:schemeClr val="tx1"/>
                </a:solidFill>
                <a:latin typeface="Arial" charset="0"/>
                <a:ea typeface="ＭＳ Ｐゴシック" charset="0"/>
              </a:defRPr>
            </a:lvl5pPr>
            <a:lvl6pPr marL="2723815" indent="-247620" defTabSz="491800" eaLnBrk="0" fontAlgn="base" hangingPunct="0">
              <a:spcBef>
                <a:spcPct val="0"/>
              </a:spcBef>
              <a:spcAft>
                <a:spcPct val="0"/>
              </a:spcAft>
              <a:defRPr sz="2600">
                <a:solidFill>
                  <a:schemeClr val="tx1"/>
                </a:solidFill>
                <a:latin typeface="Arial" charset="0"/>
                <a:ea typeface="ＭＳ Ｐゴシック" charset="0"/>
              </a:defRPr>
            </a:lvl6pPr>
            <a:lvl7pPr marL="3219054" indent="-247620" defTabSz="491800" eaLnBrk="0" fontAlgn="base" hangingPunct="0">
              <a:spcBef>
                <a:spcPct val="0"/>
              </a:spcBef>
              <a:spcAft>
                <a:spcPct val="0"/>
              </a:spcAft>
              <a:defRPr sz="2600">
                <a:solidFill>
                  <a:schemeClr val="tx1"/>
                </a:solidFill>
                <a:latin typeface="Arial" charset="0"/>
                <a:ea typeface="ＭＳ Ｐゴシック" charset="0"/>
              </a:defRPr>
            </a:lvl7pPr>
            <a:lvl8pPr marL="3714293" indent="-247620" defTabSz="491800" eaLnBrk="0" fontAlgn="base" hangingPunct="0">
              <a:spcBef>
                <a:spcPct val="0"/>
              </a:spcBef>
              <a:spcAft>
                <a:spcPct val="0"/>
              </a:spcAft>
              <a:defRPr sz="2600">
                <a:solidFill>
                  <a:schemeClr val="tx1"/>
                </a:solidFill>
                <a:latin typeface="Arial" charset="0"/>
                <a:ea typeface="ＭＳ Ｐゴシック" charset="0"/>
              </a:defRPr>
            </a:lvl8pPr>
            <a:lvl9pPr marL="4209532" indent="-247620" defTabSz="491800"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248BF7A-6406-094B-8C1A-12BCDAA2560B}" type="slidenum">
              <a:rPr lang="en-GB" sz="1300">
                <a:solidFill>
                  <a:prstClr val="black"/>
                </a:solidFill>
                <a:latin typeface="Calibri" charset="0"/>
              </a:rPr>
              <a:pPr eaLnBrk="1" hangingPunct="1"/>
              <a:t>63</a:t>
            </a:fld>
            <a:endParaRPr lang="en-GB" sz="1300">
              <a:solidFill>
                <a:prstClr val="black"/>
              </a:solidFill>
              <a:latin typeface="Calibri" charset="0"/>
            </a:endParaRPr>
          </a:p>
        </p:txBody>
      </p:sp>
      <p:sp>
        <p:nvSpPr>
          <p:cNvPr id="231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solidFill>
                  <a:prstClr val="white"/>
                </a:solidFill>
              </a:rPr>
              <a:t>10/23/13</a:t>
            </a:r>
          </a:p>
        </p:txBody>
      </p:sp>
      <p:sp>
        <p:nvSpPr>
          <p:cNvPr id="6" name="Rectangle 7"/>
          <p:cNvSpPr>
            <a:spLocks noGrp="1" noChangeArrowheads="1"/>
          </p:cNvSpPr>
          <p:nvPr>
            <p:ph type="sldNum"/>
          </p:nvPr>
        </p:nvSpPr>
        <p:spPr>
          <a:ln/>
        </p:spPr>
        <p:txBody>
          <a:bodyPr/>
          <a:lstStyle/>
          <a:p>
            <a:fld id="{9CE9F963-D20B-9B43-BAC4-37820B16B4C7}" type="slidenum">
              <a:rPr lang="en-US">
                <a:solidFill>
                  <a:prstClr val="white"/>
                </a:solidFill>
              </a:rPr>
              <a:pPr/>
              <a:t>78</a:t>
            </a:fld>
            <a:endParaRPr lang="en-US">
              <a:solidFill>
                <a:prstClr val="white"/>
              </a:solidFill>
            </a:endParaRPr>
          </a:p>
        </p:txBody>
      </p:sp>
      <p:sp>
        <p:nvSpPr>
          <p:cNvPr id="142337"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488" tIns="50694" rIns="97488" bIns="50694" anchor="b"/>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9pPr>
          </a:lstStyle>
          <a:p>
            <a:pPr algn="r" defTabSz="495239" fontAlgn="base">
              <a:spcBef>
                <a:spcPct val="0"/>
              </a:spcBef>
              <a:spcAft>
                <a:spcPct val="0"/>
              </a:spcAft>
              <a:buSzPct val="100000"/>
            </a:pPr>
            <a:fld id="{F2C8D4B3-55D0-6C4C-81F8-D7B0C4C1BC87}" type="slidenum">
              <a:rPr lang="en-GB" sz="1300">
                <a:latin typeface="Calibri" charset="0"/>
              </a:rPr>
              <a:pPr algn="r" defTabSz="495239" fontAlgn="base">
                <a:spcBef>
                  <a:spcPct val="0"/>
                </a:spcBef>
                <a:spcAft>
                  <a:spcPct val="0"/>
                </a:spcAft>
                <a:buSzPct val="100000"/>
              </a:pPr>
              <a:t>78</a:t>
            </a:fld>
            <a:endParaRPr lang="en-GB" sz="1300">
              <a:latin typeface="Calibri" charset="0"/>
            </a:endParaRPr>
          </a:p>
        </p:txBody>
      </p:sp>
      <p:sp>
        <p:nvSpPr>
          <p:cNvPr id="142338" name="Text Box 2"/>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9" name="Text Box 3"/>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solidFill>
                  <a:prstClr val="white"/>
                </a:solidFill>
              </a:rPr>
              <a:t>10/23/13</a:t>
            </a:r>
          </a:p>
        </p:txBody>
      </p:sp>
      <p:sp>
        <p:nvSpPr>
          <p:cNvPr id="6" name="Rectangle 7"/>
          <p:cNvSpPr>
            <a:spLocks noGrp="1" noChangeArrowheads="1"/>
          </p:cNvSpPr>
          <p:nvPr>
            <p:ph type="sldNum"/>
          </p:nvPr>
        </p:nvSpPr>
        <p:spPr>
          <a:ln/>
        </p:spPr>
        <p:txBody>
          <a:bodyPr/>
          <a:lstStyle/>
          <a:p>
            <a:fld id="{9CE9F963-D20B-9B43-BAC4-37820B16B4C7}" type="slidenum">
              <a:rPr lang="en-US">
                <a:solidFill>
                  <a:prstClr val="white"/>
                </a:solidFill>
              </a:rPr>
              <a:pPr/>
              <a:t>79</a:t>
            </a:fld>
            <a:endParaRPr lang="en-US">
              <a:solidFill>
                <a:prstClr val="white"/>
              </a:solidFill>
            </a:endParaRPr>
          </a:p>
        </p:txBody>
      </p:sp>
      <p:sp>
        <p:nvSpPr>
          <p:cNvPr id="142337"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488" tIns="50694" rIns="97488" bIns="50694" anchor="b"/>
          <a:lstStyle>
            <a:lvl1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1pPr>
            <a:lvl2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2pPr>
            <a:lvl3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3pPr>
            <a:lvl4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4pPr>
            <a:lvl5pPr>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sz="2400">
                <a:solidFill>
                  <a:srgbClr val="000000"/>
                </a:solidFill>
                <a:latin typeface="Arial" charset="0"/>
                <a:ea typeface="ＭＳ Ｐゴシック" charset="0"/>
                <a:cs typeface="ＭＳ Ｐゴシック" charset="0"/>
              </a:defRPr>
            </a:lvl9pPr>
          </a:lstStyle>
          <a:p>
            <a:pPr algn="r" defTabSz="495239" fontAlgn="base">
              <a:spcBef>
                <a:spcPct val="0"/>
              </a:spcBef>
              <a:spcAft>
                <a:spcPct val="0"/>
              </a:spcAft>
              <a:buSzPct val="100000"/>
            </a:pPr>
            <a:fld id="{F2C8D4B3-55D0-6C4C-81F8-D7B0C4C1BC87}" type="slidenum">
              <a:rPr lang="en-GB" sz="1300">
                <a:latin typeface="Calibri" charset="0"/>
              </a:rPr>
              <a:pPr algn="r" defTabSz="495239" fontAlgn="base">
                <a:spcBef>
                  <a:spcPct val="0"/>
                </a:spcBef>
                <a:spcAft>
                  <a:spcPct val="0"/>
                </a:spcAft>
                <a:buSzPct val="100000"/>
              </a:pPr>
              <a:t>79</a:t>
            </a:fld>
            <a:endParaRPr lang="en-GB" sz="1300">
              <a:latin typeface="Calibri" charset="0"/>
            </a:endParaRPr>
          </a:p>
        </p:txBody>
      </p:sp>
      <p:sp>
        <p:nvSpPr>
          <p:cNvPr id="142338" name="Text Box 2"/>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9" name="Text Box 3"/>
          <p:cNvSpPr txBox="1">
            <a:spLocks noGrp="1" noChangeArrowheads="1"/>
          </p:cNvSpPr>
          <p:nvPr>
            <p:ph type="body" idx="1"/>
          </p:nvPr>
        </p:nvSpPr>
        <p:spPr bwMode="auto">
          <a:xfrm>
            <a:off x="709930" y="4861441"/>
            <a:ext cx="5679440" cy="4605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763" indent="-309524" eaLnBrk="0" hangingPunct="0">
              <a:defRPr sz="2600">
                <a:solidFill>
                  <a:schemeClr val="tx1"/>
                </a:solidFill>
                <a:latin typeface="Arial" charset="0"/>
                <a:ea typeface="ＭＳ Ｐゴシック" charset="0"/>
              </a:defRPr>
            </a:lvl2pPr>
            <a:lvl3pPr marL="1238098" indent="-247620" eaLnBrk="0" hangingPunct="0">
              <a:defRPr sz="2600">
                <a:solidFill>
                  <a:schemeClr val="tx1"/>
                </a:solidFill>
                <a:latin typeface="Arial" charset="0"/>
                <a:ea typeface="ＭＳ Ｐゴシック" charset="0"/>
              </a:defRPr>
            </a:lvl3pPr>
            <a:lvl4pPr marL="1733337" indent="-247620" eaLnBrk="0" hangingPunct="0">
              <a:defRPr sz="2600">
                <a:solidFill>
                  <a:schemeClr val="tx1"/>
                </a:solidFill>
                <a:latin typeface="Arial" charset="0"/>
                <a:ea typeface="ＭＳ Ｐゴシック" charset="0"/>
              </a:defRPr>
            </a:lvl4pPr>
            <a:lvl5pPr marL="2228576" indent="-247620" eaLnBrk="0" hangingPunct="0">
              <a:defRPr sz="2600">
                <a:solidFill>
                  <a:schemeClr val="tx1"/>
                </a:solidFill>
                <a:latin typeface="Arial" charset="0"/>
                <a:ea typeface="ＭＳ Ｐゴシック" charset="0"/>
              </a:defRPr>
            </a:lvl5pPr>
            <a:lvl6pPr marL="2723815" indent="-247620" defTabSz="491800" eaLnBrk="0" fontAlgn="base" hangingPunct="0">
              <a:spcBef>
                <a:spcPct val="0"/>
              </a:spcBef>
              <a:spcAft>
                <a:spcPct val="0"/>
              </a:spcAft>
              <a:defRPr sz="2600">
                <a:solidFill>
                  <a:schemeClr val="tx1"/>
                </a:solidFill>
                <a:latin typeface="Arial" charset="0"/>
                <a:ea typeface="ＭＳ Ｐゴシック" charset="0"/>
              </a:defRPr>
            </a:lvl6pPr>
            <a:lvl7pPr marL="3219054" indent="-247620" defTabSz="491800" eaLnBrk="0" fontAlgn="base" hangingPunct="0">
              <a:spcBef>
                <a:spcPct val="0"/>
              </a:spcBef>
              <a:spcAft>
                <a:spcPct val="0"/>
              </a:spcAft>
              <a:defRPr sz="2600">
                <a:solidFill>
                  <a:schemeClr val="tx1"/>
                </a:solidFill>
                <a:latin typeface="Arial" charset="0"/>
                <a:ea typeface="ＭＳ Ｐゴシック" charset="0"/>
              </a:defRPr>
            </a:lvl7pPr>
            <a:lvl8pPr marL="3714293" indent="-247620" defTabSz="491800" eaLnBrk="0" fontAlgn="base" hangingPunct="0">
              <a:spcBef>
                <a:spcPct val="0"/>
              </a:spcBef>
              <a:spcAft>
                <a:spcPct val="0"/>
              </a:spcAft>
              <a:defRPr sz="2600">
                <a:solidFill>
                  <a:schemeClr val="tx1"/>
                </a:solidFill>
                <a:latin typeface="Arial" charset="0"/>
                <a:ea typeface="ＭＳ Ｐゴシック" charset="0"/>
              </a:defRPr>
            </a:lvl8pPr>
            <a:lvl9pPr marL="4209532" indent="-247620" defTabSz="491800"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248BF7A-6406-094B-8C1A-12BCDAA2560B}" type="slidenum">
              <a:rPr lang="en-GB" sz="1300">
                <a:solidFill>
                  <a:prstClr val="black"/>
                </a:solidFill>
                <a:latin typeface="Calibri" charset="0"/>
              </a:rPr>
              <a:pPr eaLnBrk="1" hangingPunct="1"/>
              <a:t>80</a:t>
            </a:fld>
            <a:endParaRPr lang="en-GB" sz="1300">
              <a:solidFill>
                <a:prstClr val="black"/>
              </a:solidFill>
              <a:latin typeface="Calibri" charset="0"/>
            </a:endParaRPr>
          </a:p>
        </p:txBody>
      </p:sp>
      <p:sp>
        <p:nvSpPr>
          <p:cNvPr id="231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5381" indent="-315381">
              <a:spcBef>
                <a:spcPts val="600"/>
              </a:spcBef>
              <a:buFont typeface="Wingdings" charset="2"/>
              <a:buChar char="§"/>
              <a:tabLst>
                <a:tab pos="254510" algn="l"/>
              </a:tabLst>
              <a:defRPr sz="2400">
                <a:solidFill>
                  <a:schemeClr val="tx1"/>
                </a:solidFill>
              </a:defRPr>
            </a:lvl1pPr>
            <a:lvl2pPr marL="535152" indent="-261275">
              <a:buFont typeface="Wingdings" charset="2"/>
              <a:buChar char="§"/>
              <a:defRPr sz="2000">
                <a:solidFill>
                  <a:srgbClr val="4F81BD"/>
                </a:solidFill>
              </a:defRPr>
            </a:lvl2pPr>
            <a:lvl3pPr marL="770037" indent="-185880">
              <a:buFont typeface="Wingdings" charset="2"/>
              <a:buChar char="§"/>
              <a:defRPr sz="2500">
                <a:solidFill>
                  <a:schemeClr val="tx1"/>
                </a:solidFill>
              </a:defRPr>
            </a:lvl3pPr>
            <a:lvl4pPr marL="1079812" indent="-185880">
              <a:buFont typeface="Wingdings" charset="2"/>
              <a:buChar char="§"/>
              <a:defRPr sz="2500">
                <a:solidFill>
                  <a:schemeClr val="tx1"/>
                </a:solidFill>
              </a:defRPr>
            </a:lvl4pPr>
            <a:lvl5pPr marL="1389625" indent="-18588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smtClean="0"/>
              <a:t>CTA STAC, Nov. 2011</a:t>
            </a:r>
            <a:endParaRPr lang="en-US" dirty="0"/>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pPr/>
              <a:t>‹#›</a:t>
            </a:fld>
            <a:endParaRPr lang="en-US"/>
          </a:p>
        </p:txBody>
      </p:sp>
    </p:spTree>
    <p:extLst>
      <p:ext uri="{BB962C8B-B14F-4D97-AF65-F5344CB8AC3E}">
        <p14:creationId xmlns:p14="http://schemas.microsoft.com/office/powerpoint/2010/main" val="227787046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65"/>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65"/>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t>CTA STAC, Nov. 2011</a:t>
            </a:r>
            <a:endParaRPr lang="en-US" dirty="0"/>
          </a:p>
        </p:txBody>
      </p:sp>
      <p:sp>
        <p:nvSpPr>
          <p:cNvPr id="5" name="Slide Number Placeholder 4"/>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3217907420"/>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90"/>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18640" indent="0">
              <a:buNone/>
              <a:defRPr sz="1300"/>
            </a:lvl2pPr>
            <a:lvl3pPr marL="637270" indent="0">
              <a:buNone/>
              <a:defRPr sz="1100"/>
            </a:lvl3pPr>
            <a:lvl4pPr marL="955919" indent="0">
              <a:buNone/>
              <a:defRPr sz="1000"/>
            </a:lvl4pPr>
            <a:lvl5pPr marL="1274546" indent="0">
              <a:buNone/>
              <a:defRPr sz="1000"/>
            </a:lvl5pPr>
            <a:lvl6pPr marL="1593176" indent="0">
              <a:buNone/>
              <a:defRPr sz="1000"/>
            </a:lvl6pPr>
            <a:lvl7pPr marL="1911816" indent="0">
              <a:buNone/>
              <a:defRPr sz="1000"/>
            </a:lvl7pPr>
            <a:lvl8pPr marL="2230449" indent="0">
              <a:buNone/>
              <a:defRPr sz="1000"/>
            </a:lvl8pPr>
            <a:lvl9pPr marL="2549088" indent="0">
              <a:buNone/>
              <a:defRPr sz="1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246362296"/>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97643852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467"/>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3" y="1534791"/>
            <a:ext cx="4041799"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643" y="2174467"/>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8" name="Slide Number Placeholder 7"/>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47659079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4" name="Slide Number Placeholder 3"/>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75928640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3" name="Slide Number Placeholder 2"/>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298958039"/>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6" y="273476"/>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12305486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28" y="4800912"/>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28" y="612804"/>
            <a:ext cx="5486177" cy="4114354"/>
          </a:xfrm>
        </p:spPr>
        <p:txBody>
          <a:bodyPr/>
          <a:lstStyle>
            <a:lvl1pPr marL="0" indent="0">
              <a:buNone/>
              <a:defRPr sz="2200"/>
            </a:lvl1pPr>
            <a:lvl2pPr marL="318640" indent="0">
              <a:buNone/>
              <a:defRPr sz="2000"/>
            </a:lvl2pPr>
            <a:lvl3pPr marL="637270" indent="0">
              <a:buNone/>
              <a:defRPr sz="1700"/>
            </a:lvl3pPr>
            <a:lvl4pPr marL="955919" indent="0">
              <a:buNone/>
              <a:defRPr sz="1400"/>
            </a:lvl4pPr>
            <a:lvl5pPr marL="1274546" indent="0">
              <a:buNone/>
              <a:defRPr sz="1400"/>
            </a:lvl5pPr>
            <a:lvl6pPr marL="1593176" indent="0">
              <a:buNone/>
              <a:defRPr sz="1400"/>
            </a:lvl6pPr>
            <a:lvl7pPr marL="1911816" indent="0">
              <a:buNone/>
              <a:defRPr sz="1400"/>
            </a:lvl7pPr>
            <a:lvl8pPr marL="2230449" indent="0">
              <a:buNone/>
              <a:defRPr sz="1400"/>
            </a:lvl8pPr>
            <a:lvl9pPr marL="2549088"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728" y="5367864"/>
            <a:ext cx="5486177" cy="80478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4138046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38233870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65"/>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65"/>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18400716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397448" indent="0" algn="ctr">
              <a:buNone/>
              <a:defRPr>
                <a:solidFill>
                  <a:schemeClr val="tx1">
                    <a:tint val="75000"/>
                  </a:schemeClr>
                </a:solidFill>
              </a:defRPr>
            </a:lvl2pPr>
            <a:lvl3pPr marL="794895" indent="0" algn="ctr">
              <a:buNone/>
              <a:defRPr>
                <a:solidFill>
                  <a:schemeClr val="tx1">
                    <a:tint val="75000"/>
                  </a:schemeClr>
                </a:solidFill>
              </a:defRPr>
            </a:lvl3pPr>
            <a:lvl4pPr marL="1192365" indent="0" algn="ctr">
              <a:buNone/>
              <a:defRPr>
                <a:solidFill>
                  <a:schemeClr val="tx1">
                    <a:tint val="75000"/>
                  </a:schemeClr>
                </a:solidFill>
              </a:defRPr>
            </a:lvl4pPr>
            <a:lvl5pPr marL="1589818" indent="0" algn="ctr">
              <a:buNone/>
              <a:defRPr>
                <a:solidFill>
                  <a:schemeClr val="tx1">
                    <a:tint val="75000"/>
                  </a:schemeClr>
                </a:solidFill>
              </a:defRPr>
            </a:lvl5pPr>
            <a:lvl6pPr marL="1987279" indent="0" algn="ctr">
              <a:buNone/>
              <a:defRPr>
                <a:solidFill>
                  <a:schemeClr val="tx1">
                    <a:tint val="75000"/>
                  </a:schemeClr>
                </a:solidFill>
              </a:defRPr>
            </a:lvl6pPr>
            <a:lvl7pPr marL="2384735" indent="0" algn="ctr">
              <a:buNone/>
              <a:defRPr>
                <a:solidFill>
                  <a:schemeClr val="tx1">
                    <a:tint val="75000"/>
                  </a:schemeClr>
                </a:solidFill>
              </a:defRPr>
            </a:lvl7pPr>
            <a:lvl8pPr marL="2782200" indent="0" algn="ctr">
              <a:buNone/>
              <a:defRPr>
                <a:solidFill>
                  <a:schemeClr val="tx1">
                    <a:tint val="75000"/>
                  </a:schemeClr>
                </a:solidFill>
              </a:defRPr>
            </a:lvl8pPr>
            <a:lvl9pPr marL="31796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90955" y="5768790"/>
            <a:ext cx="1824456" cy="331374"/>
          </a:xfrm>
          <a:prstGeom prst="rect">
            <a:avLst/>
          </a:prstGeom>
        </p:spPr>
        <p:txBody>
          <a:bodyPr lIns="79549" tIns="39750" rIns="79549" bIns="39750"/>
          <a:lstStyle/>
          <a:p>
            <a:fld id="{1D8BD707-D9CF-40AE-B4C6-C98DA3205C09}" type="datetimeFigureOut">
              <a:rPr lang="en-US" smtClean="0">
                <a:solidFill>
                  <a:prstClr val="black"/>
                </a:solidFill>
                <a:latin typeface="Helvetica Neue"/>
                <a:ea typeface="ヒラギノ角ゴ ProN W3"/>
                <a:cs typeface="ヒラギノ角ゴ ProN W3"/>
              </a:rPr>
              <a:pPr/>
              <a:t>22/3/15</a:t>
            </a:fld>
            <a:endParaRPr lang="en-US">
              <a:solidFill>
                <a:prstClr val="black"/>
              </a:solidFill>
              <a:latin typeface="Helvetica Neue"/>
              <a:ea typeface="ヒラギノ角ゴ ProN W3"/>
              <a:cs typeface="ヒラギノ角ゴ ProN W3"/>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48988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397448" indent="0" algn="ctr">
              <a:buNone/>
              <a:defRPr>
                <a:solidFill>
                  <a:schemeClr val="tx1">
                    <a:tint val="75000"/>
                  </a:schemeClr>
                </a:solidFill>
              </a:defRPr>
            </a:lvl2pPr>
            <a:lvl3pPr marL="794895" indent="0" algn="ctr">
              <a:buNone/>
              <a:defRPr>
                <a:solidFill>
                  <a:schemeClr val="tx1">
                    <a:tint val="75000"/>
                  </a:schemeClr>
                </a:solidFill>
              </a:defRPr>
            </a:lvl3pPr>
            <a:lvl4pPr marL="1192365" indent="0" algn="ctr">
              <a:buNone/>
              <a:defRPr>
                <a:solidFill>
                  <a:schemeClr val="tx1">
                    <a:tint val="75000"/>
                  </a:schemeClr>
                </a:solidFill>
              </a:defRPr>
            </a:lvl4pPr>
            <a:lvl5pPr marL="1589818" indent="0" algn="ctr">
              <a:buNone/>
              <a:defRPr>
                <a:solidFill>
                  <a:schemeClr val="tx1">
                    <a:tint val="75000"/>
                  </a:schemeClr>
                </a:solidFill>
              </a:defRPr>
            </a:lvl5pPr>
            <a:lvl6pPr marL="1987279" indent="0" algn="ctr">
              <a:buNone/>
              <a:defRPr>
                <a:solidFill>
                  <a:schemeClr val="tx1">
                    <a:tint val="75000"/>
                  </a:schemeClr>
                </a:solidFill>
              </a:defRPr>
            </a:lvl6pPr>
            <a:lvl7pPr marL="2384735" indent="0" algn="ctr">
              <a:buNone/>
              <a:defRPr>
                <a:solidFill>
                  <a:schemeClr val="tx1">
                    <a:tint val="75000"/>
                  </a:schemeClr>
                </a:solidFill>
              </a:defRPr>
            </a:lvl7pPr>
            <a:lvl8pPr marL="2782200" indent="0" algn="ctr">
              <a:buNone/>
              <a:defRPr>
                <a:solidFill>
                  <a:schemeClr val="tx1">
                    <a:tint val="75000"/>
                  </a:schemeClr>
                </a:solidFill>
              </a:defRPr>
            </a:lvl8pPr>
            <a:lvl9pPr marL="31796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90955" y="5768790"/>
            <a:ext cx="1824456" cy="331374"/>
          </a:xfrm>
          <a:prstGeom prst="rect">
            <a:avLst/>
          </a:prstGeom>
        </p:spPr>
        <p:txBody>
          <a:bodyPr lIns="79549" tIns="39750" rIns="79549" bIns="39750"/>
          <a:lstStyle/>
          <a:p>
            <a:fld id="{1D8BD707-D9CF-40AE-B4C6-C98DA3205C09}" type="datetimeFigureOut">
              <a:rPr lang="en-US" smtClean="0"/>
              <a:pPr/>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1825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397836" indent="0" algn="ctr">
              <a:buNone/>
              <a:defRPr>
                <a:solidFill>
                  <a:schemeClr val="tx1">
                    <a:tint val="75000"/>
                  </a:schemeClr>
                </a:solidFill>
              </a:defRPr>
            </a:lvl2pPr>
            <a:lvl3pPr marL="795671" indent="0" algn="ctr">
              <a:buNone/>
              <a:defRPr>
                <a:solidFill>
                  <a:schemeClr val="tx1">
                    <a:tint val="75000"/>
                  </a:schemeClr>
                </a:solidFill>
              </a:defRPr>
            </a:lvl3pPr>
            <a:lvl4pPr marL="1193526" indent="0" algn="ctr">
              <a:buNone/>
              <a:defRPr>
                <a:solidFill>
                  <a:schemeClr val="tx1">
                    <a:tint val="75000"/>
                  </a:schemeClr>
                </a:solidFill>
              </a:defRPr>
            </a:lvl4pPr>
            <a:lvl5pPr marL="1591365" indent="0" algn="ctr">
              <a:buNone/>
              <a:defRPr>
                <a:solidFill>
                  <a:schemeClr val="tx1">
                    <a:tint val="75000"/>
                  </a:schemeClr>
                </a:solidFill>
              </a:defRPr>
            </a:lvl5pPr>
            <a:lvl6pPr marL="1989213" indent="0" algn="ctr">
              <a:buNone/>
              <a:defRPr>
                <a:solidFill>
                  <a:schemeClr val="tx1">
                    <a:tint val="75000"/>
                  </a:schemeClr>
                </a:solidFill>
              </a:defRPr>
            </a:lvl6pPr>
            <a:lvl7pPr marL="2387055" indent="0" algn="ctr">
              <a:buNone/>
              <a:defRPr>
                <a:solidFill>
                  <a:schemeClr val="tx1">
                    <a:tint val="75000"/>
                  </a:schemeClr>
                </a:solidFill>
              </a:defRPr>
            </a:lvl7pPr>
            <a:lvl8pPr marL="2784904" indent="0" algn="ctr">
              <a:buNone/>
              <a:defRPr>
                <a:solidFill>
                  <a:schemeClr val="tx1">
                    <a:tint val="75000"/>
                  </a:schemeClr>
                </a:solidFill>
              </a:defRPr>
            </a:lvl8pPr>
            <a:lvl9pPr marL="31827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6921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912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7656" y="3999618"/>
            <a:ext cx="6646233" cy="1236169"/>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617656" y="2638029"/>
            <a:ext cx="6646233" cy="1361514"/>
          </a:xfrm>
        </p:spPr>
        <p:txBody>
          <a:bodyPr anchor="b"/>
          <a:lstStyle>
            <a:lvl1pPr marL="0" indent="0">
              <a:buNone/>
              <a:defRPr sz="1800">
                <a:solidFill>
                  <a:schemeClr val="tx1">
                    <a:tint val="75000"/>
                  </a:schemeClr>
                </a:solidFill>
              </a:defRPr>
            </a:lvl1pPr>
            <a:lvl2pPr marL="397836" indent="0">
              <a:buNone/>
              <a:defRPr sz="1600">
                <a:solidFill>
                  <a:schemeClr val="tx1">
                    <a:tint val="75000"/>
                  </a:schemeClr>
                </a:solidFill>
              </a:defRPr>
            </a:lvl2pPr>
            <a:lvl3pPr marL="795671" indent="0">
              <a:buNone/>
              <a:defRPr sz="1400">
                <a:solidFill>
                  <a:schemeClr val="tx1">
                    <a:tint val="75000"/>
                  </a:schemeClr>
                </a:solidFill>
              </a:defRPr>
            </a:lvl3pPr>
            <a:lvl4pPr marL="1193526" indent="0">
              <a:buNone/>
              <a:defRPr sz="1200">
                <a:solidFill>
                  <a:schemeClr val="tx1">
                    <a:tint val="75000"/>
                  </a:schemeClr>
                </a:solidFill>
              </a:defRPr>
            </a:lvl4pPr>
            <a:lvl5pPr marL="1591365" indent="0">
              <a:buNone/>
              <a:defRPr sz="1200">
                <a:solidFill>
                  <a:schemeClr val="tx1">
                    <a:tint val="75000"/>
                  </a:schemeClr>
                </a:solidFill>
              </a:defRPr>
            </a:lvl5pPr>
            <a:lvl6pPr marL="1989213" indent="0">
              <a:buNone/>
              <a:defRPr sz="1200">
                <a:solidFill>
                  <a:schemeClr val="tx1">
                    <a:tint val="75000"/>
                  </a:schemeClr>
                </a:solidFill>
              </a:defRPr>
            </a:lvl6pPr>
            <a:lvl7pPr marL="2387055" indent="0">
              <a:buNone/>
              <a:defRPr sz="1200">
                <a:solidFill>
                  <a:schemeClr val="tx1">
                    <a:tint val="75000"/>
                  </a:schemeClr>
                </a:solidFill>
              </a:defRPr>
            </a:lvl7pPr>
            <a:lvl8pPr marL="2784904" indent="0">
              <a:buNone/>
              <a:defRPr sz="1200">
                <a:solidFill>
                  <a:schemeClr val="tx1">
                    <a:tint val="75000"/>
                  </a:schemeClr>
                </a:solidFill>
              </a:defRPr>
            </a:lvl8pPr>
            <a:lvl9pPr marL="3182741"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400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0956" y="1452361"/>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74709" y="1452361"/>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535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90956" y="1393212"/>
            <a:ext cx="3454793" cy="580624"/>
          </a:xfrm>
        </p:spPr>
        <p:txBody>
          <a:bodyPr anchor="b"/>
          <a:lstStyle>
            <a:lvl1pPr marL="0" indent="0">
              <a:buNone/>
              <a:defRPr sz="2100" b="1"/>
            </a:lvl1pPr>
            <a:lvl2pPr marL="397836" indent="0">
              <a:buNone/>
              <a:defRPr sz="1800" b="1"/>
            </a:lvl2pPr>
            <a:lvl3pPr marL="795671" indent="0">
              <a:buNone/>
              <a:defRPr sz="1600" b="1"/>
            </a:lvl3pPr>
            <a:lvl4pPr marL="1193526" indent="0">
              <a:buNone/>
              <a:defRPr sz="1400" b="1"/>
            </a:lvl4pPr>
            <a:lvl5pPr marL="1591365" indent="0">
              <a:buNone/>
              <a:defRPr sz="1400" b="1"/>
            </a:lvl5pPr>
            <a:lvl6pPr marL="1989213" indent="0">
              <a:buNone/>
              <a:defRPr sz="1400" b="1"/>
            </a:lvl6pPr>
            <a:lvl7pPr marL="2387055" indent="0">
              <a:buNone/>
              <a:defRPr sz="1400" b="1"/>
            </a:lvl7pPr>
            <a:lvl8pPr marL="2784904" indent="0">
              <a:buNone/>
              <a:defRPr sz="1400" b="1"/>
            </a:lvl8pPr>
            <a:lvl9pPr marL="318274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390956" y="1973836"/>
            <a:ext cx="3454793"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71993" y="1393212"/>
            <a:ext cx="3456150" cy="580624"/>
          </a:xfrm>
        </p:spPr>
        <p:txBody>
          <a:bodyPr anchor="b"/>
          <a:lstStyle>
            <a:lvl1pPr marL="0" indent="0">
              <a:buNone/>
              <a:defRPr sz="2100" b="1"/>
            </a:lvl1pPr>
            <a:lvl2pPr marL="397836" indent="0">
              <a:buNone/>
              <a:defRPr sz="1800" b="1"/>
            </a:lvl2pPr>
            <a:lvl3pPr marL="795671" indent="0">
              <a:buNone/>
              <a:defRPr sz="1600" b="1"/>
            </a:lvl3pPr>
            <a:lvl4pPr marL="1193526" indent="0">
              <a:buNone/>
              <a:defRPr sz="1400" b="1"/>
            </a:lvl4pPr>
            <a:lvl5pPr marL="1591365" indent="0">
              <a:buNone/>
              <a:defRPr sz="1400" b="1"/>
            </a:lvl5pPr>
            <a:lvl6pPr marL="1989213" indent="0">
              <a:buNone/>
              <a:defRPr sz="1400" b="1"/>
            </a:lvl6pPr>
            <a:lvl7pPr marL="2387055" indent="0">
              <a:buNone/>
              <a:defRPr sz="1400" b="1"/>
            </a:lvl7pPr>
            <a:lvl8pPr marL="2784904" indent="0">
              <a:buNone/>
              <a:defRPr sz="1400" b="1"/>
            </a:lvl8pPr>
            <a:lvl9pPr marL="318274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3971993" y="1973836"/>
            <a:ext cx="3456150"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22745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7048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7127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1033" y="247810"/>
            <a:ext cx="2572429" cy="105463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057051" y="247889"/>
            <a:ext cx="4371093" cy="5312069"/>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91033" y="1302522"/>
            <a:ext cx="2572429" cy="4257435"/>
          </a:xfrm>
        </p:spPr>
        <p:txBody>
          <a:bodyPr/>
          <a:lstStyle>
            <a:lvl1pPr marL="0" indent="0">
              <a:buNone/>
              <a:defRPr sz="1200"/>
            </a:lvl1pPr>
            <a:lvl2pPr marL="397836" indent="0">
              <a:buNone/>
              <a:defRPr sz="1100"/>
            </a:lvl2pPr>
            <a:lvl3pPr marL="795671" indent="0">
              <a:buNone/>
              <a:defRPr sz="900"/>
            </a:lvl3pPr>
            <a:lvl4pPr marL="1193526" indent="0">
              <a:buNone/>
              <a:defRPr sz="800"/>
            </a:lvl4pPr>
            <a:lvl5pPr marL="1591365" indent="0">
              <a:buNone/>
              <a:defRPr sz="800"/>
            </a:lvl5pPr>
            <a:lvl6pPr marL="1989213" indent="0">
              <a:buNone/>
              <a:defRPr sz="800"/>
            </a:lvl6pPr>
            <a:lvl7pPr marL="2387055" indent="0">
              <a:buNone/>
              <a:defRPr sz="800"/>
            </a:lvl7pPr>
            <a:lvl8pPr marL="2784904" indent="0">
              <a:buNone/>
              <a:defRPr sz="800"/>
            </a:lvl8pPr>
            <a:lvl9pPr marL="31827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33770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2598" y="4356847"/>
            <a:ext cx="4691458" cy="51435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532598" y="556132"/>
            <a:ext cx="4691458" cy="3734440"/>
          </a:xfrm>
        </p:spPr>
        <p:txBody>
          <a:bodyPr/>
          <a:lstStyle>
            <a:lvl1pPr marL="0" indent="0">
              <a:buNone/>
              <a:defRPr sz="2800"/>
            </a:lvl1pPr>
            <a:lvl2pPr marL="397836" indent="0">
              <a:buNone/>
              <a:defRPr sz="2500"/>
            </a:lvl2pPr>
            <a:lvl3pPr marL="795671" indent="0">
              <a:buNone/>
              <a:defRPr sz="2100"/>
            </a:lvl3pPr>
            <a:lvl4pPr marL="1193526" indent="0">
              <a:buNone/>
              <a:defRPr sz="1800"/>
            </a:lvl4pPr>
            <a:lvl5pPr marL="1591365" indent="0">
              <a:buNone/>
              <a:defRPr sz="1800"/>
            </a:lvl5pPr>
            <a:lvl6pPr marL="1989213" indent="0">
              <a:buNone/>
              <a:defRPr sz="1800"/>
            </a:lvl6pPr>
            <a:lvl7pPr marL="2387055" indent="0">
              <a:buNone/>
              <a:defRPr sz="1800"/>
            </a:lvl7pPr>
            <a:lvl8pPr marL="2784904" indent="0">
              <a:buNone/>
              <a:defRPr sz="1800"/>
            </a:lvl8pPr>
            <a:lvl9pPr marL="3182741" indent="0">
              <a:buNone/>
              <a:defRPr sz="1800"/>
            </a:lvl9pPr>
          </a:lstStyle>
          <a:p>
            <a:endParaRPr lang="en-US"/>
          </a:p>
        </p:txBody>
      </p:sp>
      <p:sp>
        <p:nvSpPr>
          <p:cNvPr id="4" name="Text Placeholder 3"/>
          <p:cNvSpPr>
            <a:spLocks noGrp="1"/>
          </p:cNvSpPr>
          <p:nvPr>
            <p:ph type="body" sz="half" idx="2"/>
          </p:nvPr>
        </p:nvSpPr>
        <p:spPr>
          <a:xfrm>
            <a:off x="1532598" y="4871198"/>
            <a:ext cx="4691458" cy="730463"/>
          </a:xfrm>
        </p:spPr>
        <p:txBody>
          <a:bodyPr/>
          <a:lstStyle>
            <a:lvl1pPr marL="0" indent="0">
              <a:buNone/>
              <a:defRPr sz="1200"/>
            </a:lvl1pPr>
            <a:lvl2pPr marL="397836" indent="0">
              <a:buNone/>
              <a:defRPr sz="1100"/>
            </a:lvl2pPr>
            <a:lvl3pPr marL="795671" indent="0">
              <a:buNone/>
              <a:defRPr sz="900"/>
            </a:lvl3pPr>
            <a:lvl4pPr marL="1193526" indent="0">
              <a:buNone/>
              <a:defRPr sz="800"/>
            </a:lvl4pPr>
            <a:lvl5pPr marL="1591365" indent="0">
              <a:buNone/>
              <a:defRPr sz="800"/>
            </a:lvl5pPr>
            <a:lvl6pPr marL="1989213" indent="0">
              <a:buNone/>
              <a:defRPr sz="800"/>
            </a:lvl6pPr>
            <a:lvl7pPr marL="2387055" indent="0">
              <a:buNone/>
              <a:defRPr sz="800"/>
            </a:lvl7pPr>
            <a:lvl8pPr marL="2784904" indent="0">
              <a:buNone/>
              <a:defRPr sz="800"/>
            </a:lvl8pPr>
            <a:lvl9pPr marL="31827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67321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739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3308" indent="0" algn="ctr">
              <a:buNone/>
              <a:defRPr>
                <a:solidFill>
                  <a:schemeClr val="tx1">
                    <a:tint val="75000"/>
                  </a:schemeClr>
                </a:solidFill>
              </a:defRPr>
            </a:lvl2pPr>
            <a:lvl3pPr marL="906592" indent="0" algn="ctr">
              <a:buNone/>
              <a:defRPr>
                <a:solidFill>
                  <a:schemeClr val="tx1">
                    <a:tint val="75000"/>
                  </a:schemeClr>
                </a:solidFill>
              </a:defRPr>
            </a:lvl3pPr>
            <a:lvl4pPr marL="1359908" indent="0" algn="ctr">
              <a:buNone/>
              <a:defRPr>
                <a:solidFill>
                  <a:schemeClr val="tx1">
                    <a:tint val="75000"/>
                  </a:schemeClr>
                </a:solidFill>
              </a:defRPr>
            </a:lvl4pPr>
            <a:lvl5pPr marL="1813188" indent="0" algn="ctr">
              <a:buNone/>
              <a:defRPr>
                <a:solidFill>
                  <a:schemeClr val="tx1">
                    <a:tint val="75000"/>
                  </a:schemeClr>
                </a:solidFill>
              </a:defRPr>
            </a:lvl5pPr>
            <a:lvl6pPr marL="2266517" indent="0" algn="ctr">
              <a:buNone/>
              <a:defRPr>
                <a:solidFill>
                  <a:schemeClr val="tx1">
                    <a:tint val="75000"/>
                  </a:schemeClr>
                </a:solidFill>
              </a:defRPr>
            </a:lvl6pPr>
            <a:lvl7pPr marL="2719812" indent="0" algn="ctr">
              <a:buNone/>
              <a:defRPr>
                <a:solidFill>
                  <a:schemeClr val="tx1">
                    <a:tint val="75000"/>
                  </a:schemeClr>
                </a:solidFill>
              </a:defRPr>
            </a:lvl7pPr>
            <a:lvl8pPr marL="3173122" indent="0" algn="ctr">
              <a:buNone/>
              <a:defRPr>
                <a:solidFill>
                  <a:schemeClr val="tx1">
                    <a:tint val="75000"/>
                  </a:schemeClr>
                </a:solidFill>
              </a:defRPr>
            </a:lvl8pPr>
            <a:lvl9pPr marL="3626408"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subtitle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30471319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8846" y="249253"/>
            <a:ext cx="1759297" cy="53106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0955" y="249253"/>
            <a:ext cx="5147572" cy="53106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622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400873" indent="0" algn="ctr">
              <a:buNone/>
              <a:defRPr>
                <a:solidFill>
                  <a:schemeClr val="tx1">
                    <a:tint val="75000"/>
                  </a:schemeClr>
                </a:solidFill>
              </a:defRPr>
            </a:lvl2pPr>
            <a:lvl3pPr marL="801746" indent="0" algn="ctr">
              <a:buNone/>
              <a:defRPr>
                <a:solidFill>
                  <a:schemeClr val="tx1">
                    <a:tint val="75000"/>
                  </a:schemeClr>
                </a:solidFill>
              </a:defRPr>
            </a:lvl3pPr>
            <a:lvl4pPr marL="1202619" indent="0" algn="ctr">
              <a:buNone/>
              <a:defRPr>
                <a:solidFill>
                  <a:schemeClr val="tx1">
                    <a:tint val="75000"/>
                  </a:schemeClr>
                </a:solidFill>
              </a:defRPr>
            </a:lvl4pPr>
            <a:lvl5pPr marL="1603492" indent="0" algn="ctr">
              <a:buNone/>
              <a:defRPr>
                <a:solidFill>
                  <a:schemeClr val="tx1">
                    <a:tint val="75000"/>
                  </a:schemeClr>
                </a:solidFill>
              </a:defRPr>
            </a:lvl5pPr>
            <a:lvl6pPr marL="2004365" indent="0" algn="ctr">
              <a:buNone/>
              <a:defRPr>
                <a:solidFill>
                  <a:schemeClr val="tx1">
                    <a:tint val="75000"/>
                  </a:schemeClr>
                </a:solidFill>
              </a:defRPr>
            </a:lvl6pPr>
            <a:lvl7pPr marL="2405238" indent="0" algn="ctr">
              <a:buNone/>
              <a:defRPr>
                <a:solidFill>
                  <a:schemeClr val="tx1">
                    <a:tint val="75000"/>
                  </a:schemeClr>
                </a:solidFill>
              </a:defRPr>
            </a:lvl7pPr>
            <a:lvl8pPr marL="2806111" indent="0" algn="ctr">
              <a:buNone/>
              <a:defRPr>
                <a:solidFill>
                  <a:schemeClr val="tx1">
                    <a:tint val="75000"/>
                  </a:schemeClr>
                </a:solidFill>
              </a:defRPr>
            </a:lvl8pPr>
            <a:lvl9pPr marL="32069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74575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6472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7655" y="3999540"/>
            <a:ext cx="6646233" cy="1236169"/>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617655" y="2638026"/>
            <a:ext cx="6646233" cy="1361514"/>
          </a:xfrm>
        </p:spPr>
        <p:txBody>
          <a:bodyPr anchor="b"/>
          <a:lstStyle>
            <a:lvl1pPr marL="0" indent="0">
              <a:buNone/>
              <a:defRPr sz="1800">
                <a:solidFill>
                  <a:schemeClr val="tx1">
                    <a:tint val="75000"/>
                  </a:schemeClr>
                </a:solidFill>
              </a:defRPr>
            </a:lvl1pPr>
            <a:lvl2pPr marL="400873" indent="0">
              <a:buNone/>
              <a:defRPr sz="1600">
                <a:solidFill>
                  <a:schemeClr val="tx1">
                    <a:tint val="75000"/>
                  </a:schemeClr>
                </a:solidFill>
              </a:defRPr>
            </a:lvl2pPr>
            <a:lvl3pPr marL="801746" indent="0">
              <a:buNone/>
              <a:defRPr sz="1400">
                <a:solidFill>
                  <a:schemeClr val="tx1">
                    <a:tint val="75000"/>
                  </a:schemeClr>
                </a:solidFill>
              </a:defRPr>
            </a:lvl3pPr>
            <a:lvl4pPr marL="1202619" indent="0">
              <a:buNone/>
              <a:defRPr sz="1200">
                <a:solidFill>
                  <a:schemeClr val="tx1">
                    <a:tint val="75000"/>
                  </a:schemeClr>
                </a:solidFill>
              </a:defRPr>
            </a:lvl4pPr>
            <a:lvl5pPr marL="1603492" indent="0">
              <a:buNone/>
              <a:defRPr sz="1200">
                <a:solidFill>
                  <a:schemeClr val="tx1">
                    <a:tint val="75000"/>
                  </a:schemeClr>
                </a:solidFill>
              </a:defRPr>
            </a:lvl5pPr>
            <a:lvl6pPr marL="2004365" indent="0">
              <a:buNone/>
              <a:defRPr sz="1200">
                <a:solidFill>
                  <a:schemeClr val="tx1">
                    <a:tint val="75000"/>
                  </a:schemeClr>
                </a:solidFill>
              </a:defRPr>
            </a:lvl6pPr>
            <a:lvl7pPr marL="2405238" indent="0">
              <a:buNone/>
              <a:defRPr sz="1200">
                <a:solidFill>
                  <a:schemeClr val="tx1">
                    <a:tint val="75000"/>
                  </a:schemeClr>
                </a:solidFill>
              </a:defRPr>
            </a:lvl7pPr>
            <a:lvl8pPr marL="2806111" indent="0">
              <a:buNone/>
              <a:defRPr sz="1200">
                <a:solidFill>
                  <a:schemeClr val="tx1">
                    <a:tint val="75000"/>
                  </a:schemeClr>
                </a:solidFill>
              </a:defRPr>
            </a:lvl8pPr>
            <a:lvl9pPr marL="3206984"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19358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0955" y="1452283"/>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74708" y="1452283"/>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2932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90955" y="1393212"/>
            <a:ext cx="3454793" cy="580624"/>
          </a:xfrm>
        </p:spPr>
        <p:txBody>
          <a:bodyPr anchor="b"/>
          <a:lstStyle>
            <a:lvl1pPr marL="0" indent="0">
              <a:buNone/>
              <a:defRPr sz="2100" b="1"/>
            </a:lvl1pPr>
            <a:lvl2pPr marL="400873" indent="0">
              <a:buNone/>
              <a:defRPr sz="1800" b="1"/>
            </a:lvl2pPr>
            <a:lvl3pPr marL="801746" indent="0">
              <a:buNone/>
              <a:defRPr sz="1600" b="1"/>
            </a:lvl3pPr>
            <a:lvl4pPr marL="1202619" indent="0">
              <a:buNone/>
              <a:defRPr sz="1400" b="1"/>
            </a:lvl4pPr>
            <a:lvl5pPr marL="1603492" indent="0">
              <a:buNone/>
              <a:defRPr sz="1400" b="1"/>
            </a:lvl5pPr>
            <a:lvl6pPr marL="2004365" indent="0">
              <a:buNone/>
              <a:defRPr sz="1400" b="1"/>
            </a:lvl6pPr>
            <a:lvl7pPr marL="2405238" indent="0">
              <a:buNone/>
              <a:defRPr sz="1400" b="1"/>
            </a:lvl7pPr>
            <a:lvl8pPr marL="2806111" indent="0">
              <a:buNone/>
              <a:defRPr sz="1400" b="1"/>
            </a:lvl8pPr>
            <a:lvl9pPr marL="3206984"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390955" y="1973836"/>
            <a:ext cx="3454793"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71993" y="1393212"/>
            <a:ext cx="3456150" cy="580624"/>
          </a:xfrm>
        </p:spPr>
        <p:txBody>
          <a:bodyPr anchor="b"/>
          <a:lstStyle>
            <a:lvl1pPr marL="0" indent="0">
              <a:buNone/>
              <a:defRPr sz="2100" b="1"/>
            </a:lvl1pPr>
            <a:lvl2pPr marL="400873" indent="0">
              <a:buNone/>
              <a:defRPr sz="1800" b="1"/>
            </a:lvl2pPr>
            <a:lvl3pPr marL="801746" indent="0">
              <a:buNone/>
              <a:defRPr sz="1600" b="1"/>
            </a:lvl3pPr>
            <a:lvl4pPr marL="1202619" indent="0">
              <a:buNone/>
              <a:defRPr sz="1400" b="1"/>
            </a:lvl4pPr>
            <a:lvl5pPr marL="1603492" indent="0">
              <a:buNone/>
              <a:defRPr sz="1400" b="1"/>
            </a:lvl5pPr>
            <a:lvl6pPr marL="2004365" indent="0">
              <a:buNone/>
              <a:defRPr sz="1400" b="1"/>
            </a:lvl6pPr>
            <a:lvl7pPr marL="2405238" indent="0">
              <a:buNone/>
              <a:defRPr sz="1400" b="1"/>
            </a:lvl7pPr>
            <a:lvl8pPr marL="2806111" indent="0">
              <a:buNone/>
              <a:defRPr sz="1400" b="1"/>
            </a:lvl8pPr>
            <a:lvl9pPr marL="3206984"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3971993" y="1973836"/>
            <a:ext cx="3456150"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33599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73921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33944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0955" y="247810"/>
            <a:ext cx="2572429" cy="105463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057050" y="247811"/>
            <a:ext cx="4371093" cy="5312069"/>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90955" y="1302444"/>
            <a:ext cx="2572429" cy="4257435"/>
          </a:xfrm>
        </p:spPr>
        <p:txBody>
          <a:bodyPr/>
          <a:lstStyle>
            <a:lvl1pPr marL="0" indent="0">
              <a:buNone/>
              <a:defRPr sz="1200"/>
            </a:lvl1pPr>
            <a:lvl2pPr marL="400873" indent="0">
              <a:buNone/>
              <a:defRPr sz="1100"/>
            </a:lvl2pPr>
            <a:lvl3pPr marL="801746" indent="0">
              <a:buNone/>
              <a:defRPr sz="900"/>
            </a:lvl3pPr>
            <a:lvl4pPr marL="1202619" indent="0">
              <a:buNone/>
              <a:defRPr sz="800"/>
            </a:lvl4pPr>
            <a:lvl5pPr marL="1603492" indent="0">
              <a:buNone/>
              <a:defRPr sz="800"/>
            </a:lvl5pPr>
            <a:lvl6pPr marL="2004365" indent="0">
              <a:buNone/>
              <a:defRPr sz="800"/>
            </a:lvl6pPr>
            <a:lvl7pPr marL="2405238" indent="0">
              <a:buNone/>
              <a:defRPr sz="800"/>
            </a:lvl7pPr>
            <a:lvl8pPr marL="2806111" indent="0">
              <a:buNone/>
              <a:defRPr sz="800"/>
            </a:lvl8pPr>
            <a:lvl9pPr marL="3206984"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01558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2598" y="4356847"/>
            <a:ext cx="4691458" cy="51435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532598" y="556132"/>
            <a:ext cx="4691458" cy="3734440"/>
          </a:xfrm>
        </p:spPr>
        <p:txBody>
          <a:bodyPr/>
          <a:lstStyle>
            <a:lvl1pPr marL="0" indent="0">
              <a:buNone/>
              <a:defRPr sz="2800"/>
            </a:lvl1pPr>
            <a:lvl2pPr marL="400873" indent="0">
              <a:buNone/>
              <a:defRPr sz="2500"/>
            </a:lvl2pPr>
            <a:lvl3pPr marL="801746" indent="0">
              <a:buNone/>
              <a:defRPr sz="2100"/>
            </a:lvl3pPr>
            <a:lvl4pPr marL="1202619" indent="0">
              <a:buNone/>
              <a:defRPr sz="1800"/>
            </a:lvl4pPr>
            <a:lvl5pPr marL="1603492" indent="0">
              <a:buNone/>
              <a:defRPr sz="1800"/>
            </a:lvl5pPr>
            <a:lvl6pPr marL="2004365" indent="0">
              <a:buNone/>
              <a:defRPr sz="1800"/>
            </a:lvl6pPr>
            <a:lvl7pPr marL="2405238" indent="0">
              <a:buNone/>
              <a:defRPr sz="1800"/>
            </a:lvl7pPr>
            <a:lvl8pPr marL="2806111" indent="0">
              <a:buNone/>
              <a:defRPr sz="1800"/>
            </a:lvl8pPr>
            <a:lvl9pPr marL="3206984" indent="0">
              <a:buNone/>
              <a:defRPr sz="1800"/>
            </a:lvl9pPr>
          </a:lstStyle>
          <a:p>
            <a:endParaRPr lang="en-US"/>
          </a:p>
        </p:txBody>
      </p:sp>
      <p:sp>
        <p:nvSpPr>
          <p:cNvPr id="4" name="Text Placeholder 3"/>
          <p:cNvSpPr>
            <a:spLocks noGrp="1"/>
          </p:cNvSpPr>
          <p:nvPr>
            <p:ph type="body" sz="half" idx="2"/>
          </p:nvPr>
        </p:nvSpPr>
        <p:spPr>
          <a:xfrm>
            <a:off x="1532598" y="4871198"/>
            <a:ext cx="4691458" cy="730463"/>
          </a:xfrm>
        </p:spPr>
        <p:txBody>
          <a:bodyPr/>
          <a:lstStyle>
            <a:lvl1pPr marL="0" indent="0">
              <a:buNone/>
              <a:defRPr sz="1200"/>
            </a:lvl1pPr>
            <a:lvl2pPr marL="400873" indent="0">
              <a:buNone/>
              <a:defRPr sz="1100"/>
            </a:lvl2pPr>
            <a:lvl3pPr marL="801746" indent="0">
              <a:buNone/>
              <a:defRPr sz="900"/>
            </a:lvl3pPr>
            <a:lvl4pPr marL="1202619" indent="0">
              <a:buNone/>
              <a:defRPr sz="800"/>
            </a:lvl4pPr>
            <a:lvl5pPr marL="1603492" indent="0">
              <a:buNone/>
              <a:defRPr sz="800"/>
            </a:lvl5pPr>
            <a:lvl6pPr marL="2004365" indent="0">
              <a:buNone/>
              <a:defRPr sz="800"/>
            </a:lvl6pPr>
            <a:lvl7pPr marL="2405238" indent="0">
              <a:buNone/>
              <a:defRPr sz="800"/>
            </a:lvl7pPr>
            <a:lvl8pPr marL="2806111" indent="0">
              <a:buNone/>
              <a:defRPr sz="800"/>
            </a:lvl8pPr>
            <a:lvl9pPr marL="3206984"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944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04318" cy="1143000"/>
          </a:xfrm>
        </p:spPr>
        <p:txBody>
          <a:bodyPr/>
          <a:lstStyle>
            <a:lvl1pPr algn="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457200" y="17414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10"/>
          </p:nvPr>
        </p:nvSpPr>
        <p:spPr>
          <a:xfrm>
            <a:off x="2" y="6488912"/>
            <a:ext cx="3628371"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lvl1pPr algn="r">
              <a:defRPr/>
            </a:lvl1pPr>
          </a:lstStyle>
          <a:p>
            <a:r>
              <a:rPr lang="en-US" dirty="0" smtClean="0">
                <a:solidFill>
                  <a:prstClr val="black"/>
                </a:solidFill>
              </a:rPr>
              <a:t>FPA Evaluation April 2014</a:t>
            </a:r>
            <a:endParaRPr lang="en-US" dirty="0">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grpSp>
        <p:nvGrpSpPr>
          <p:cNvPr id="7" name="Group 11"/>
          <p:cNvGrpSpPr>
            <a:grpSpLocks noChangeAspect="1"/>
          </p:cNvGrpSpPr>
          <p:nvPr userDrawn="1"/>
        </p:nvGrpSpPr>
        <p:grpSpPr bwMode="auto">
          <a:xfrm>
            <a:off x="7661518" y="126600"/>
            <a:ext cx="1313355" cy="810817"/>
            <a:chOff x="0" y="0"/>
            <a:chExt cx="5456" cy="3370"/>
          </a:xfrm>
        </p:grpSpPr>
        <p:sp>
          <p:nvSpPr>
            <p:cNvPr id="8" name="Freeform 12"/>
            <p:cNvSpPr>
              <a:spLocks/>
            </p:cNvSpPr>
            <p:nvPr/>
          </p:nvSpPr>
          <p:spPr bwMode="auto">
            <a:xfrm>
              <a:off x="9" y="483"/>
              <a:ext cx="5105" cy="2879"/>
            </a:xfrm>
            <a:custGeom>
              <a:avLst/>
              <a:gdLst>
                <a:gd name="T0" fmla="*/ 0 w 15300"/>
                <a:gd name="T1" fmla="*/ 0 h 8617"/>
                <a:gd name="T2" fmla="*/ 0 w 15300"/>
                <a:gd name="T3" fmla="*/ 0 h 8617"/>
                <a:gd name="T4" fmla="*/ 0 w 15300"/>
                <a:gd name="T5" fmla="*/ 0 h 8617"/>
                <a:gd name="T6" fmla="*/ 0 w 15300"/>
                <a:gd name="T7" fmla="*/ 0 h 8617"/>
                <a:gd name="T8" fmla="*/ 0 w 15300"/>
                <a:gd name="T9" fmla="*/ 0 h 8617"/>
                <a:gd name="T10" fmla="*/ 0 w 15300"/>
                <a:gd name="T11" fmla="*/ 0 h 8617"/>
                <a:gd name="T12" fmla="*/ 0 w 15300"/>
                <a:gd name="T13" fmla="*/ 0 h 8617"/>
                <a:gd name="T14" fmla="*/ 0 w 15300"/>
                <a:gd name="T15" fmla="*/ 0 h 8617"/>
                <a:gd name="T16" fmla="*/ 0 w 15300"/>
                <a:gd name="T17" fmla="*/ 0 h 8617"/>
                <a:gd name="T18" fmla="*/ 0 w 15300"/>
                <a:gd name="T19" fmla="*/ 0 h 8617"/>
                <a:gd name="T20" fmla="*/ 0 w 15300"/>
                <a:gd name="T21" fmla="*/ 0 h 8617"/>
                <a:gd name="T22" fmla="*/ 0 w 15300"/>
                <a:gd name="T23" fmla="*/ 0 h 8617"/>
                <a:gd name="T24" fmla="*/ 0 w 15300"/>
                <a:gd name="T25" fmla="*/ 0 h 8617"/>
                <a:gd name="T26" fmla="*/ 0 w 15300"/>
                <a:gd name="T27" fmla="*/ 0 h 8617"/>
                <a:gd name="T28" fmla="*/ 0 w 15300"/>
                <a:gd name="T29" fmla="*/ 0 h 8617"/>
                <a:gd name="T30" fmla="*/ 0 w 15300"/>
                <a:gd name="T31" fmla="*/ 0 h 8617"/>
                <a:gd name="T32" fmla="*/ 0 w 15300"/>
                <a:gd name="T33" fmla="*/ 0 h 8617"/>
                <a:gd name="T34" fmla="*/ 0 w 15300"/>
                <a:gd name="T35" fmla="*/ 0 h 8617"/>
                <a:gd name="T36" fmla="*/ 0 w 15300"/>
                <a:gd name="T37" fmla="*/ 0 h 8617"/>
                <a:gd name="T38" fmla="*/ 0 w 15300"/>
                <a:gd name="T39" fmla="*/ 0 h 8617"/>
                <a:gd name="T40" fmla="*/ 0 w 15300"/>
                <a:gd name="T41" fmla="*/ 0 h 8617"/>
                <a:gd name="T42" fmla="*/ 0 w 15300"/>
                <a:gd name="T43" fmla="*/ 0 h 8617"/>
                <a:gd name="T44" fmla="*/ 0 w 15300"/>
                <a:gd name="T45" fmla="*/ 0 h 8617"/>
                <a:gd name="T46" fmla="*/ 0 w 15300"/>
                <a:gd name="T47" fmla="*/ 0 h 8617"/>
                <a:gd name="T48" fmla="*/ 0 w 15300"/>
                <a:gd name="T49" fmla="*/ 0 h 8617"/>
                <a:gd name="T50" fmla="*/ 0 w 15300"/>
                <a:gd name="T51" fmla="*/ 0 h 8617"/>
                <a:gd name="T52" fmla="*/ 0 w 15300"/>
                <a:gd name="T53" fmla="*/ 0 h 8617"/>
                <a:gd name="T54" fmla="*/ 0 w 15300"/>
                <a:gd name="T55" fmla="*/ 0 h 8617"/>
                <a:gd name="T56" fmla="*/ 0 w 15300"/>
                <a:gd name="T57" fmla="*/ 0 h 8617"/>
                <a:gd name="T58" fmla="*/ 0 w 15300"/>
                <a:gd name="T59" fmla="*/ 0 h 8617"/>
                <a:gd name="T60" fmla="*/ 0 w 15300"/>
                <a:gd name="T61" fmla="*/ 0 h 8617"/>
                <a:gd name="T62" fmla="*/ 0 w 15300"/>
                <a:gd name="T63" fmla="*/ 0 h 8617"/>
                <a:gd name="T64" fmla="*/ 0 w 15300"/>
                <a:gd name="T65" fmla="*/ 0 h 8617"/>
                <a:gd name="T66" fmla="*/ 0 w 15300"/>
                <a:gd name="T67" fmla="*/ 0 h 8617"/>
                <a:gd name="T68" fmla="*/ 0 w 15300"/>
                <a:gd name="T69" fmla="*/ 0 h 8617"/>
                <a:gd name="T70" fmla="*/ 0 w 15300"/>
                <a:gd name="T71" fmla="*/ 0 h 8617"/>
                <a:gd name="T72" fmla="*/ 0 w 15300"/>
                <a:gd name="T73" fmla="*/ 0 h 8617"/>
                <a:gd name="T74" fmla="*/ 0 w 15300"/>
                <a:gd name="T75" fmla="*/ 0 h 8617"/>
                <a:gd name="T76" fmla="*/ 0 w 15300"/>
                <a:gd name="T77" fmla="*/ 0 h 8617"/>
                <a:gd name="T78" fmla="*/ 0 w 15300"/>
                <a:gd name="T79" fmla="*/ 0 h 8617"/>
                <a:gd name="T80" fmla="*/ 0 w 15300"/>
                <a:gd name="T81" fmla="*/ 0 h 8617"/>
                <a:gd name="T82" fmla="*/ 0 w 15300"/>
                <a:gd name="T83" fmla="*/ 0 h 8617"/>
                <a:gd name="T84" fmla="*/ 0 w 15300"/>
                <a:gd name="T85" fmla="*/ 0 h 8617"/>
                <a:gd name="T86" fmla="*/ 0 w 15300"/>
                <a:gd name="T87" fmla="*/ 0 h 8617"/>
                <a:gd name="T88" fmla="*/ 0 w 15300"/>
                <a:gd name="T89" fmla="*/ 0 h 8617"/>
                <a:gd name="T90" fmla="*/ 0 w 15300"/>
                <a:gd name="T91" fmla="*/ 0 h 8617"/>
                <a:gd name="T92" fmla="*/ 0 w 15300"/>
                <a:gd name="T93" fmla="*/ 0 h 8617"/>
                <a:gd name="T94" fmla="*/ 0 w 15300"/>
                <a:gd name="T95" fmla="*/ 0 h 8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00"/>
                <a:gd name="T145" fmla="*/ 0 h 8617"/>
                <a:gd name="T146" fmla="*/ 15300 w 15300"/>
                <a:gd name="T147" fmla="*/ 8617 h 8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00" h="8617">
                  <a:moveTo>
                    <a:pt x="10861" y="7332"/>
                  </a:moveTo>
                  <a:lnTo>
                    <a:pt x="10403" y="7414"/>
                  </a:lnTo>
                  <a:lnTo>
                    <a:pt x="9948" y="7481"/>
                  </a:lnTo>
                  <a:lnTo>
                    <a:pt x="9497" y="7535"/>
                  </a:lnTo>
                  <a:lnTo>
                    <a:pt x="9051" y="7576"/>
                  </a:lnTo>
                  <a:lnTo>
                    <a:pt x="8610" y="7603"/>
                  </a:lnTo>
                  <a:lnTo>
                    <a:pt x="8175" y="7618"/>
                  </a:lnTo>
                  <a:lnTo>
                    <a:pt x="7746" y="7620"/>
                  </a:lnTo>
                  <a:lnTo>
                    <a:pt x="7323" y="7610"/>
                  </a:lnTo>
                  <a:lnTo>
                    <a:pt x="6909" y="7587"/>
                  </a:lnTo>
                  <a:lnTo>
                    <a:pt x="6503" y="7553"/>
                  </a:lnTo>
                  <a:lnTo>
                    <a:pt x="6106" y="7506"/>
                  </a:lnTo>
                  <a:lnTo>
                    <a:pt x="5717" y="7448"/>
                  </a:lnTo>
                  <a:lnTo>
                    <a:pt x="5340" y="7378"/>
                  </a:lnTo>
                  <a:lnTo>
                    <a:pt x="4973" y="7298"/>
                  </a:lnTo>
                  <a:lnTo>
                    <a:pt x="4618" y="7206"/>
                  </a:lnTo>
                  <a:lnTo>
                    <a:pt x="4274" y="7103"/>
                  </a:lnTo>
                  <a:lnTo>
                    <a:pt x="3942" y="6990"/>
                  </a:lnTo>
                  <a:lnTo>
                    <a:pt x="3625" y="6866"/>
                  </a:lnTo>
                  <a:lnTo>
                    <a:pt x="3320" y="6732"/>
                  </a:lnTo>
                  <a:lnTo>
                    <a:pt x="3031" y="6588"/>
                  </a:lnTo>
                  <a:lnTo>
                    <a:pt x="2757" y="6434"/>
                  </a:lnTo>
                  <a:lnTo>
                    <a:pt x="2498" y="6270"/>
                  </a:lnTo>
                  <a:lnTo>
                    <a:pt x="2256" y="6097"/>
                  </a:lnTo>
                  <a:lnTo>
                    <a:pt x="2030" y="5915"/>
                  </a:lnTo>
                  <a:lnTo>
                    <a:pt x="1824" y="5723"/>
                  </a:lnTo>
                  <a:lnTo>
                    <a:pt x="1633" y="5523"/>
                  </a:lnTo>
                  <a:lnTo>
                    <a:pt x="1464" y="5314"/>
                  </a:lnTo>
                  <a:lnTo>
                    <a:pt x="1312" y="5097"/>
                  </a:lnTo>
                  <a:lnTo>
                    <a:pt x="1181" y="4871"/>
                  </a:lnTo>
                  <a:lnTo>
                    <a:pt x="1071" y="4637"/>
                  </a:lnTo>
                  <a:lnTo>
                    <a:pt x="982" y="4396"/>
                  </a:lnTo>
                  <a:lnTo>
                    <a:pt x="915" y="4146"/>
                  </a:lnTo>
                  <a:lnTo>
                    <a:pt x="890" y="4013"/>
                  </a:lnTo>
                  <a:lnTo>
                    <a:pt x="870" y="3879"/>
                  </a:lnTo>
                  <a:lnTo>
                    <a:pt x="857" y="3745"/>
                  </a:lnTo>
                  <a:lnTo>
                    <a:pt x="851" y="3610"/>
                  </a:lnTo>
                  <a:lnTo>
                    <a:pt x="850" y="3476"/>
                  </a:lnTo>
                  <a:lnTo>
                    <a:pt x="857" y="3341"/>
                  </a:lnTo>
                  <a:lnTo>
                    <a:pt x="869" y="3206"/>
                  </a:lnTo>
                  <a:lnTo>
                    <a:pt x="888" y="3071"/>
                  </a:lnTo>
                  <a:lnTo>
                    <a:pt x="912" y="2937"/>
                  </a:lnTo>
                  <a:lnTo>
                    <a:pt x="943" y="2802"/>
                  </a:lnTo>
                  <a:lnTo>
                    <a:pt x="980" y="2668"/>
                  </a:lnTo>
                  <a:lnTo>
                    <a:pt x="1022" y="2534"/>
                  </a:lnTo>
                  <a:lnTo>
                    <a:pt x="1070" y="2399"/>
                  </a:lnTo>
                  <a:lnTo>
                    <a:pt x="1124" y="2266"/>
                  </a:lnTo>
                  <a:lnTo>
                    <a:pt x="1184" y="2133"/>
                  </a:lnTo>
                  <a:lnTo>
                    <a:pt x="1249" y="2001"/>
                  </a:lnTo>
                  <a:lnTo>
                    <a:pt x="1319" y="1869"/>
                  </a:lnTo>
                  <a:lnTo>
                    <a:pt x="1396" y="1738"/>
                  </a:lnTo>
                  <a:lnTo>
                    <a:pt x="1478" y="1608"/>
                  </a:lnTo>
                  <a:lnTo>
                    <a:pt x="1565" y="1478"/>
                  </a:lnTo>
                  <a:lnTo>
                    <a:pt x="1657" y="1349"/>
                  </a:lnTo>
                  <a:lnTo>
                    <a:pt x="1754" y="1221"/>
                  </a:lnTo>
                  <a:lnTo>
                    <a:pt x="1856" y="1093"/>
                  </a:lnTo>
                  <a:lnTo>
                    <a:pt x="1963" y="967"/>
                  </a:lnTo>
                  <a:lnTo>
                    <a:pt x="2075" y="842"/>
                  </a:lnTo>
                  <a:lnTo>
                    <a:pt x="2193" y="718"/>
                  </a:lnTo>
                  <a:lnTo>
                    <a:pt x="2315" y="595"/>
                  </a:lnTo>
                  <a:lnTo>
                    <a:pt x="2441" y="473"/>
                  </a:lnTo>
                  <a:lnTo>
                    <a:pt x="2573" y="352"/>
                  </a:lnTo>
                  <a:lnTo>
                    <a:pt x="2708" y="234"/>
                  </a:lnTo>
                  <a:lnTo>
                    <a:pt x="2849" y="116"/>
                  </a:lnTo>
                  <a:lnTo>
                    <a:pt x="2993" y="0"/>
                  </a:lnTo>
                  <a:lnTo>
                    <a:pt x="2799" y="132"/>
                  </a:lnTo>
                  <a:lnTo>
                    <a:pt x="2610" y="267"/>
                  </a:lnTo>
                  <a:lnTo>
                    <a:pt x="2427" y="405"/>
                  </a:lnTo>
                  <a:lnTo>
                    <a:pt x="2250" y="544"/>
                  </a:lnTo>
                  <a:lnTo>
                    <a:pt x="2078" y="686"/>
                  </a:lnTo>
                  <a:lnTo>
                    <a:pt x="1913" y="831"/>
                  </a:lnTo>
                  <a:lnTo>
                    <a:pt x="1753" y="976"/>
                  </a:lnTo>
                  <a:lnTo>
                    <a:pt x="1600" y="1125"/>
                  </a:lnTo>
                  <a:lnTo>
                    <a:pt x="1452" y="1275"/>
                  </a:lnTo>
                  <a:lnTo>
                    <a:pt x="1311" y="1427"/>
                  </a:lnTo>
                  <a:lnTo>
                    <a:pt x="1177" y="1581"/>
                  </a:lnTo>
                  <a:lnTo>
                    <a:pt x="1049" y="1736"/>
                  </a:lnTo>
                  <a:lnTo>
                    <a:pt x="929" y="1893"/>
                  </a:lnTo>
                  <a:lnTo>
                    <a:pt x="814" y="2051"/>
                  </a:lnTo>
                  <a:lnTo>
                    <a:pt x="708" y="2210"/>
                  </a:lnTo>
                  <a:lnTo>
                    <a:pt x="607" y="2371"/>
                  </a:lnTo>
                  <a:lnTo>
                    <a:pt x="514" y="2533"/>
                  </a:lnTo>
                  <a:lnTo>
                    <a:pt x="428" y="2694"/>
                  </a:lnTo>
                  <a:lnTo>
                    <a:pt x="351" y="2858"/>
                  </a:lnTo>
                  <a:lnTo>
                    <a:pt x="280" y="3022"/>
                  </a:lnTo>
                  <a:lnTo>
                    <a:pt x="217" y="3187"/>
                  </a:lnTo>
                  <a:lnTo>
                    <a:pt x="161" y="3352"/>
                  </a:lnTo>
                  <a:lnTo>
                    <a:pt x="114" y="3518"/>
                  </a:lnTo>
                  <a:lnTo>
                    <a:pt x="74" y="3684"/>
                  </a:lnTo>
                  <a:lnTo>
                    <a:pt x="44" y="3850"/>
                  </a:lnTo>
                  <a:lnTo>
                    <a:pt x="20" y="4016"/>
                  </a:lnTo>
                  <a:lnTo>
                    <a:pt x="6" y="4183"/>
                  </a:lnTo>
                  <a:lnTo>
                    <a:pt x="0" y="4349"/>
                  </a:lnTo>
                  <a:lnTo>
                    <a:pt x="2" y="4515"/>
                  </a:lnTo>
                  <a:lnTo>
                    <a:pt x="13" y="4681"/>
                  </a:lnTo>
                  <a:lnTo>
                    <a:pt x="32" y="4846"/>
                  </a:lnTo>
                  <a:lnTo>
                    <a:pt x="61" y="5011"/>
                  </a:lnTo>
                  <a:lnTo>
                    <a:pt x="126" y="5271"/>
                  </a:lnTo>
                  <a:lnTo>
                    <a:pt x="211" y="5523"/>
                  </a:lnTo>
                  <a:lnTo>
                    <a:pt x="318" y="5766"/>
                  </a:lnTo>
                  <a:lnTo>
                    <a:pt x="445" y="6002"/>
                  </a:lnTo>
                  <a:lnTo>
                    <a:pt x="591" y="6229"/>
                  </a:lnTo>
                  <a:lnTo>
                    <a:pt x="757" y="6446"/>
                  </a:lnTo>
                  <a:lnTo>
                    <a:pt x="941" y="6655"/>
                  </a:lnTo>
                  <a:lnTo>
                    <a:pt x="1142" y="6855"/>
                  </a:lnTo>
                  <a:lnTo>
                    <a:pt x="1360" y="7044"/>
                  </a:lnTo>
                  <a:lnTo>
                    <a:pt x="1596" y="7225"/>
                  </a:lnTo>
                  <a:lnTo>
                    <a:pt x="1847" y="7395"/>
                  </a:lnTo>
                  <a:lnTo>
                    <a:pt x="2114" y="7554"/>
                  </a:lnTo>
                  <a:lnTo>
                    <a:pt x="2396" y="7704"/>
                  </a:lnTo>
                  <a:lnTo>
                    <a:pt x="2691" y="7843"/>
                  </a:lnTo>
                  <a:lnTo>
                    <a:pt x="3000" y="7972"/>
                  </a:lnTo>
                  <a:lnTo>
                    <a:pt x="3321" y="8089"/>
                  </a:lnTo>
                  <a:lnTo>
                    <a:pt x="3656" y="8195"/>
                  </a:lnTo>
                  <a:lnTo>
                    <a:pt x="4002" y="8290"/>
                  </a:lnTo>
                  <a:lnTo>
                    <a:pt x="4359" y="8374"/>
                  </a:lnTo>
                  <a:lnTo>
                    <a:pt x="4727" y="8444"/>
                  </a:lnTo>
                  <a:lnTo>
                    <a:pt x="5103" y="8504"/>
                  </a:lnTo>
                  <a:lnTo>
                    <a:pt x="5490" y="8552"/>
                  </a:lnTo>
                  <a:lnTo>
                    <a:pt x="5886" y="8587"/>
                  </a:lnTo>
                  <a:lnTo>
                    <a:pt x="6289" y="8608"/>
                  </a:lnTo>
                  <a:lnTo>
                    <a:pt x="6700" y="8617"/>
                  </a:lnTo>
                  <a:lnTo>
                    <a:pt x="7118" y="8614"/>
                  </a:lnTo>
                  <a:lnTo>
                    <a:pt x="7542" y="8597"/>
                  </a:lnTo>
                  <a:lnTo>
                    <a:pt x="7972" y="8567"/>
                  </a:lnTo>
                  <a:lnTo>
                    <a:pt x="8406" y="8523"/>
                  </a:lnTo>
                  <a:lnTo>
                    <a:pt x="8846" y="8465"/>
                  </a:lnTo>
                  <a:lnTo>
                    <a:pt x="9288" y="8393"/>
                  </a:lnTo>
                  <a:lnTo>
                    <a:pt x="9734" y="8306"/>
                  </a:lnTo>
                  <a:lnTo>
                    <a:pt x="9944" y="8261"/>
                  </a:lnTo>
                  <a:lnTo>
                    <a:pt x="10152" y="8213"/>
                  </a:lnTo>
                  <a:lnTo>
                    <a:pt x="10359" y="8162"/>
                  </a:lnTo>
                  <a:lnTo>
                    <a:pt x="10563" y="8108"/>
                  </a:lnTo>
                  <a:lnTo>
                    <a:pt x="10766" y="8053"/>
                  </a:lnTo>
                  <a:lnTo>
                    <a:pt x="10966" y="7995"/>
                  </a:lnTo>
                  <a:lnTo>
                    <a:pt x="11164" y="7933"/>
                  </a:lnTo>
                  <a:lnTo>
                    <a:pt x="11360" y="7871"/>
                  </a:lnTo>
                  <a:lnTo>
                    <a:pt x="11555" y="7804"/>
                  </a:lnTo>
                  <a:lnTo>
                    <a:pt x="11746" y="7737"/>
                  </a:lnTo>
                  <a:lnTo>
                    <a:pt x="11935" y="7667"/>
                  </a:lnTo>
                  <a:lnTo>
                    <a:pt x="12122" y="7594"/>
                  </a:lnTo>
                  <a:lnTo>
                    <a:pt x="12307" y="7519"/>
                  </a:lnTo>
                  <a:lnTo>
                    <a:pt x="12490" y="7443"/>
                  </a:lnTo>
                  <a:lnTo>
                    <a:pt x="12670" y="7364"/>
                  </a:lnTo>
                  <a:lnTo>
                    <a:pt x="12847" y="7283"/>
                  </a:lnTo>
                  <a:lnTo>
                    <a:pt x="13022" y="7200"/>
                  </a:lnTo>
                  <a:lnTo>
                    <a:pt x="13193" y="7115"/>
                  </a:lnTo>
                  <a:lnTo>
                    <a:pt x="13363" y="7028"/>
                  </a:lnTo>
                  <a:lnTo>
                    <a:pt x="13530" y="6940"/>
                  </a:lnTo>
                  <a:lnTo>
                    <a:pt x="13694" y="6849"/>
                  </a:lnTo>
                  <a:lnTo>
                    <a:pt x="13855" y="6757"/>
                  </a:lnTo>
                  <a:lnTo>
                    <a:pt x="14014" y="6663"/>
                  </a:lnTo>
                  <a:lnTo>
                    <a:pt x="14168" y="6567"/>
                  </a:lnTo>
                  <a:lnTo>
                    <a:pt x="14321" y="6470"/>
                  </a:lnTo>
                  <a:lnTo>
                    <a:pt x="14470" y="6372"/>
                  </a:lnTo>
                  <a:lnTo>
                    <a:pt x="14616" y="6271"/>
                  </a:lnTo>
                  <a:lnTo>
                    <a:pt x="14760" y="6169"/>
                  </a:lnTo>
                  <a:lnTo>
                    <a:pt x="14900" y="6065"/>
                  </a:lnTo>
                  <a:lnTo>
                    <a:pt x="15036" y="5961"/>
                  </a:lnTo>
                  <a:lnTo>
                    <a:pt x="15170" y="5854"/>
                  </a:lnTo>
                  <a:lnTo>
                    <a:pt x="15300" y="5747"/>
                  </a:lnTo>
                  <a:lnTo>
                    <a:pt x="15182" y="5812"/>
                  </a:lnTo>
                  <a:lnTo>
                    <a:pt x="15063" y="5878"/>
                  </a:lnTo>
                  <a:lnTo>
                    <a:pt x="14943" y="5942"/>
                  </a:lnTo>
                  <a:lnTo>
                    <a:pt x="14821" y="6004"/>
                  </a:lnTo>
                  <a:lnTo>
                    <a:pt x="14698" y="6066"/>
                  </a:lnTo>
                  <a:lnTo>
                    <a:pt x="14573" y="6128"/>
                  </a:lnTo>
                  <a:lnTo>
                    <a:pt x="14447" y="6187"/>
                  </a:lnTo>
                  <a:lnTo>
                    <a:pt x="14319" y="6247"/>
                  </a:lnTo>
                  <a:lnTo>
                    <a:pt x="14190" y="6305"/>
                  </a:lnTo>
                  <a:lnTo>
                    <a:pt x="14059" y="6362"/>
                  </a:lnTo>
                  <a:lnTo>
                    <a:pt x="13927" y="6419"/>
                  </a:lnTo>
                  <a:lnTo>
                    <a:pt x="13793" y="6473"/>
                  </a:lnTo>
                  <a:lnTo>
                    <a:pt x="13658" y="6527"/>
                  </a:lnTo>
                  <a:lnTo>
                    <a:pt x="13522" y="6580"/>
                  </a:lnTo>
                  <a:lnTo>
                    <a:pt x="13385" y="6633"/>
                  </a:lnTo>
                  <a:lnTo>
                    <a:pt x="13246" y="6683"/>
                  </a:lnTo>
                  <a:lnTo>
                    <a:pt x="13105" y="6733"/>
                  </a:lnTo>
                  <a:lnTo>
                    <a:pt x="12963" y="6781"/>
                  </a:lnTo>
                  <a:lnTo>
                    <a:pt x="12821" y="6828"/>
                  </a:lnTo>
                  <a:lnTo>
                    <a:pt x="12677" y="6875"/>
                  </a:lnTo>
                  <a:lnTo>
                    <a:pt x="12531" y="6920"/>
                  </a:lnTo>
                  <a:lnTo>
                    <a:pt x="12385" y="6963"/>
                  </a:lnTo>
                  <a:lnTo>
                    <a:pt x="12238" y="7006"/>
                  </a:lnTo>
                  <a:lnTo>
                    <a:pt x="12090" y="7047"/>
                  </a:lnTo>
                  <a:lnTo>
                    <a:pt x="11939" y="7088"/>
                  </a:lnTo>
                  <a:lnTo>
                    <a:pt x="11789" y="7127"/>
                  </a:lnTo>
                  <a:lnTo>
                    <a:pt x="11636" y="7164"/>
                  </a:lnTo>
                  <a:lnTo>
                    <a:pt x="11484" y="7201"/>
                  </a:lnTo>
                  <a:lnTo>
                    <a:pt x="11329" y="7236"/>
                  </a:lnTo>
                  <a:lnTo>
                    <a:pt x="11174" y="7270"/>
                  </a:lnTo>
                  <a:lnTo>
                    <a:pt x="11018" y="7301"/>
                  </a:lnTo>
                  <a:lnTo>
                    <a:pt x="10861" y="7332"/>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9" name="Freeform 13"/>
            <p:cNvSpPr>
              <a:spLocks noEditPoints="1"/>
            </p:cNvSpPr>
            <p:nvPr/>
          </p:nvSpPr>
          <p:spPr bwMode="auto">
            <a:xfrm>
              <a:off x="0" y="474"/>
              <a:ext cx="5123" cy="2896"/>
            </a:xfrm>
            <a:custGeom>
              <a:avLst/>
              <a:gdLst>
                <a:gd name="T0" fmla="*/ 0 w 15364"/>
                <a:gd name="T1" fmla="*/ 0 h 8683"/>
                <a:gd name="T2" fmla="*/ 0 w 15364"/>
                <a:gd name="T3" fmla="*/ 0 h 8683"/>
                <a:gd name="T4" fmla="*/ 0 w 15364"/>
                <a:gd name="T5" fmla="*/ 0 h 8683"/>
                <a:gd name="T6" fmla="*/ 0 w 15364"/>
                <a:gd name="T7" fmla="*/ 0 h 8683"/>
                <a:gd name="T8" fmla="*/ 0 w 15364"/>
                <a:gd name="T9" fmla="*/ 0 h 8683"/>
                <a:gd name="T10" fmla="*/ 0 w 15364"/>
                <a:gd name="T11" fmla="*/ 0 h 8683"/>
                <a:gd name="T12" fmla="*/ 0 w 15364"/>
                <a:gd name="T13" fmla="*/ 0 h 8683"/>
                <a:gd name="T14" fmla="*/ 0 w 15364"/>
                <a:gd name="T15" fmla="*/ 0 h 8683"/>
                <a:gd name="T16" fmla="*/ 0 w 15364"/>
                <a:gd name="T17" fmla="*/ 0 h 8683"/>
                <a:gd name="T18" fmla="*/ 0 w 15364"/>
                <a:gd name="T19" fmla="*/ 0 h 8683"/>
                <a:gd name="T20" fmla="*/ 0 w 15364"/>
                <a:gd name="T21" fmla="*/ 0 h 8683"/>
                <a:gd name="T22" fmla="*/ 0 w 15364"/>
                <a:gd name="T23" fmla="*/ 0 h 8683"/>
                <a:gd name="T24" fmla="*/ 0 w 15364"/>
                <a:gd name="T25" fmla="*/ 0 h 8683"/>
                <a:gd name="T26" fmla="*/ 0 w 15364"/>
                <a:gd name="T27" fmla="*/ 0 h 8683"/>
                <a:gd name="T28" fmla="*/ 0 w 15364"/>
                <a:gd name="T29" fmla="*/ 0 h 8683"/>
                <a:gd name="T30" fmla="*/ 0 w 15364"/>
                <a:gd name="T31" fmla="*/ 0 h 8683"/>
                <a:gd name="T32" fmla="*/ 0 w 15364"/>
                <a:gd name="T33" fmla="*/ 0 h 8683"/>
                <a:gd name="T34" fmla="*/ 0 w 15364"/>
                <a:gd name="T35" fmla="*/ 0 h 8683"/>
                <a:gd name="T36" fmla="*/ 0 w 15364"/>
                <a:gd name="T37" fmla="*/ 0 h 8683"/>
                <a:gd name="T38" fmla="*/ 0 w 15364"/>
                <a:gd name="T39" fmla="*/ 0 h 8683"/>
                <a:gd name="T40" fmla="*/ 0 w 15364"/>
                <a:gd name="T41" fmla="*/ 0 h 8683"/>
                <a:gd name="T42" fmla="*/ 0 w 15364"/>
                <a:gd name="T43" fmla="*/ 0 h 8683"/>
                <a:gd name="T44" fmla="*/ 0 w 15364"/>
                <a:gd name="T45" fmla="*/ 0 h 8683"/>
                <a:gd name="T46" fmla="*/ 0 w 15364"/>
                <a:gd name="T47" fmla="*/ 0 h 8683"/>
                <a:gd name="T48" fmla="*/ 0 w 15364"/>
                <a:gd name="T49" fmla="*/ 0 h 8683"/>
                <a:gd name="T50" fmla="*/ 0 w 15364"/>
                <a:gd name="T51" fmla="*/ 0 h 8683"/>
                <a:gd name="T52" fmla="*/ 0 w 15364"/>
                <a:gd name="T53" fmla="*/ 0 h 8683"/>
                <a:gd name="T54" fmla="*/ 0 w 15364"/>
                <a:gd name="T55" fmla="*/ 0 h 8683"/>
                <a:gd name="T56" fmla="*/ 0 w 15364"/>
                <a:gd name="T57" fmla="*/ 0 h 8683"/>
                <a:gd name="T58" fmla="*/ 0 w 15364"/>
                <a:gd name="T59" fmla="*/ 0 h 8683"/>
                <a:gd name="T60" fmla="*/ 0 w 15364"/>
                <a:gd name="T61" fmla="*/ 0 h 8683"/>
                <a:gd name="T62" fmla="*/ 0 w 15364"/>
                <a:gd name="T63" fmla="*/ 0 h 8683"/>
                <a:gd name="T64" fmla="*/ 0 w 15364"/>
                <a:gd name="T65" fmla="*/ 0 h 8683"/>
                <a:gd name="T66" fmla="*/ 0 w 15364"/>
                <a:gd name="T67" fmla="*/ 0 h 8683"/>
                <a:gd name="T68" fmla="*/ 0 w 15364"/>
                <a:gd name="T69" fmla="*/ 0 h 8683"/>
                <a:gd name="T70" fmla="*/ 0 w 15364"/>
                <a:gd name="T71" fmla="*/ 0 h 8683"/>
                <a:gd name="T72" fmla="*/ 0 w 15364"/>
                <a:gd name="T73" fmla="*/ 0 h 8683"/>
                <a:gd name="T74" fmla="*/ 0 w 15364"/>
                <a:gd name="T75" fmla="*/ 0 h 8683"/>
                <a:gd name="T76" fmla="*/ 0 w 15364"/>
                <a:gd name="T77" fmla="*/ 0 h 8683"/>
                <a:gd name="T78" fmla="*/ 0 w 15364"/>
                <a:gd name="T79" fmla="*/ 0 h 8683"/>
                <a:gd name="T80" fmla="*/ 0 w 15364"/>
                <a:gd name="T81" fmla="*/ 0 h 8683"/>
                <a:gd name="T82" fmla="*/ 0 w 15364"/>
                <a:gd name="T83" fmla="*/ 0 h 8683"/>
                <a:gd name="T84" fmla="*/ 0 w 15364"/>
                <a:gd name="T85" fmla="*/ 0 h 8683"/>
                <a:gd name="T86" fmla="*/ 0 w 15364"/>
                <a:gd name="T87" fmla="*/ 0 h 8683"/>
                <a:gd name="T88" fmla="*/ 0 w 15364"/>
                <a:gd name="T89" fmla="*/ 0 h 8683"/>
                <a:gd name="T90" fmla="*/ 0 w 15364"/>
                <a:gd name="T91" fmla="*/ 0 h 8683"/>
                <a:gd name="T92" fmla="*/ 0 w 15364"/>
                <a:gd name="T93" fmla="*/ 0 h 8683"/>
                <a:gd name="T94" fmla="*/ 0 w 15364"/>
                <a:gd name="T95" fmla="*/ 0 h 8683"/>
                <a:gd name="T96" fmla="*/ 0 w 15364"/>
                <a:gd name="T97" fmla="*/ 0 h 8683"/>
                <a:gd name="T98" fmla="*/ 0 w 15364"/>
                <a:gd name="T99" fmla="*/ 0 h 8683"/>
                <a:gd name="T100" fmla="*/ 0 w 15364"/>
                <a:gd name="T101" fmla="*/ 0 h 8683"/>
                <a:gd name="T102" fmla="*/ 0 w 15364"/>
                <a:gd name="T103" fmla="*/ 0 h 8683"/>
                <a:gd name="T104" fmla="*/ 0 w 15364"/>
                <a:gd name="T105" fmla="*/ 0 h 8683"/>
                <a:gd name="T106" fmla="*/ 0 w 15364"/>
                <a:gd name="T107" fmla="*/ 0 h 8683"/>
                <a:gd name="T108" fmla="*/ 0 w 15364"/>
                <a:gd name="T109" fmla="*/ 0 h 8683"/>
                <a:gd name="T110" fmla="*/ 0 w 15364"/>
                <a:gd name="T111" fmla="*/ 0 h 8683"/>
                <a:gd name="T112" fmla="*/ 0 w 15364"/>
                <a:gd name="T113" fmla="*/ 0 h 8683"/>
                <a:gd name="T114" fmla="*/ 0 w 15364"/>
                <a:gd name="T115" fmla="*/ 0 h 8683"/>
                <a:gd name="T116" fmla="*/ 0 w 15364"/>
                <a:gd name="T117" fmla="*/ 0 h 8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364"/>
                <a:gd name="T178" fmla="*/ 0 h 8683"/>
                <a:gd name="T179" fmla="*/ 15364 w 15364"/>
                <a:gd name="T180" fmla="*/ 8683 h 8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364" h="8683">
                  <a:moveTo>
                    <a:pt x="10900" y="7397"/>
                  </a:moveTo>
                  <a:lnTo>
                    <a:pt x="10670" y="7440"/>
                  </a:lnTo>
                  <a:lnTo>
                    <a:pt x="10441" y="7479"/>
                  </a:lnTo>
                  <a:lnTo>
                    <a:pt x="10213" y="7514"/>
                  </a:lnTo>
                  <a:lnTo>
                    <a:pt x="9986" y="7546"/>
                  </a:lnTo>
                  <a:lnTo>
                    <a:pt x="9759" y="7575"/>
                  </a:lnTo>
                  <a:lnTo>
                    <a:pt x="9533" y="7601"/>
                  </a:lnTo>
                  <a:lnTo>
                    <a:pt x="9309" y="7622"/>
                  </a:lnTo>
                  <a:lnTo>
                    <a:pt x="9086" y="7641"/>
                  </a:lnTo>
                  <a:lnTo>
                    <a:pt x="8864" y="7656"/>
                  </a:lnTo>
                  <a:lnTo>
                    <a:pt x="8644" y="7668"/>
                  </a:lnTo>
                  <a:lnTo>
                    <a:pt x="8425" y="7677"/>
                  </a:lnTo>
                  <a:lnTo>
                    <a:pt x="8208" y="7684"/>
                  </a:lnTo>
                  <a:lnTo>
                    <a:pt x="7992" y="7686"/>
                  </a:lnTo>
                  <a:lnTo>
                    <a:pt x="7778" y="7686"/>
                  </a:lnTo>
                  <a:lnTo>
                    <a:pt x="7565" y="7682"/>
                  </a:lnTo>
                  <a:lnTo>
                    <a:pt x="7354" y="7675"/>
                  </a:lnTo>
                  <a:lnTo>
                    <a:pt x="7146" y="7665"/>
                  </a:lnTo>
                  <a:lnTo>
                    <a:pt x="6939" y="7653"/>
                  </a:lnTo>
                  <a:lnTo>
                    <a:pt x="6734" y="7636"/>
                  </a:lnTo>
                  <a:lnTo>
                    <a:pt x="6532" y="7618"/>
                  </a:lnTo>
                  <a:lnTo>
                    <a:pt x="6331" y="7597"/>
                  </a:lnTo>
                  <a:lnTo>
                    <a:pt x="6134" y="7571"/>
                  </a:lnTo>
                  <a:lnTo>
                    <a:pt x="5937" y="7543"/>
                  </a:lnTo>
                  <a:lnTo>
                    <a:pt x="5744" y="7513"/>
                  </a:lnTo>
                  <a:lnTo>
                    <a:pt x="5554" y="7480"/>
                  </a:lnTo>
                  <a:lnTo>
                    <a:pt x="5366" y="7443"/>
                  </a:lnTo>
                  <a:lnTo>
                    <a:pt x="5180" y="7404"/>
                  </a:lnTo>
                  <a:lnTo>
                    <a:pt x="4998" y="7362"/>
                  </a:lnTo>
                  <a:lnTo>
                    <a:pt x="4818" y="7317"/>
                  </a:lnTo>
                  <a:lnTo>
                    <a:pt x="4641" y="7270"/>
                  </a:lnTo>
                  <a:lnTo>
                    <a:pt x="4467" y="7220"/>
                  </a:lnTo>
                  <a:lnTo>
                    <a:pt x="4297" y="7167"/>
                  </a:lnTo>
                  <a:lnTo>
                    <a:pt x="4316" y="7105"/>
                  </a:lnTo>
                  <a:lnTo>
                    <a:pt x="4486" y="7158"/>
                  </a:lnTo>
                  <a:lnTo>
                    <a:pt x="4659" y="7207"/>
                  </a:lnTo>
                  <a:lnTo>
                    <a:pt x="4835" y="7256"/>
                  </a:lnTo>
                  <a:lnTo>
                    <a:pt x="5014" y="7300"/>
                  </a:lnTo>
                  <a:lnTo>
                    <a:pt x="5196" y="7342"/>
                  </a:lnTo>
                  <a:lnTo>
                    <a:pt x="5380" y="7380"/>
                  </a:lnTo>
                  <a:lnTo>
                    <a:pt x="5567" y="7416"/>
                  </a:lnTo>
                  <a:lnTo>
                    <a:pt x="5756" y="7449"/>
                  </a:lnTo>
                  <a:lnTo>
                    <a:pt x="5949" y="7480"/>
                  </a:lnTo>
                  <a:lnTo>
                    <a:pt x="6144" y="7507"/>
                  </a:lnTo>
                  <a:lnTo>
                    <a:pt x="6341" y="7532"/>
                  </a:lnTo>
                  <a:lnTo>
                    <a:pt x="6540" y="7554"/>
                  </a:lnTo>
                  <a:lnTo>
                    <a:pt x="6742" y="7573"/>
                  </a:lnTo>
                  <a:lnTo>
                    <a:pt x="6945" y="7588"/>
                  </a:lnTo>
                  <a:lnTo>
                    <a:pt x="7151" y="7601"/>
                  </a:lnTo>
                  <a:lnTo>
                    <a:pt x="7358" y="7611"/>
                  </a:lnTo>
                  <a:lnTo>
                    <a:pt x="7568" y="7617"/>
                  </a:lnTo>
                  <a:lnTo>
                    <a:pt x="7780" y="7621"/>
                  </a:lnTo>
                  <a:lnTo>
                    <a:pt x="7993" y="7621"/>
                  </a:lnTo>
                  <a:lnTo>
                    <a:pt x="8208" y="7619"/>
                  </a:lnTo>
                  <a:lnTo>
                    <a:pt x="8424" y="7613"/>
                  </a:lnTo>
                  <a:lnTo>
                    <a:pt x="8642" y="7604"/>
                  </a:lnTo>
                  <a:lnTo>
                    <a:pt x="8861" y="7591"/>
                  </a:lnTo>
                  <a:lnTo>
                    <a:pt x="9082" y="7576"/>
                  </a:lnTo>
                  <a:lnTo>
                    <a:pt x="9304" y="7558"/>
                  </a:lnTo>
                  <a:lnTo>
                    <a:pt x="9527" y="7536"/>
                  </a:lnTo>
                  <a:lnTo>
                    <a:pt x="9752" y="7511"/>
                  </a:lnTo>
                  <a:lnTo>
                    <a:pt x="9977" y="7482"/>
                  </a:lnTo>
                  <a:lnTo>
                    <a:pt x="10203" y="7450"/>
                  </a:lnTo>
                  <a:lnTo>
                    <a:pt x="10432" y="7414"/>
                  </a:lnTo>
                  <a:lnTo>
                    <a:pt x="10659" y="7375"/>
                  </a:lnTo>
                  <a:lnTo>
                    <a:pt x="10888" y="7333"/>
                  </a:lnTo>
                  <a:lnTo>
                    <a:pt x="10900" y="7397"/>
                  </a:lnTo>
                  <a:close/>
                  <a:moveTo>
                    <a:pt x="4297" y="7167"/>
                  </a:moveTo>
                  <a:lnTo>
                    <a:pt x="4129" y="7111"/>
                  </a:lnTo>
                  <a:lnTo>
                    <a:pt x="3964" y="7053"/>
                  </a:lnTo>
                  <a:lnTo>
                    <a:pt x="3802" y="6991"/>
                  </a:lnTo>
                  <a:lnTo>
                    <a:pt x="3644" y="6928"/>
                  </a:lnTo>
                  <a:lnTo>
                    <a:pt x="3489" y="6862"/>
                  </a:lnTo>
                  <a:lnTo>
                    <a:pt x="3338" y="6793"/>
                  </a:lnTo>
                  <a:lnTo>
                    <a:pt x="3191" y="6722"/>
                  </a:lnTo>
                  <a:lnTo>
                    <a:pt x="3046" y="6648"/>
                  </a:lnTo>
                  <a:lnTo>
                    <a:pt x="2906" y="6572"/>
                  </a:lnTo>
                  <a:lnTo>
                    <a:pt x="2770" y="6493"/>
                  </a:lnTo>
                  <a:lnTo>
                    <a:pt x="2638" y="6412"/>
                  </a:lnTo>
                  <a:lnTo>
                    <a:pt x="2510" y="6328"/>
                  </a:lnTo>
                  <a:lnTo>
                    <a:pt x="2387" y="6242"/>
                  </a:lnTo>
                  <a:lnTo>
                    <a:pt x="2267" y="6154"/>
                  </a:lnTo>
                  <a:lnTo>
                    <a:pt x="2151" y="6063"/>
                  </a:lnTo>
                  <a:lnTo>
                    <a:pt x="2040" y="5969"/>
                  </a:lnTo>
                  <a:lnTo>
                    <a:pt x="1933" y="5874"/>
                  </a:lnTo>
                  <a:lnTo>
                    <a:pt x="1831" y="5777"/>
                  </a:lnTo>
                  <a:lnTo>
                    <a:pt x="1733" y="5677"/>
                  </a:lnTo>
                  <a:lnTo>
                    <a:pt x="1640" y="5575"/>
                  </a:lnTo>
                  <a:lnTo>
                    <a:pt x="1552" y="5471"/>
                  </a:lnTo>
                  <a:lnTo>
                    <a:pt x="1469" y="5364"/>
                  </a:lnTo>
                  <a:lnTo>
                    <a:pt x="1390" y="5256"/>
                  </a:lnTo>
                  <a:lnTo>
                    <a:pt x="1317" y="5145"/>
                  </a:lnTo>
                  <a:lnTo>
                    <a:pt x="1248" y="5032"/>
                  </a:lnTo>
                  <a:lnTo>
                    <a:pt x="1185" y="4918"/>
                  </a:lnTo>
                  <a:lnTo>
                    <a:pt x="1126" y="4801"/>
                  </a:lnTo>
                  <a:lnTo>
                    <a:pt x="1074" y="4681"/>
                  </a:lnTo>
                  <a:lnTo>
                    <a:pt x="1026" y="4560"/>
                  </a:lnTo>
                  <a:lnTo>
                    <a:pt x="984" y="4438"/>
                  </a:lnTo>
                  <a:lnTo>
                    <a:pt x="947" y="4314"/>
                  </a:lnTo>
                  <a:lnTo>
                    <a:pt x="917" y="4187"/>
                  </a:lnTo>
                  <a:lnTo>
                    <a:pt x="980" y="4172"/>
                  </a:lnTo>
                  <a:lnTo>
                    <a:pt x="1011" y="4297"/>
                  </a:lnTo>
                  <a:lnTo>
                    <a:pt x="1047" y="4420"/>
                  </a:lnTo>
                  <a:lnTo>
                    <a:pt x="1087" y="4540"/>
                  </a:lnTo>
                  <a:lnTo>
                    <a:pt x="1135" y="4659"/>
                  </a:lnTo>
                  <a:lnTo>
                    <a:pt x="1187" y="4775"/>
                  </a:lnTo>
                  <a:lnTo>
                    <a:pt x="1244" y="4891"/>
                  </a:lnTo>
                  <a:lnTo>
                    <a:pt x="1306" y="5004"/>
                  </a:lnTo>
                  <a:lnTo>
                    <a:pt x="1374" y="5114"/>
                  </a:lnTo>
                  <a:lnTo>
                    <a:pt x="1447" y="5223"/>
                  </a:lnTo>
                  <a:lnTo>
                    <a:pt x="1524" y="5329"/>
                  </a:lnTo>
                  <a:lnTo>
                    <a:pt x="1606" y="5435"/>
                  </a:lnTo>
                  <a:lnTo>
                    <a:pt x="1693" y="5537"/>
                  </a:lnTo>
                  <a:lnTo>
                    <a:pt x="1785" y="5638"/>
                  </a:lnTo>
                  <a:lnTo>
                    <a:pt x="1881" y="5736"/>
                  </a:lnTo>
                  <a:lnTo>
                    <a:pt x="1983" y="5832"/>
                  </a:lnTo>
                  <a:lnTo>
                    <a:pt x="2088" y="5925"/>
                  </a:lnTo>
                  <a:lnTo>
                    <a:pt x="2197" y="6018"/>
                  </a:lnTo>
                  <a:lnTo>
                    <a:pt x="2312" y="6107"/>
                  </a:lnTo>
                  <a:lnTo>
                    <a:pt x="2430" y="6194"/>
                  </a:lnTo>
                  <a:lnTo>
                    <a:pt x="2552" y="6279"/>
                  </a:lnTo>
                  <a:lnTo>
                    <a:pt x="2679" y="6361"/>
                  </a:lnTo>
                  <a:lnTo>
                    <a:pt x="2809" y="6440"/>
                  </a:lnTo>
                  <a:lnTo>
                    <a:pt x="2943" y="6518"/>
                  </a:lnTo>
                  <a:lnTo>
                    <a:pt x="3082" y="6593"/>
                  </a:lnTo>
                  <a:lnTo>
                    <a:pt x="3223" y="6667"/>
                  </a:lnTo>
                  <a:lnTo>
                    <a:pt x="3370" y="6736"/>
                  </a:lnTo>
                  <a:lnTo>
                    <a:pt x="3519" y="6804"/>
                  </a:lnTo>
                  <a:lnTo>
                    <a:pt x="3672" y="6869"/>
                  </a:lnTo>
                  <a:lnTo>
                    <a:pt x="3828" y="6933"/>
                  </a:lnTo>
                  <a:lnTo>
                    <a:pt x="3988" y="6992"/>
                  </a:lnTo>
                  <a:lnTo>
                    <a:pt x="4150" y="7051"/>
                  </a:lnTo>
                  <a:lnTo>
                    <a:pt x="4316" y="7105"/>
                  </a:lnTo>
                  <a:lnTo>
                    <a:pt x="4297" y="7167"/>
                  </a:lnTo>
                  <a:close/>
                  <a:moveTo>
                    <a:pt x="917" y="4187"/>
                  </a:moveTo>
                  <a:lnTo>
                    <a:pt x="903" y="4120"/>
                  </a:lnTo>
                  <a:lnTo>
                    <a:pt x="891" y="4054"/>
                  </a:lnTo>
                  <a:lnTo>
                    <a:pt x="881" y="3988"/>
                  </a:lnTo>
                  <a:lnTo>
                    <a:pt x="872" y="3921"/>
                  </a:lnTo>
                  <a:lnTo>
                    <a:pt x="864" y="3855"/>
                  </a:lnTo>
                  <a:lnTo>
                    <a:pt x="858" y="3788"/>
                  </a:lnTo>
                  <a:lnTo>
                    <a:pt x="854" y="3722"/>
                  </a:lnTo>
                  <a:lnTo>
                    <a:pt x="851" y="3655"/>
                  </a:lnTo>
                  <a:lnTo>
                    <a:pt x="850" y="3589"/>
                  </a:lnTo>
                  <a:lnTo>
                    <a:pt x="851" y="3522"/>
                  </a:lnTo>
                  <a:lnTo>
                    <a:pt x="853" y="3454"/>
                  </a:lnTo>
                  <a:lnTo>
                    <a:pt x="856" y="3388"/>
                  </a:lnTo>
                  <a:lnTo>
                    <a:pt x="861" y="3321"/>
                  </a:lnTo>
                  <a:lnTo>
                    <a:pt x="868" y="3255"/>
                  </a:lnTo>
                  <a:lnTo>
                    <a:pt x="876" y="3188"/>
                  </a:lnTo>
                  <a:lnTo>
                    <a:pt x="885" y="3121"/>
                  </a:lnTo>
                  <a:lnTo>
                    <a:pt x="896" y="3054"/>
                  </a:lnTo>
                  <a:lnTo>
                    <a:pt x="908" y="2987"/>
                  </a:lnTo>
                  <a:lnTo>
                    <a:pt x="923" y="2921"/>
                  </a:lnTo>
                  <a:lnTo>
                    <a:pt x="938" y="2854"/>
                  </a:lnTo>
                  <a:lnTo>
                    <a:pt x="954" y="2788"/>
                  </a:lnTo>
                  <a:lnTo>
                    <a:pt x="973" y="2721"/>
                  </a:lnTo>
                  <a:lnTo>
                    <a:pt x="992" y="2655"/>
                  </a:lnTo>
                  <a:lnTo>
                    <a:pt x="1014" y="2588"/>
                  </a:lnTo>
                  <a:lnTo>
                    <a:pt x="1036" y="2522"/>
                  </a:lnTo>
                  <a:lnTo>
                    <a:pt x="1060" y="2456"/>
                  </a:lnTo>
                  <a:lnTo>
                    <a:pt x="1085" y="2389"/>
                  </a:lnTo>
                  <a:lnTo>
                    <a:pt x="1112" y="2323"/>
                  </a:lnTo>
                  <a:lnTo>
                    <a:pt x="1141" y="2257"/>
                  </a:lnTo>
                  <a:lnTo>
                    <a:pt x="1169" y="2192"/>
                  </a:lnTo>
                  <a:lnTo>
                    <a:pt x="1201" y="2126"/>
                  </a:lnTo>
                  <a:lnTo>
                    <a:pt x="1233" y="2060"/>
                  </a:lnTo>
                  <a:lnTo>
                    <a:pt x="1290" y="2089"/>
                  </a:lnTo>
                  <a:lnTo>
                    <a:pt x="1258" y="2153"/>
                  </a:lnTo>
                  <a:lnTo>
                    <a:pt x="1229" y="2217"/>
                  </a:lnTo>
                  <a:lnTo>
                    <a:pt x="1200" y="2283"/>
                  </a:lnTo>
                  <a:lnTo>
                    <a:pt x="1172" y="2347"/>
                  </a:lnTo>
                  <a:lnTo>
                    <a:pt x="1146" y="2412"/>
                  </a:lnTo>
                  <a:lnTo>
                    <a:pt x="1121" y="2477"/>
                  </a:lnTo>
                  <a:lnTo>
                    <a:pt x="1098" y="2542"/>
                  </a:lnTo>
                  <a:lnTo>
                    <a:pt x="1075" y="2607"/>
                  </a:lnTo>
                  <a:lnTo>
                    <a:pt x="1055" y="2672"/>
                  </a:lnTo>
                  <a:lnTo>
                    <a:pt x="1035" y="2737"/>
                  </a:lnTo>
                  <a:lnTo>
                    <a:pt x="1018" y="2802"/>
                  </a:lnTo>
                  <a:lnTo>
                    <a:pt x="1002" y="2868"/>
                  </a:lnTo>
                  <a:lnTo>
                    <a:pt x="986" y="2933"/>
                  </a:lnTo>
                  <a:lnTo>
                    <a:pt x="972" y="2999"/>
                  </a:lnTo>
                  <a:lnTo>
                    <a:pt x="961" y="3063"/>
                  </a:lnTo>
                  <a:lnTo>
                    <a:pt x="949" y="3129"/>
                  </a:lnTo>
                  <a:lnTo>
                    <a:pt x="940" y="3194"/>
                  </a:lnTo>
                  <a:lnTo>
                    <a:pt x="932" y="3260"/>
                  </a:lnTo>
                  <a:lnTo>
                    <a:pt x="926" y="3325"/>
                  </a:lnTo>
                  <a:lnTo>
                    <a:pt x="921" y="3391"/>
                  </a:lnTo>
                  <a:lnTo>
                    <a:pt x="918" y="3456"/>
                  </a:lnTo>
                  <a:lnTo>
                    <a:pt x="916" y="3522"/>
                  </a:lnTo>
                  <a:lnTo>
                    <a:pt x="915" y="3587"/>
                  </a:lnTo>
                  <a:lnTo>
                    <a:pt x="916" y="3652"/>
                  </a:lnTo>
                  <a:lnTo>
                    <a:pt x="919" y="3718"/>
                  </a:lnTo>
                  <a:lnTo>
                    <a:pt x="923" y="3783"/>
                  </a:lnTo>
                  <a:lnTo>
                    <a:pt x="929" y="3848"/>
                  </a:lnTo>
                  <a:lnTo>
                    <a:pt x="936" y="3913"/>
                  </a:lnTo>
                  <a:lnTo>
                    <a:pt x="944" y="3978"/>
                  </a:lnTo>
                  <a:lnTo>
                    <a:pt x="954" y="4043"/>
                  </a:lnTo>
                  <a:lnTo>
                    <a:pt x="967" y="4108"/>
                  </a:lnTo>
                  <a:lnTo>
                    <a:pt x="980" y="4172"/>
                  </a:lnTo>
                  <a:lnTo>
                    <a:pt x="917" y="4187"/>
                  </a:lnTo>
                  <a:close/>
                  <a:moveTo>
                    <a:pt x="1233" y="2060"/>
                  </a:moveTo>
                  <a:lnTo>
                    <a:pt x="1267" y="1992"/>
                  </a:lnTo>
                  <a:lnTo>
                    <a:pt x="1303" y="1925"/>
                  </a:lnTo>
                  <a:lnTo>
                    <a:pt x="1341" y="1857"/>
                  </a:lnTo>
                  <a:lnTo>
                    <a:pt x="1380" y="1790"/>
                  </a:lnTo>
                  <a:lnTo>
                    <a:pt x="1421" y="1723"/>
                  </a:lnTo>
                  <a:lnTo>
                    <a:pt x="1462" y="1656"/>
                  </a:lnTo>
                  <a:lnTo>
                    <a:pt x="1506" y="1590"/>
                  </a:lnTo>
                  <a:lnTo>
                    <a:pt x="1550" y="1523"/>
                  </a:lnTo>
                  <a:lnTo>
                    <a:pt x="1596" y="1457"/>
                  </a:lnTo>
                  <a:lnTo>
                    <a:pt x="1643" y="1390"/>
                  </a:lnTo>
                  <a:lnTo>
                    <a:pt x="1692" y="1325"/>
                  </a:lnTo>
                  <a:lnTo>
                    <a:pt x="1742" y="1259"/>
                  </a:lnTo>
                  <a:lnTo>
                    <a:pt x="1793" y="1193"/>
                  </a:lnTo>
                  <a:lnTo>
                    <a:pt x="1845" y="1128"/>
                  </a:lnTo>
                  <a:lnTo>
                    <a:pt x="1900" y="1063"/>
                  </a:lnTo>
                  <a:lnTo>
                    <a:pt x="1955" y="999"/>
                  </a:lnTo>
                  <a:lnTo>
                    <a:pt x="2011" y="934"/>
                  </a:lnTo>
                  <a:lnTo>
                    <a:pt x="2069" y="870"/>
                  </a:lnTo>
                  <a:lnTo>
                    <a:pt x="2128" y="806"/>
                  </a:lnTo>
                  <a:lnTo>
                    <a:pt x="2188" y="743"/>
                  </a:lnTo>
                  <a:lnTo>
                    <a:pt x="2250" y="680"/>
                  </a:lnTo>
                  <a:lnTo>
                    <a:pt x="2312" y="617"/>
                  </a:lnTo>
                  <a:lnTo>
                    <a:pt x="2376" y="554"/>
                  </a:lnTo>
                  <a:lnTo>
                    <a:pt x="2442" y="492"/>
                  </a:lnTo>
                  <a:lnTo>
                    <a:pt x="2508" y="431"/>
                  </a:lnTo>
                  <a:lnTo>
                    <a:pt x="2576" y="369"/>
                  </a:lnTo>
                  <a:lnTo>
                    <a:pt x="2644" y="308"/>
                  </a:lnTo>
                  <a:lnTo>
                    <a:pt x="2714" y="247"/>
                  </a:lnTo>
                  <a:lnTo>
                    <a:pt x="2786" y="187"/>
                  </a:lnTo>
                  <a:lnTo>
                    <a:pt x="2858" y="126"/>
                  </a:lnTo>
                  <a:lnTo>
                    <a:pt x="2932" y="67"/>
                  </a:lnTo>
                  <a:lnTo>
                    <a:pt x="3007" y="8"/>
                  </a:lnTo>
                  <a:lnTo>
                    <a:pt x="3046" y="59"/>
                  </a:lnTo>
                  <a:lnTo>
                    <a:pt x="2972" y="117"/>
                  </a:lnTo>
                  <a:lnTo>
                    <a:pt x="2899" y="177"/>
                  </a:lnTo>
                  <a:lnTo>
                    <a:pt x="2828" y="236"/>
                  </a:lnTo>
                  <a:lnTo>
                    <a:pt x="2757" y="295"/>
                  </a:lnTo>
                  <a:lnTo>
                    <a:pt x="2687" y="356"/>
                  </a:lnTo>
                  <a:lnTo>
                    <a:pt x="2620" y="416"/>
                  </a:lnTo>
                  <a:lnTo>
                    <a:pt x="2552" y="478"/>
                  </a:lnTo>
                  <a:lnTo>
                    <a:pt x="2487" y="539"/>
                  </a:lnTo>
                  <a:lnTo>
                    <a:pt x="2422" y="601"/>
                  </a:lnTo>
                  <a:lnTo>
                    <a:pt x="2359" y="662"/>
                  </a:lnTo>
                  <a:lnTo>
                    <a:pt x="2297" y="724"/>
                  </a:lnTo>
                  <a:lnTo>
                    <a:pt x="2235" y="787"/>
                  </a:lnTo>
                  <a:lnTo>
                    <a:pt x="2176" y="849"/>
                  </a:lnTo>
                  <a:lnTo>
                    <a:pt x="2118" y="913"/>
                  </a:lnTo>
                  <a:lnTo>
                    <a:pt x="2060" y="976"/>
                  </a:lnTo>
                  <a:lnTo>
                    <a:pt x="2004" y="1040"/>
                  </a:lnTo>
                  <a:lnTo>
                    <a:pt x="1950" y="1103"/>
                  </a:lnTo>
                  <a:lnTo>
                    <a:pt x="1897" y="1168"/>
                  </a:lnTo>
                  <a:lnTo>
                    <a:pt x="1844" y="1232"/>
                  </a:lnTo>
                  <a:lnTo>
                    <a:pt x="1793" y="1297"/>
                  </a:lnTo>
                  <a:lnTo>
                    <a:pt x="1744" y="1362"/>
                  </a:lnTo>
                  <a:lnTo>
                    <a:pt x="1696" y="1427"/>
                  </a:lnTo>
                  <a:lnTo>
                    <a:pt x="1649" y="1492"/>
                  </a:lnTo>
                  <a:lnTo>
                    <a:pt x="1604" y="1558"/>
                  </a:lnTo>
                  <a:lnTo>
                    <a:pt x="1560" y="1624"/>
                  </a:lnTo>
                  <a:lnTo>
                    <a:pt x="1517" y="1690"/>
                  </a:lnTo>
                  <a:lnTo>
                    <a:pt x="1476" y="1756"/>
                  </a:lnTo>
                  <a:lnTo>
                    <a:pt x="1436" y="1822"/>
                  </a:lnTo>
                  <a:lnTo>
                    <a:pt x="1397" y="1889"/>
                  </a:lnTo>
                  <a:lnTo>
                    <a:pt x="1361" y="1955"/>
                  </a:lnTo>
                  <a:lnTo>
                    <a:pt x="1325" y="2022"/>
                  </a:lnTo>
                  <a:lnTo>
                    <a:pt x="1290" y="2089"/>
                  </a:lnTo>
                  <a:lnTo>
                    <a:pt x="1233" y="2060"/>
                  </a:lnTo>
                  <a:close/>
                  <a:moveTo>
                    <a:pt x="3026" y="33"/>
                  </a:moveTo>
                  <a:lnTo>
                    <a:pt x="3007" y="8"/>
                  </a:lnTo>
                  <a:lnTo>
                    <a:pt x="3012" y="5"/>
                  </a:lnTo>
                  <a:lnTo>
                    <a:pt x="3018" y="1"/>
                  </a:lnTo>
                  <a:lnTo>
                    <a:pt x="3024" y="0"/>
                  </a:lnTo>
                  <a:lnTo>
                    <a:pt x="3030" y="0"/>
                  </a:lnTo>
                  <a:lnTo>
                    <a:pt x="3036" y="3"/>
                  </a:lnTo>
                  <a:lnTo>
                    <a:pt x="3041" y="5"/>
                  </a:lnTo>
                  <a:lnTo>
                    <a:pt x="3048" y="9"/>
                  </a:lnTo>
                  <a:lnTo>
                    <a:pt x="3052" y="13"/>
                  </a:lnTo>
                  <a:lnTo>
                    <a:pt x="3055" y="19"/>
                  </a:lnTo>
                  <a:lnTo>
                    <a:pt x="3058" y="25"/>
                  </a:lnTo>
                  <a:lnTo>
                    <a:pt x="3059" y="31"/>
                  </a:lnTo>
                  <a:lnTo>
                    <a:pt x="3058" y="37"/>
                  </a:lnTo>
                  <a:lnTo>
                    <a:pt x="3057" y="43"/>
                  </a:lnTo>
                  <a:lnTo>
                    <a:pt x="3055" y="49"/>
                  </a:lnTo>
                  <a:lnTo>
                    <a:pt x="3051" y="54"/>
                  </a:lnTo>
                  <a:lnTo>
                    <a:pt x="3046" y="59"/>
                  </a:lnTo>
                  <a:lnTo>
                    <a:pt x="3026" y="33"/>
                  </a:lnTo>
                  <a:close/>
                  <a:moveTo>
                    <a:pt x="3044" y="60"/>
                  </a:moveTo>
                  <a:lnTo>
                    <a:pt x="2945" y="126"/>
                  </a:lnTo>
                  <a:lnTo>
                    <a:pt x="2847" y="194"/>
                  </a:lnTo>
                  <a:lnTo>
                    <a:pt x="2751" y="263"/>
                  </a:lnTo>
                  <a:lnTo>
                    <a:pt x="2656" y="331"/>
                  </a:lnTo>
                  <a:lnTo>
                    <a:pt x="2563" y="400"/>
                  </a:lnTo>
                  <a:lnTo>
                    <a:pt x="2471" y="470"/>
                  </a:lnTo>
                  <a:lnTo>
                    <a:pt x="2379" y="541"/>
                  </a:lnTo>
                  <a:lnTo>
                    <a:pt x="2290" y="612"/>
                  </a:lnTo>
                  <a:lnTo>
                    <a:pt x="2204" y="684"/>
                  </a:lnTo>
                  <a:lnTo>
                    <a:pt x="2118" y="756"/>
                  </a:lnTo>
                  <a:lnTo>
                    <a:pt x="2033" y="830"/>
                  </a:lnTo>
                  <a:lnTo>
                    <a:pt x="1950" y="903"/>
                  </a:lnTo>
                  <a:lnTo>
                    <a:pt x="1868" y="977"/>
                  </a:lnTo>
                  <a:lnTo>
                    <a:pt x="1788" y="1052"/>
                  </a:lnTo>
                  <a:lnTo>
                    <a:pt x="1710" y="1127"/>
                  </a:lnTo>
                  <a:lnTo>
                    <a:pt x="1634" y="1203"/>
                  </a:lnTo>
                  <a:lnTo>
                    <a:pt x="1559" y="1278"/>
                  </a:lnTo>
                  <a:lnTo>
                    <a:pt x="1485" y="1355"/>
                  </a:lnTo>
                  <a:lnTo>
                    <a:pt x="1414" y="1432"/>
                  </a:lnTo>
                  <a:lnTo>
                    <a:pt x="1344" y="1510"/>
                  </a:lnTo>
                  <a:lnTo>
                    <a:pt x="1276" y="1588"/>
                  </a:lnTo>
                  <a:lnTo>
                    <a:pt x="1209" y="1665"/>
                  </a:lnTo>
                  <a:lnTo>
                    <a:pt x="1144" y="1744"/>
                  </a:lnTo>
                  <a:lnTo>
                    <a:pt x="1081" y="1823"/>
                  </a:lnTo>
                  <a:lnTo>
                    <a:pt x="1019" y="1903"/>
                  </a:lnTo>
                  <a:lnTo>
                    <a:pt x="960" y="1982"/>
                  </a:lnTo>
                  <a:lnTo>
                    <a:pt x="902" y="2063"/>
                  </a:lnTo>
                  <a:lnTo>
                    <a:pt x="846" y="2143"/>
                  </a:lnTo>
                  <a:lnTo>
                    <a:pt x="792" y="2224"/>
                  </a:lnTo>
                  <a:lnTo>
                    <a:pt x="739" y="2304"/>
                  </a:lnTo>
                  <a:lnTo>
                    <a:pt x="688" y="2386"/>
                  </a:lnTo>
                  <a:lnTo>
                    <a:pt x="639" y="2468"/>
                  </a:lnTo>
                  <a:lnTo>
                    <a:pt x="584" y="2436"/>
                  </a:lnTo>
                  <a:lnTo>
                    <a:pt x="633" y="2353"/>
                  </a:lnTo>
                  <a:lnTo>
                    <a:pt x="684" y="2271"/>
                  </a:lnTo>
                  <a:lnTo>
                    <a:pt x="738" y="2189"/>
                  </a:lnTo>
                  <a:lnTo>
                    <a:pt x="792" y="2107"/>
                  </a:lnTo>
                  <a:lnTo>
                    <a:pt x="849" y="2026"/>
                  </a:lnTo>
                  <a:lnTo>
                    <a:pt x="907" y="1945"/>
                  </a:lnTo>
                  <a:lnTo>
                    <a:pt x="968" y="1864"/>
                  </a:lnTo>
                  <a:lnTo>
                    <a:pt x="1029" y="1784"/>
                  </a:lnTo>
                  <a:lnTo>
                    <a:pt x="1093" y="1704"/>
                  </a:lnTo>
                  <a:lnTo>
                    <a:pt x="1158" y="1626"/>
                  </a:lnTo>
                  <a:lnTo>
                    <a:pt x="1226" y="1546"/>
                  </a:lnTo>
                  <a:lnTo>
                    <a:pt x="1294" y="1468"/>
                  </a:lnTo>
                  <a:lnTo>
                    <a:pt x="1366" y="1389"/>
                  </a:lnTo>
                  <a:lnTo>
                    <a:pt x="1437" y="1312"/>
                  </a:lnTo>
                  <a:lnTo>
                    <a:pt x="1511" y="1234"/>
                  </a:lnTo>
                  <a:lnTo>
                    <a:pt x="1587" y="1158"/>
                  </a:lnTo>
                  <a:lnTo>
                    <a:pt x="1664" y="1082"/>
                  </a:lnTo>
                  <a:lnTo>
                    <a:pt x="1743" y="1006"/>
                  </a:lnTo>
                  <a:lnTo>
                    <a:pt x="1824" y="930"/>
                  </a:lnTo>
                  <a:lnTo>
                    <a:pt x="1906" y="856"/>
                  </a:lnTo>
                  <a:lnTo>
                    <a:pt x="1989" y="782"/>
                  </a:lnTo>
                  <a:lnTo>
                    <a:pt x="2075" y="708"/>
                  </a:lnTo>
                  <a:lnTo>
                    <a:pt x="2161" y="635"/>
                  </a:lnTo>
                  <a:lnTo>
                    <a:pt x="2250" y="563"/>
                  </a:lnTo>
                  <a:lnTo>
                    <a:pt x="2339" y="491"/>
                  </a:lnTo>
                  <a:lnTo>
                    <a:pt x="2431" y="419"/>
                  </a:lnTo>
                  <a:lnTo>
                    <a:pt x="2523" y="349"/>
                  </a:lnTo>
                  <a:lnTo>
                    <a:pt x="2617" y="279"/>
                  </a:lnTo>
                  <a:lnTo>
                    <a:pt x="2713" y="209"/>
                  </a:lnTo>
                  <a:lnTo>
                    <a:pt x="2810" y="141"/>
                  </a:lnTo>
                  <a:lnTo>
                    <a:pt x="2908" y="73"/>
                  </a:lnTo>
                  <a:lnTo>
                    <a:pt x="3009" y="7"/>
                  </a:lnTo>
                  <a:lnTo>
                    <a:pt x="3044" y="60"/>
                  </a:lnTo>
                  <a:close/>
                  <a:moveTo>
                    <a:pt x="639" y="2468"/>
                  </a:moveTo>
                  <a:lnTo>
                    <a:pt x="594" y="2546"/>
                  </a:lnTo>
                  <a:lnTo>
                    <a:pt x="551" y="2625"/>
                  </a:lnTo>
                  <a:lnTo>
                    <a:pt x="509" y="2705"/>
                  </a:lnTo>
                  <a:lnTo>
                    <a:pt x="470" y="2784"/>
                  </a:lnTo>
                  <a:lnTo>
                    <a:pt x="432" y="2864"/>
                  </a:lnTo>
                  <a:lnTo>
                    <a:pt x="395" y="2943"/>
                  </a:lnTo>
                  <a:lnTo>
                    <a:pt x="361" y="3023"/>
                  </a:lnTo>
                  <a:lnTo>
                    <a:pt x="328" y="3103"/>
                  </a:lnTo>
                  <a:lnTo>
                    <a:pt x="298" y="3183"/>
                  </a:lnTo>
                  <a:lnTo>
                    <a:pt x="268" y="3263"/>
                  </a:lnTo>
                  <a:lnTo>
                    <a:pt x="241" y="3344"/>
                  </a:lnTo>
                  <a:lnTo>
                    <a:pt x="216" y="3425"/>
                  </a:lnTo>
                  <a:lnTo>
                    <a:pt x="192" y="3505"/>
                  </a:lnTo>
                  <a:lnTo>
                    <a:pt x="172" y="3586"/>
                  </a:lnTo>
                  <a:lnTo>
                    <a:pt x="151" y="3666"/>
                  </a:lnTo>
                  <a:lnTo>
                    <a:pt x="134" y="3747"/>
                  </a:lnTo>
                  <a:lnTo>
                    <a:pt x="119" y="3828"/>
                  </a:lnTo>
                  <a:lnTo>
                    <a:pt x="105" y="3909"/>
                  </a:lnTo>
                  <a:lnTo>
                    <a:pt x="93" y="3990"/>
                  </a:lnTo>
                  <a:lnTo>
                    <a:pt x="84" y="4071"/>
                  </a:lnTo>
                  <a:lnTo>
                    <a:pt x="76" y="4152"/>
                  </a:lnTo>
                  <a:lnTo>
                    <a:pt x="70" y="4233"/>
                  </a:lnTo>
                  <a:lnTo>
                    <a:pt x="66" y="4314"/>
                  </a:lnTo>
                  <a:lnTo>
                    <a:pt x="64" y="4394"/>
                  </a:lnTo>
                  <a:lnTo>
                    <a:pt x="64" y="4474"/>
                  </a:lnTo>
                  <a:lnTo>
                    <a:pt x="68" y="4555"/>
                  </a:lnTo>
                  <a:lnTo>
                    <a:pt x="72" y="4636"/>
                  </a:lnTo>
                  <a:lnTo>
                    <a:pt x="79" y="4717"/>
                  </a:lnTo>
                  <a:lnTo>
                    <a:pt x="87" y="4797"/>
                  </a:lnTo>
                  <a:lnTo>
                    <a:pt x="98" y="4878"/>
                  </a:lnTo>
                  <a:lnTo>
                    <a:pt x="110" y="4958"/>
                  </a:lnTo>
                  <a:lnTo>
                    <a:pt x="126" y="5038"/>
                  </a:lnTo>
                  <a:lnTo>
                    <a:pt x="62" y="5050"/>
                  </a:lnTo>
                  <a:lnTo>
                    <a:pt x="47" y="4969"/>
                  </a:lnTo>
                  <a:lnTo>
                    <a:pt x="34" y="4887"/>
                  </a:lnTo>
                  <a:lnTo>
                    <a:pt x="24" y="4805"/>
                  </a:lnTo>
                  <a:lnTo>
                    <a:pt x="14" y="4723"/>
                  </a:lnTo>
                  <a:lnTo>
                    <a:pt x="7" y="4641"/>
                  </a:lnTo>
                  <a:lnTo>
                    <a:pt x="3" y="4559"/>
                  </a:lnTo>
                  <a:lnTo>
                    <a:pt x="0" y="4477"/>
                  </a:lnTo>
                  <a:lnTo>
                    <a:pt x="0" y="4394"/>
                  </a:lnTo>
                  <a:lnTo>
                    <a:pt x="2" y="4313"/>
                  </a:lnTo>
                  <a:lnTo>
                    <a:pt x="5" y="4230"/>
                  </a:lnTo>
                  <a:lnTo>
                    <a:pt x="11" y="4148"/>
                  </a:lnTo>
                  <a:lnTo>
                    <a:pt x="19" y="4066"/>
                  </a:lnTo>
                  <a:lnTo>
                    <a:pt x="29" y="3983"/>
                  </a:lnTo>
                  <a:lnTo>
                    <a:pt x="41" y="3901"/>
                  </a:lnTo>
                  <a:lnTo>
                    <a:pt x="55" y="3818"/>
                  </a:lnTo>
                  <a:lnTo>
                    <a:pt x="71" y="3736"/>
                  </a:lnTo>
                  <a:lnTo>
                    <a:pt x="89" y="3654"/>
                  </a:lnTo>
                  <a:lnTo>
                    <a:pt x="108" y="3572"/>
                  </a:lnTo>
                  <a:lnTo>
                    <a:pt x="130" y="3489"/>
                  </a:lnTo>
                  <a:lnTo>
                    <a:pt x="153" y="3407"/>
                  </a:lnTo>
                  <a:lnTo>
                    <a:pt x="179" y="3325"/>
                  </a:lnTo>
                  <a:lnTo>
                    <a:pt x="207" y="3243"/>
                  </a:lnTo>
                  <a:lnTo>
                    <a:pt x="236" y="3163"/>
                  </a:lnTo>
                  <a:lnTo>
                    <a:pt x="268" y="3081"/>
                  </a:lnTo>
                  <a:lnTo>
                    <a:pt x="301" y="3000"/>
                  </a:lnTo>
                  <a:lnTo>
                    <a:pt x="336" y="2918"/>
                  </a:lnTo>
                  <a:lnTo>
                    <a:pt x="372" y="2837"/>
                  </a:lnTo>
                  <a:lnTo>
                    <a:pt x="411" y="2756"/>
                  </a:lnTo>
                  <a:lnTo>
                    <a:pt x="452" y="2676"/>
                  </a:lnTo>
                  <a:lnTo>
                    <a:pt x="494" y="2595"/>
                  </a:lnTo>
                  <a:lnTo>
                    <a:pt x="538" y="2515"/>
                  </a:lnTo>
                  <a:lnTo>
                    <a:pt x="584" y="2436"/>
                  </a:lnTo>
                  <a:lnTo>
                    <a:pt x="639" y="2468"/>
                  </a:lnTo>
                  <a:close/>
                  <a:moveTo>
                    <a:pt x="94" y="5044"/>
                  </a:moveTo>
                  <a:lnTo>
                    <a:pt x="126" y="5038"/>
                  </a:lnTo>
                  <a:lnTo>
                    <a:pt x="127" y="5044"/>
                  </a:lnTo>
                  <a:lnTo>
                    <a:pt x="126" y="5050"/>
                  </a:lnTo>
                  <a:lnTo>
                    <a:pt x="124" y="5056"/>
                  </a:lnTo>
                  <a:lnTo>
                    <a:pt x="122" y="5062"/>
                  </a:lnTo>
                  <a:lnTo>
                    <a:pt x="118" y="5066"/>
                  </a:lnTo>
                  <a:lnTo>
                    <a:pt x="113" y="5070"/>
                  </a:lnTo>
                  <a:lnTo>
                    <a:pt x="107" y="5073"/>
                  </a:lnTo>
                  <a:lnTo>
                    <a:pt x="101" y="5075"/>
                  </a:lnTo>
                  <a:lnTo>
                    <a:pt x="94" y="5076"/>
                  </a:lnTo>
                  <a:lnTo>
                    <a:pt x="88" y="5075"/>
                  </a:lnTo>
                  <a:lnTo>
                    <a:pt x="82" y="5073"/>
                  </a:lnTo>
                  <a:lnTo>
                    <a:pt x="77" y="5071"/>
                  </a:lnTo>
                  <a:lnTo>
                    <a:pt x="72" y="5067"/>
                  </a:lnTo>
                  <a:lnTo>
                    <a:pt x="68" y="5062"/>
                  </a:lnTo>
                  <a:lnTo>
                    <a:pt x="64" y="5057"/>
                  </a:lnTo>
                  <a:lnTo>
                    <a:pt x="62" y="5050"/>
                  </a:lnTo>
                  <a:lnTo>
                    <a:pt x="94" y="5044"/>
                  </a:lnTo>
                  <a:close/>
                  <a:moveTo>
                    <a:pt x="126" y="5038"/>
                  </a:moveTo>
                  <a:lnTo>
                    <a:pt x="130" y="5056"/>
                  </a:lnTo>
                  <a:lnTo>
                    <a:pt x="66" y="5069"/>
                  </a:lnTo>
                  <a:lnTo>
                    <a:pt x="62" y="5050"/>
                  </a:lnTo>
                  <a:lnTo>
                    <a:pt x="126" y="5038"/>
                  </a:lnTo>
                  <a:close/>
                  <a:moveTo>
                    <a:pt x="98" y="5062"/>
                  </a:moveTo>
                  <a:lnTo>
                    <a:pt x="130" y="5056"/>
                  </a:lnTo>
                  <a:lnTo>
                    <a:pt x="131" y="5062"/>
                  </a:lnTo>
                  <a:lnTo>
                    <a:pt x="130" y="5068"/>
                  </a:lnTo>
                  <a:lnTo>
                    <a:pt x="128" y="5074"/>
                  </a:lnTo>
                  <a:lnTo>
                    <a:pt x="125" y="5081"/>
                  </a:lnTo>
                  <a:lnTo>
                    <a:pt x="122" y="5085"/>
                  </a:lnTo>
                  <a:lnTo>
                    <a:pt x="117" y="5089"/>
                  </a:lnTo>
                  <a:lnTo>
                    <a:pt x="110" y="5092"/>
                  </a:lnTo>
                  <a:lnTo>
                    <a:pt x="104" y="5094"/>
                  </a:lnTo>
                  <a:lnTo>
                    <a:pt x="98" y="5095"/>
                  </a:lnTo>
                  <a:lnTo>
                    <a:pt x="92" y="5094"/>
                  </a:lnTo>
                  <a:lnTo>
                    <a:pt x="86" y="5093"/>
                  </a:lnTo>
                  <a:lnTo>
                    <a:pt x="81" y="5090"/>
                  </a:lnTo>
                  <a:lnTo>
                    <a:pt x="76" y="5086"/>
                  </a:lnTo>
                  <a:lnTo>
                    <a:pt x="72" y="5081"/>
                  </a:lnTo>
                  <a:lnTo>
                    <a:pt x="69" y="5075"/>
                  </a:lnTo>
                  <a:lnTo>
                    <a:pt x="66" y="5069"/>
                  </a:lnTo>
                  <a:lnTo>
                    <a:pt x="98" y="5062"/>
                  </a:lnTo>
                  <a:close/>
                  <a:moveTo>
                    <a:pt x="130" y="5056"/>
                  </a:moveTo>
                  <a:lnTo>
                    <a:pt x="160" y="5184"/>
                  </a:lnTo>
                  <a:lnTo>
                    <a:pt x="194" y="5311"/>
                  </a:lnTo>
                  <a:lnTo>
                    <a:pt x="234" y="5436"/>
                  </a:lnTo>
                  <a:lnTo>
                    <a:pt x="280" y="5559"/>
                  </a:lnTo>
                  <a:lnTo>
                    <a:pt x="330" y="5679"/>
                  </a:lnTo>
                  <a:lnTo>
                    <a:pt x="386" y="5797"/>
                  </a:lnTo>
                  <a:lnTo>
                    <a:pt x="446" y="5914"/>
                  </a:lnTo>
                  <a:lnTo>
                    <a:pt x="512" y="6029"/>
                  </a:lnTo>
                  <a:lnTo>
                    <a:pt x="581" y="6141"/>
                  </a:lnTo>
                  <a:lnTo>
                    <a:pt x="657" y="6251"/>
                  </a:lnTo>
                  <a:lnTo>
                    <a:pt x="736" y="6360"/>
                  </a:lnTo>
                  <a:lnTo>
                    <a:pt x="819" y="6465"/>
                  </a:lnTo>
                  <a:lnTo>
                    <a:pt x="908" y="6568"/>
                  </a:lnTo>
                  <a:lnTo>
                    <a:pt x="1000" y="6670"/>
                  </a:lnTo>
                  <a:lnTo>
                    <a:pt x="1098" y="6769"/>
                  </a:lnTo>
                  <a:lnTo>
                    <a:pt x="1200" y="6866"/>
                  </a:lnTo>
                  <a:lnTo>
                    <a:pt x="1305" y="6961"/>
                  </a:lnTo>
                  <a:lnTo>
                    <a:pt x="1415" y="7053"/>
                  </a:lnTo>
                  <a:lnTo>
                    <a:pt x="1528" y="7143"/>
                  </a:lnTo>
                  <a:lnTo>
                    <a:pt x="1647" y="7230"/>
                  </a:lnTo>
                  <a:lnTo>
                    <a:pt x="1769" y="7315"/>
                  </a:lnTo>
                  <a:lnTo>
                    <a:pt x="1894" y="7398"/>
                  </a:lnTo>
                  <a:lnTo>
                    <a:pt x="2023" y="7478"/>
                  </a:lnTo>
                  <a:lnTo>
                    <a:pt x="2156" y="7556"/>
                  </a:lnTo>
                  <a:lnTo>
                    <a:pt x="2293" y="7630"/>
                  </a:lnTo>
                  <a:lnTo>
                    <a:pt x="2433" y="7703"/>
                  </a:lnTo>
                  <a:lnTo>
                    <a:pt x="2576" y="7774"/>
                  </a:lnTo>
                  <a:lnTo>
                    <a:pt x="2723" y="7840"/>
                  </a:lnTo>
                  <a:lnTo>
                    <a:pt x="2874" y="7906"/>
                  </a:lnTo>
                  <a:lnTo>
                    <a:pt x="3027" y="7967"/>
                  </a:lnTo>
                  <a:lnTo>
                    <a:pt x="3184" y="8028"/>
                  </a:lnTo>
                  <a:lnTo>
                    <a:pt x="3343" y="8084"/>
                  </a:lnTo>
                  <a:lnTo>
                    <a:pt x="3323" y="8145"/>
                  </a:lnTo>
                  <a:lnTo>
                    <a:pt x="3161" y="8088"/>
                  </a:lnTo>
                  <a:lnTo>
                    <a:pt x="3003" y="8028"/>
                  </a:lnTo>
                  <a:lnTo>
                    <a:pt x="2847" y="7964"/>
                  </a:lnTo>
                  <a:lnTo>
                    <a:pt x="2695" y="7899"/>
                  </a:lnTo>
                  <a:lnTo>
                    <a:pt x="2546" y="7830"/>
                  </a:lnTo>
                  <a:lnTo>
                    <a:pt x="2400" y="7759"/>
                  </a:lnTo>
                  <a:lnTo>
                    <a:pt x="2259" y="7686"/>
                  </a:lnTo>
                  <a:lnTo>
                    <a:pt x="2120" y="7610"/>
                  </a:lnTo>
                  <a:lnTo>
                    <a:pt x="1986" y="7531"/>
                  </a:lnTo>
                  <a:lnTo>
                    <a:pt x="1855" y="7449"/>
                  </a:lnTo>
                  <a:lnTo>
                    <a:pt x="1728" y="7366"/>
                  </a:lnTo>
                  <a:lnTo>
                    <a:pt x="1604" y="7279"/>
                  </a:lnTo>
                  <a:lnTo>
                    <a:pt x="1484" y="7191"/>
                  </a:lnTo>
                  <a:lnTo>
                    <a:pt x="1370" y="7099"/>
                  </a:lnTo>
                  <a:lnTo>
                    <a:pt x="1258" y="7006"/>
                  </a:lnTo>
                  <a:lnTo>
                    <a:pt x="1151" y="6909"/>
                  </a:lnTo>
                  <a:lnTo>
                    <a:pt x="1049" y="6811"/>
                  </a:lnTo>
                  <a:lnTo>
                    <a:pt x="950" y="6711"/>
                  </a:lnTo>
                  <a:lnTo>
                    <a:pt x="856" y="6607"/>
                  </a:lnTo>
                  <a:lnTo>
                    <a:pt x="766" y="6502"/>
                  </a:lnTo>
                  <a:lnTo>
                    <a:pt x="681" y="6394"/>
                  </a:lnTo>
                  <a:lnTo>
                    <a:pt x="601" y="6285"/>
                  </a:lnTo>
                  <a:lnTo>
                    <a:pt x="525" y="6173"/>
                  </a:lnTo>
                  <a:lnTo>
                    <a:pt x="454" y="6058"/>
                  </a:lnTo>
                  <a:lnTo>
                    <a:pt x="388" y="5942"/>
                  </a:lnTo>
                  <a:lnTo>
                    <a:pt x="326" y="5824"/>
                  </a:lnTo>
                  <a:lnTo>
                    <a:pt x="270" y="5703"/>
                  </a:lnTo>
                  <a:lnTo>
                    <a:pt x="219" y="5580"/>
                  </a:lnTo>
                  <a:lnTo>
                    <a:pt x="173" y="5455"/>
                  </a:lnTo>
                  <a:lnTo>
                    <a:pt x="132" y="5328"/>
                  </a:lnTo>
                  <a:lnTo>
                    <a:pt x="97" y="5199"/>
                  </a:lnTo>
                  <a:lnTo>
                    <a:pt x="66" y="5069"/>
                  </a:lnTo>
                  <a:lnTo>
                    <a:pt x="130" y="5056"/>
                  </a:lnTo>
                  <a:close/>
                  <a:moveTo>
                    <a:pt x="3343" y="8084"/>
                  </a:moveTo>
                  <a:lnTo>
                    <a:pt x="3507" y="8138"/>
                  </a:lnTo>
                  <a:lnTo>
                    <a:pt x="3674" y="8189"/>
                  </a:lnTo>
                  <a:lnTo>
                    <a:pt x="3842" y="8239"/>
                  </a:lnTo>
                  <a:lnTo>
                    <a:pt x="4014" y="8285"/>
                  </a:lnTo>
                  <a:lnTo>
                    <a:pt x="4189" y="8328"/>
                  </a:lnTo>
                  <a:lnTo>
                    <a:pt x="4366" y="8368"/>
                  </a:lnTo>
                  <a:lnTo>
                    <a:pt x="4546" y="8404"/>
                  </a:lnTo>
                  <a:lnTo>
                    <a:pt x="4729" y="8439"/>
                  </a:lnTo>
                  <a:lnTo>
                    <a:pt x="4913" y="8471"/>
                  </a:lnTo>
                  <a:lnTo>
                    <a:pt x="5101" y="8500"/>
                  </a:lnTo>
                  <a:lnTo>
                    <a:pt x="5291" y="8525"/>
                  </a:lnTo>
                  <a:lnTo>
                    <a:pt x="5482" y="8548"/>
                  </a:lnTo>
                  <a:lnTo>
                    <a:pt x="5677" y="8567"/>
                  </a:lnTo>
                  <a:lnTo>
                    <a:pt x="5872" y="8584"/>
                  </a:lnTo>
                  <a:lnTo>
                    <a:pt x="6070" y="8597"/>
                  </a:lnTo>
                  <a:lnTo>
                    <a:pt x="6270" y="8607"/>
                  </a:lnTo>
                  <a:lnTo>
                    <a:pt x="6473" y="8613"/>
                  </a:lnTo>
                  <a:lnTo>
                    <a:pt x="6675" y="8617"/>
                  </a:lnTo>
                  <a:lnTo>
                    <a:pt x="6881" y="8618"/>
                  </a:lnTo>
                  <a:lnTo>
                    <a:pt x="7087" y="8616"/>
                  </a:lnTo>
                  <a:lnTo>
                    <a:pt x="7296" y="8610"/>
                  </a:lnTo>
                  <a:lnTo>
                    <a:pt x="7506" y="8601"/>
                  </a:lnTo>
                  <a:lnTo>
                    <a:pt x="7718" y="8589"/>
                  </a:lnTo>
                  <a:lnTo>
                    <a:pt x="7930" y="8573"/>
                  </a:lnTo>
                  <a:lnTo>
                    <a:pt x="8144" y="8554"/>
                  </a:lnTo>
                  <a:lnTo>
                    <a:pt x="8359" y="8532"/>
                  </a:lnTo>
                  <a:lnTo>
                    <a:pt x="8575" y="8507"/>
                  </a:lnTo>
                  <a:lnTo>
                    <a:pt x="8793" y="8477"/>
                  </a:lnTo>
                  <a:lnTo>
                    <a:pt x="9011" y="8444"/>
                  </a:lnTo>
                  <a:lnTo>
                    <a:pt x="9230" y="8409"/>
                  </a:lnTo>
                  <a:lnTo>
                    <a:pt x="9449" y="8370"/>
                  </a:lnTo>
                  <a:lnTo>
                    <a:pt x="9670" y="8327"/>
                  </a:lnTo>
                  <a:lnTo>
                    <a:pt x="9683" y="8389"/>
                  </a:lnTo>
                  <a:lnTo>
                    <a:pt x="9461" y="8433"/>
                  </a:lnTo>
                  <a:lnTo>
                    <a:pt x="9240" y="8472"/>
                  </a:lnTo>
                  <a:lnTo>
                    <a:pt x="9020" y="8509"/>
                  </a:lnTo>
                  <a:lnTo>
                    <a:pt x="8801" y="8542"/>
                  </a:lnTo>
                  <a:lnTo>
                    <a:pt x="8582" y="8570"/>
                  </a:lnTo>
                  <a:lnTo>
                    <a:pt x="8365" y="8596"/>
                  </a:lnTo>
                  <a:lnTo>
                    <a:pt x="8149" y="8618"/>
                  </a:lnTo>
                  <a:lnTo>
                    <a:pt x="7933" y="8638"/>
                  </a:lnTo>
                  <a:lnTo>
                    <a:pt x="7721" y="8653"/>
                  </a:lnTo>
                  <a:lnTo>
                    <a:pt x="7508" y="8666"/>
                  </a:lnTo>
                  <a:lnTo>
                    <a:pt x="7297" y="8675"/>
                  </a:lnTo>
                  <a:lnTo>
                    <a:pt x="7087" y="8681"/>
                  </a:lnTo>
                  <a:lnTo>
                    <a:pt x="6880" y="8683"/>
                  </a:lnTo>
                  <a:lnTo>
                    <a:pt x="6673" y="8682"/>
                  </a:lnTo>
                  <a:lnTo>
                    <a:pt x="6468" y="8678"/>
                  </a:lnTo>
                  <a:lnTo>
                    <a:pt x="6266" y="8672"/>
                  </a:lnTo>
                  <a:lnTo>
                    <a:pt x="6064" y="8660"/>
                  </a:lnTo>
                  <a:lnTo>
                    <a:pt x="5866" y="8647"/>
                  </a:lnTo>
                  <a:lnTo>
                    <a:pt x="5668" y="8631"/>
                  </a:lnTo>
                  <a:lnTo>
                    <a:pt x="5473" y="8611"/>
                  </a:lnTo>
                  <a:lnTo>
                    <a:pt x="5281" y="8589"/>
                  </a:lnTo>
                  <a:lnTo>
                    <a:pt x="5089" y="8563"/>
                  </a:lnTo>
                  <a:lnTo>
                    <a:pt x="4901" y="8535"/>
                  </a:lnTo>
                  <a:lnTo>
                    <a:pt x="4716" y="8503"/>
                  </a:lnTo>
                  <a:lnTo>
                    <a:pt x="4532" y="8468"/>
                  </a:lnTo>
                  <a:lnTo>
                    <a:pt x="4351" y="8430"/>
                  </a:lnTo>
                  <a:lnTo>
                    <a:pt x="4173" y="8390"/>
                  </a:lnTo>
                  <a:lnTo>
                    <a:pt x="3997" y="8347"/>
                  </a:lnTo>
                  <a:lnTo>
                    <a:pt x="3824" y="8301"/>
                  </a:lnTo>
                  <a:lnTo>
                    <a:pt x="3654" y="8252"/>
                  </a:lnTo>
                  <a:lnTo>
                    <a:pt x="3486" y="8200"/>
                  </a:lnTo>
                  <a:lnTo>
                    <a:pt x="3323" y="8145"/>
                  </a:lnTo>
                  <a:lnTo>
                    <a:pt x="3343" y="8084"/>
                  </a:lnTo>
                  <a:close/>
                  <a:moveTo>
                    <a:pt x="9670" y="8327"/>
                  </a:moveTo>
                  <a:lnTo>
                    <a:pt x="9690" y="8323"/>
                  </a:lnTo>
                  <a:lnTo>
                    <a:pt x="9711" y="8318"/>
                  </a:lnTo>
                  <a:lnTo>
                    <a:pt x="9735" y="8313"/>
                  </a:lnTo>
                  <a:lnTo>
                    <a:pt x="9760" y="8307"/>
                  </a:lnTo>
                  <a:lnTo>
                    <a:pt x="9774" y="8371"/>
                  </a:lnTo>
                  <a:lnTo>
                    <a:pt x="9754" y="8375"/>
                  </a:lnTo>
                  <a:lnTo>
                    <a:pt x="9733" y="8380"/>
                  </a:lnTo>
                  <a:lnTo>
                    <a:pt x="9708" y="8384"/>
                  </a:lnTo>
                  <a:lnTo>
                    <a:pt x="9683" y="8389"/>
                  </a:lnTo>
                  <a:lnTo>
                    <a:pt x="9670" y="8327"/>
                  </a:lnTo>
                  <a:close/>
                  <a:moveTo>
                    <a:pt x="9760" y="8307"/>
                  </a:moveTo>
                  <a:lnTo>
                    <a:pt x="9864" y="8286"/>
                  </a:lnTo>
                  <a:lnTo>
                    <a:pt x="9966" y="8263"/>
                  </a:lnTo>
                  <a:lnTo>
                    <a:pt x="10068" y="8240"/>
                  </a:lnTo>
                  <a:lnTo>
                    <a:pt x="10170" y="8216"/>
                  </a:lnTo>
                  <a:lnTo>
                    <a:pt x="10271" y="8191"/>
                  </a:lnTo>
                  <a:lnTo>
                    <a:pt x="10372" y="8167"/>
                  </a:lnTo>
                  <a:lnTo>
                    <a:pt x="10472" y="8141"/>
                  </a:lnTo>
                  <a:lnTo>
                    <a:pt x="10573" y="8115"/>
                  </a:lnTo>
                  <a:lnTo>
                    <a:pt x="10672" y="8088"/>
                  </a:lnTo>
                  <a:lnTo>
                    <a:pt x="10771" y="8060"/>
                  </a:lnTo>
                  <a:lnTo>
                    <a:pt x="10869" y="8032"/>
                  </a:lnTo>
                  <a:lnTo>
                    <a:pt x="10967" y="8003"/>
                  </a:lnTo>
                  <a:lnTo>
                    <a:pt x="11065" y="7973"/>
                  </a:lnTo>
                  <a:lnTo>
                    <a:pt x="11162" y="7944"/>
                  </a:lnTo>
                  <a:lnTo>
                    <a:pt x="11258" y="7913"/>
                  </a:lnTo>
                  <a:lnTo>
                    <a:pt x="11354" y="7882"/>
                  </a:lnTo>
                  <a:lnTo>
                    <a:pt x="11449" y="7850"/>
                  </a:lnTo>
                  <a:lnTo>
                    <a:pt x="11545" y="7819"/>
                  </a:lnTo>
                  <a:lnTo>
                    <a:pt x="11639" y="7786"/>
                  </a:lnTo>
                  <a:lnTo>
                    <a:pt x="11732" y="7752"/>
                  </a:lnTo>
                  <a:lnTo>
                    <a:pt x="11826" y="7718"/>
                  </a:lnTo>
                  <a:lnTo>
                    <a:pt x="11918" y="7684"/>
                  </a:lnTo>
                  <a:lnTo>
                    <a:pt x="12010" y="7649"/>
                  </a:lnTo>
                  <a:lnTo>
                    <a:pt x="12102" y="7614"/>
                  </a:lnTo>
                  <a:lnTo>
                    <a:pt x="12193" y="7577"/>
                  </a:lnTo>
                  <a:lnTo>
                    <a:pt x="12283" y="7541"/>
                  </a:lnTo>
                  <a:lnTo>
                    <a:pt x="12373" y="7504"/>
                  </a:lnTo>
                  <a:lnTo>
                    <a:pt x="12462" y="7466"/>
                  </a:lnTo>
                  <a:lnTo>
                    <a:pt x="12551" y="7429"/>
                  </a:lnTo>
                  <a:lnTo>
                    <a:pt x="12639" y="7390"/>
                  </a:lnTo>
                  <a:lnTo>
                    <a:pt x="12726" y="7351"/>
                  </a:lnTo>
                  <a:lnTo>
                    <a:pt x="12813" y="7311"/>
                  </a:lnTo>
                  <a:lnTo>
                    <a:pt x="12841" y="7370"/>
                  </a:lnTo>
                  <a:lnTo>
                    <a:pt x="12753" y="7409"/>
                  </a:lnTo>
                  <a:lnTo>
                    <a:pt x="12665" y="7449"/>
                  </a:lnTo>
                  <a:lnTo>
                    <a:pt x="12577" y="7488"/>
                  </a:lnTo>
                  <a:lnTo>
                    <a:pt x="12488" y="7526"/>
                  </a:lnTo>
                  <a:lnTo>
                    <a:pt x="12398" y="7564"/>
                  </a:lnTo>
                  <a:lnTo>
                    <a:pt x="12308" y="7601"/>
                  </a:lnTo>
                  <a:lnTo>
                    <a:pt x="12217" y="7637"/>
                  </a:lnTo>
                  <a:lnTo>
                    <a:pt x="12126" y="7673"/>
                  </a:lnTo>
                  <a:lnTo>
                    <a:pt x="12034" y="7709"/>
                  </a:lnTo>
                  <a:lnTo>
                    <a:pt x="11940" y="7744"/>
                  </a:lnTo>
                  <a:lnTo>
                    <a:pt x="11847" y="7779"/>
                  </a:lnTo>
                  <a:lnTo>
                    <a:pt x="11754" y="7813"/>
                  </a:lnTo>
                  <a:lnTo>
                    <a:pt x="11660" y="7846"/>
                  </a:lnTo>
                  <a:lnTo>
                    <a:pt x="11565" y="7879"/>
                  </a:lnTo>
                  <a:lnTo>
                    <a:pt x="11470" y="7912"/>
                  </a:lnTo>
                  <a:lnTo>
                    <a:pt x="11374" y="7944"/>
                  </a:lnTo>
                  <a:lnTo>
                    <a:pt x="11278" y="7975"/>
                  </a:lnTo>
                  <a:lnTo>
                    <a:pt x="11180" y="8005"/>
                  </a:lnTo>
                  <a:lnTo>
                    <a:pt x="11083" y="8036"/>
                  </a:lnTo>
                  <a:lnTo>
                    <a:pt x="10985" y="8066"/>
                  </a:lnTo>
                  <a:lnTo>
                    <a:pt x="10887" y="8094"/>
                  </a:lnTo>
                  <a:lnTo>
                    <a:pt x="10789" y="8122"/>
                  </a:lnTo>
                  <a:lnTo>
                    <a:pt x="10688" y="8149"/>
                  </a:lnTo>
                  <a:lnTo>
                    <a:pt x="10589" y="8177"/>
                  </a:lnTo>
                  <a:lnTo>
                    <a:pt x="10489" y="8204"/>
                  </a:lnTo>
                  <a:lnTo>
                    <a:pt x="10388" y="8229"/>
                  </a:lnTo>
                  <a:lnTo>
                    <a:pt x="10286" y="8255"/>
                  </a:lnTo>
                  <a:lnTo>
                    <a:pt x="10185" y="8280"/>
                  </a:lnTo>
                  <a:lnTo>
                    <a:pt x="10083" y="8303"/>
                  </a:lnTo>
                  <a:lnTo>
                    <a:pt x="9980" y="8327"/>
                  </a:lnTo>
                  <a:lnTo>
                    <a:pt x="9877" y="8349"/>
                  </a:lnTo>
                  <a:lnTo>
                    <a:pt x="9774" y="8371"/>
                  </a:lnTo>
                  <a:lnTo>
                    <a:pt x="9760" y="8307"/>
                  </a:lnTo>
                  <a:close/>
                  <a:moveTo>
                    <a:pt x="12813" y="7311"/>
                  </a:moveTo>
                  <a:lnTo>
                    <a:pt x="12903" y="7270"/>
                  </a:lnTo>
                  <a:lnTo>
                    <a:pt x="12992" y="7228"/>
                  </a:lnTo>
                  <a:lnTo>
                    <a:pt x="13080" y="7185"/>
                  </a:lnTo>
                  <a:lnTo>
                    <a:pt x="13167" y="7142"/>
                  </a:lnTo>
                  <a:lnTo>
                    <a:pt x="13254" y="7098"/>
                  </a:lnTo>
                  <a:lnTo>
                    <a:pt x="13340" y="7054"/>
                  </a:lnTo>
                  <a:lnTo>
                    <a:pt x="13426" y="7010"/>
                  </a:lnTo>
                  <a:lnTo>
                    <a:pt x="13511" y="6965"/>
                  </a:lnTo>
                  <a:lnTo>
                    <a:pt x="13595" y="6919"/>
                  </a:lnTo>
                  <a:lnTo>
                    <a:pt x="13678" y="6873"/>
                  </a:lnTo>
                  <a:lnTo>
                    <a:pt x="13760" y="6826"/>
                  </a:lnTo>
                  <a:lnTo>
                    <a:pt x="13841" y="6779"/>
                  </a:lnTo>
                  <a:lnTo>
                    <a:pt x="13923" y="6732"/>
                  </a:lnTo>
                  <a:lnTo>
                    <a:pt x="14003" y="6684"/>
                  </a:lnTo>
                  <a:lnTo>
                    <a:pt x="14083" y="6636"/>
                  </a:lnTo>
                  <a:lnTo>
                    <a:pt x="14161" y="6588"/>
                  </a:lnTo>
                  <a:lnTo>
                    <a:pt x="14239" y="6539"/>
                  </a:lnTo>
                  <a:lnTo>
                    <a:pt x="14316" y="6490"/>
                  </a:lnTo>
                  <a:lnTo>
                    <a:pt x="14393" y="6439"/>
                  </a:lnTo>
                  <a:lnTo>
                    <a:pt x="14468" y="6389"/>
                  </a:lnTo>
                  <a:lnTo>
                    <a:pt x="14543" y="6338"/>
                  </a:lnTo>
                  <a:lnTo>
                    <a:pt x="14618" y="6287"/>
                  </a:lnTo>
                  <a:lnTo>
                    <a:pt x="14690" y="6236"/>
                  </a:lnTo>
                  <a:lnTo>
                    <a:pt x="14763" y="6183"/>
                  </a:lnTo>
                  <a:lnTo>
                    <a:pt x="14835" y="6131"/>
                  </a:lnTo>
                  <a:lnTo>
                    <a:pt x="14905" y="6079"/>
                  </a:lnTo>
                  <a:lnTo>
                    <a:pt x="14975" y="6026"/>
                  </a:lnTo>
                  <a:lnTo>
                    <a:pt x="15044" y="5972"/>
                  </a:lnTo>
                  <a:lnTo>
                    <a:pt x="15113" y="5919"/>
                  </a:lnTo>
                  <a:lnTo>
                    <a:pt x="15179" y="5865"/>
                  </a:lnTo>
                  <a:lnTo>
                    <a:pt x="15246" y="5811"/>
                  </a:lnTo>
                  <a:lnTo>
                    <a:pt x="15311" y="5755"/>
                  </a:lnTo>
                  <a:lnTo>
                    <a:pt x="15353" y="5805"/>
                  </a:lnTo>
                  <a:lnTo>
                    <a:pt x="15287" y="5860"/>
                  </a:lnTo>
                  <a:lnTo>
                    <a:pt x="15220" y="5915"/>
                  </a:lnTo>
                  <a:lnTo>
                    <a:pt x="15153" y="5969"/>
                  </a:lnTo>
                  <a:lnTo>
                    <a:pt x="15084" y="6024"/>
                  </a:lnTo>
                  <a:lnTo>
                    <a:pt x="15015" y="6077"/>
                  </a:lnTo>
                  <a:lnTo>
                    <a:pt x="14944" y="6130"/>
                  </a:lnTo>
                  <a:lnTo>
                    <a:pt x="14872" y="6183"/>
                  </a:lnTo>
                  <a:lnTo>
                    <a:pt x="14801" y="6236"/>
                  </a:lnTo>
                  <a:lnTo>
                    <a:pt x="14728" y="6288"/>
                  </a:lnTo>
                  <a:lnTo>
                    <a:pt x="14654" y="6340"/>
                  </a:lnTo>
                  <a:lnTo>
                    <a:pt x="14580" y="6391"/>
                  </a:lnTo>
                  <a:lnTo>
                    <a:pt x="14504" y="6442"/>
                  </a:lnTo>
                  <a:lnTo>
                    <a:pt x="14428" y="6493"/>
                  </a:lnTo>
                  <a:lnTo>
                    <a:pt x="14352" y="6543"/>
                  </a:lnTo>
                  <a:lnTo>
                    <a:pt x="14274" y="6593"/>
                  </a:lnTo>
                  <a:lnTo>
                    <a:pt x="14195" y="6642"/>
                  </a:lnTo>
                  <a:lnTo>
                    <a:pt x="14116" y="6691"/>
                  </a:lnTo>
                  <a:lnTo>
                    <a:pt x="14037" y="6739"/>
                  </a:lnTo>
                  <a:lnTo>
                    <a:pt x="13956" y="6788"/>
                  </a:lnTo>
                  <a:lnTo>
                    <a:pt x="13874" y="6836"/>
                  </a:lnTo>
                  <a:lnTo>
                    <a:pt x="13792" y="6883"/>
                  </a:lnTo>
                  <a:lnTo>
                    <a:pt x="13709" y="6929"/>
                  </a:lnTo>
                  <a:lnTo>
                    <a:pt x="13625" y="6976"/>
                  </a:lnTo>
                  <a:lnTo>
                    <a:pt x="13540" y="7021"/>
                  </a:lnTo>
                  <a:lnTo>
                    <a:pt x="13456" y="7066"/>
                  </a:lnTo>
                  <a:lnTo>
                    <a:pt x="13370" y="7111"/>
                  </a:lnTo>
                  <a:lnTo>
                    <a:pt x="13284" y="7156"/>
                  </a:lnTo>
                  <a:lnTo>
                    <a:pt x="13196" y="7199"/>
                  </a:lnTo>
                  <a:lnTo>
                    <a:pt x="13108" y="7243"/>
                  </a:lnTo>
                  <a:lnTo>
                    <a:pt x="13020" y="7285"/>
                  </a:lnTo>
                  <a:lnTo>
                    <a:pt x="12931" y="7328"/>
                  </a:lnTo>
                  <a:lnTo>
                    <a:pt x="12841" y="7370"/>
                  </a:lnTo>
                  <a:lnTo>
                    <a:pt x="12813" y="7311"/>
                  </a:lnTo>
                  <a:close/>
                  <a:moveTo>
                    <a:pt x="15333" y="5780"/>
                  </a:moveTo>
                  <a:lnTo>
                    <a:pt x="15311" y="5755"/>
                  </a:lnTo>
                  <a:lnTo>
                    <a:pt x="15317" y="5751"/>
                  </a:lnTo>
                  <a:lnTo>
                    <a:pt x="15322" y="5749"/>
                  </a:lnTo>
                  <a:lnTo>
                    <a:pt x="15329" y="5748"/>
                  </a:lnTo>
                  <a:lnTo>
                    <a:pt x="15335" y="5748"/>
                  </a:lnTo>
                  <a:lnTo>
                    <a:pt x="15341" y="5749"/>
                  </a:lnTo>
                  <a:lnTo>
                    <a:pt x="15347" y="5751"/>
                  </a:lnTo>
                  <a:lnTo>
                    <a:pt x="15352" y="5754"/>
                  </a:lnTo>
                  <a:lnTo>
                    <a:pt x="15357" y="5759"/>
                  </a:lnTo>
                  <a:lnTo>
                    <a:pt x="15361" y="5765"/>
                  </a:lnTo>
                  <a:lnTo>
                    <a:pt x="15363" y="5771"/>
                  </a:lnTo>
                  <a:lnTo>
                    <a:pt x="15364" y="5777"/>
                  </a:lnTo>
                  <a:lnTo>
                    <a:pt x="15364" y="5783"/>
                  </a:lnTo>
                  <a:lnTo>
                    <a:pt x="15363" y="5789"/>
                  </a:lnTo>
                  <a:lnTo>
                    <a:pt x="15361" y="5795"/>
                  </a:lnTo>
                  <a:lnTo>
                    <a:pt x="15358" y="5800"/>
                  </a:lnTo>
                  <a:lnTo>
                    <a:pt x="15353" y="5805"/>
                  </a:lnTo>
                  <a:lnTo>
                    <a:pt x="15333" y="5780"/>
                  </a:lnTo>
                  <a:close/>
                  <a:moveTo>
                    <a:pt x="15348" y="5809"/>
                  </a:moveTo>
                  <a:lnTo>
                    <a:pt x="15229" y="5875"/>
                  </a:lnTo>
                  <a:lnTo>
                    <a:pt x="15108" y="5941"/>
                  </a:lnTo>
                  <a:lnTo>
                    <a:pt x="14985" y="6006"/>
                  </a:lnTo>
                  <a:lnTo>
                    <a:pt x="14861" y="6070"/>
                  </a:lnTo>
                  <a:lnTo>
                    <a:pt x="14735" y="6133"/>
                  </a:lnTo>
                  <a:lnTo>
                    <a:pt x="14607" y="6196"/>
                  </a:lnTo>
                  <a:lnTo>
                    <a:pt x="14479" y="6257"/>
                  </a:lnTo>
                  <a:lnTo>
                    <a:pt x="14349" y="6317"/>
                  </a:lnTo>
                  <a:lnTo>
                    <a:pt x="14217" y="6376"/>
                  </a:lnTo>
                  <a:lnTo>
                    <a:pt x="14083" y="6434"/>
                  </a:lnTo>
                  <a:lnTo>
                    <a:pt x="13948" y="6491"/>
                  </a:lnTo>
                  <a:lnTo>
                    <a:pt x="13812" y="6547"/>
                  </a:lnTo>
                  <a:lnTo>
                    <a:pt x="13674" y="6602"/>
                  </a:lnTo>
                  <a:lnTo>
                    <a:pt x="13535" y="6655"/>
                  </a:lnTo>
                  <a:lnTo>
                    <a:pt x="13394" y="6709"/>
                  </a:lnTo>
                  <a:lnTo>
                    <a:pt x="13253" y="6760"/>
                  </a:lnTo>
                  <a:lnTo>
                    <a:pt x="13230" y="6698"/>
                  </a:lnTo>
                  <a:lnTo>
                    <a:pt x="13372" y="6647"/>
                  </a:lnTo>
                  <a:lnTo>
                    <a:pt x="13512" y="6595"/>
                  </a:lnTo>
                  <a:lnTo>
                    <a:pt x="13651" y="6542"/>
                  </a:lnTo>
                  <a:lnTo>
                    <a:pt x="13788" y="6487"/>
                  </a:lnTo>
                  <a:lnTo>
                    <a:pt x="13923" y="6431"/>
                  </a:lnTo>
                  <a:lnTo>
                    <a:pt x="14057" y="6375"/>
                  </a:lnTo>
                  <a:lnTo>
                    <a:pt x="14190" y="6317"/>
                  </a:lnTo>
                  <a:lnTo>
                    <a:pt x="14322" y="6258"/>
                  </a:lnTo>
                  <a:lnTo>
                    <a:pt x="14452" y="6198"/>
                  </a:lnTo>
                  <a:lnTo>
                    <a:pt x="14580" y="6137"/>
                  </a:lnTo>
                  <a:lnTo>
                    <a:pt x="14707" y="6075"/>
                  </a:lnTo>
                  <a:lnTo>
                    <a:pt x="14831" y="6012"/>
                  </a:lnTo>
                  <a:lnTo>
                    <a:pt x="14955" y="5949"/>
                  </a:lnTo>
                  <a:lnTo>
                    <a:pt x="15077" y="5884"/>
                  </a:lnTo>
                  <a:lnTo>
                    <a:pt x="15198" y="5819"/>
                  </a:lnTo>
                  <a:lnTo>
                    <a:pt x="15316" y="5752"/>
                  </a:lnTo>
                  <a:lnTo>
                    <a:pt x="15348" y="5809"/>
                  </a:lnTo>
                  <a:close/>
                  <a:moveTo>
                    <a:pt x="13253" y="6760"/>
                  </a:moveTo>
                  <a:lnTo>
                    <a:pt x="13114" y="6808"/>
                  </a:lnTo>
                  <a:lnTo>
                    <a:pt x="12975" y="6856"/>
                  </a:lnTo>
                  <a:lnTo>
                    <a:pt x="12834" y="6902"/>
                  </a:lnTo>
                  <a:lnTo>
                    <a:pt x="12691" y="6947"/>
                  </a:lnTo>
                  <a:lnTo>
                    <a:pt x="12548" y="6992"/>
                  </a:lnTo>
                  <a:lnTo>
                    <a:pt x="12404" y="7035"/>
                  </a:lnTo>
                  <a:lnTo>
                    <a:pt x="12259" y="7076"/>
                  </a:lnTo>
                  <a:lnTo>
                    <a:pt x="12111" y="7117"/>
                  </a:lnTo>
                  <a:lnTo>
                    <a:pt x="11964" y="7157"/>
                  </a:lnTo>
                  <a:lnTo>
                    <a:pt x="11815" y="7195"/>
                  </a:lnTo>
                  <a:lnTo>
                    <a:pt x="11665" y="7232"/>
                  </a:lnTo>
                  <a:lnTo>
                    <a:pt x="11514" y="7268"/>
                  </a:lnTo>
                  <a:lnTo>
                    <a:pt x="11362" y="7302"/>
                  </a:lnTo>
                  <a:lnTo>
                    <a:pt x="11209" y="7335"/>
                  </a:lnTo>
                  <a:lnTo>
                    <a:pt x="11055" y="7367"/>
                  </a:lnTo>
                  <a:lnTo>
                    <a:pt x="10900" y="7397"/>
                  </a:lnTo>
                  <a:lnTo>
                    <a:pt x="10888" y="7333"/>
                  </a:lnTo>
                  <a:lnTo>
                    <a:pt x="11042" y="7304"/>
                  </a:lnTo>
                  <a:lnTo>
                    <a:pt x="11196" y="7272"/>
                  </a:lnTo>
                  <a:lnTo>
                    <a:pt x="11348" y="7239"/>
                  </a:lnTo>
                  <a:lnTo>
                    <a:pt x="11500" y="7204"/>
                  </a:lnTo>
                  <a:lnTo>
                    <a:pt x="11650" y="7170"/>
                  </a:lnTo>
                  <a:lnTo>
                    <a:pt x="11798" y="7133"/>
                  </a:lnTo>
                  <a:lnTo>
                    <a:pt x="11947" y="7095"/>
                  </a:lnTo>
                  <a:lnTo>
                    <a:pt x="12094" y="7055"/>
                  </a:lnTo>
                  <a:lnTo>
                    <a:pt x="12240" y="7015"/>
                  </a:lnTo>
                  <a:lnTo>
                    <a:pt x="12385" y="6973"/>
                  </a:lnTo>
                  <a:lnTo>
                    <a:pt x="12529" y="6930"/>
                  </a:lnTo>
                  <a:lnTo>
                    <a:pt x="12672" y="6886"/>
                  </a:lnTo>
                  <a:lnTo>
                    <a:pt x="12813" y="6841"/>
                  </a:lnTo>
                  <a:lnTo>
                    <a:pt x="12954" y="6795"/>
                  </a:lnTo>
                  <a:lnTo>
                    <a:pt x="13093" y="6748"/>
                  </a:lnTo>
                  <a:lnTo>
                    <a:pt x="13230" y="6698"/>
                  </a:lnTo>
                  <a:lnTo>
                    <a:pt x="13253" y="676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0" name="Freeform 14"/>
            <p:cNvSpPr>
              <a:spLocks/>
            </p:cNvSpPr>
            <p:nvPr/>
          </p:nvSpPr>
          <p:spPr bwMode="auto">
            <a:xfrm>
              <a:off x="1193" y="333"/>
              <a:ext cx="974" cy="1316"/>
            </a:xfrm>
            <a:custGeom>
              <a:avLst/>
              <a:gdLst>
                <a:gd name="T0" fmla="*/ 0 w 2927"/>
                <a:gd name="T1" fmla="*/ 0 h 3966"/>
                <a:gd name="T2" fmla="*/ 0 w 2927"/>
                <a:gd name="T3" fmla="*/ 0 h 3966"/>
                <a:gd name="T4" fmla="*/ 0 w 2927"/>
                <a:gd name="T5" fmla="*/ 0 h 3966"/>
                <a:gd name="T6" fmla="*/ 0 w 2927"/>
                <a:gd name="T7" fmla="*/ 0 h 3966"/>
                <a:gd name="T8" fmla="*/ 0 w 2927"/>
                <a:gd name="T9" fmla="*/ 0 h 3966"/>
                <a:gd name="T10" fmla="*/ 0 w 2927"/>
                <a:gd name="T11" fmla="*/ 0 h 3966"/>
                <a:gd name="T12" fmla="*/ 0 w 2927"/>
                <a:gd name="T13" fmla="*/ 0 h 3966"/>
                <a:gd name="T14" fmla="*/ 0 w 2927"/>
                <a:gd name="T15" fmla="*/ 0 h 3966"/>
                <a:gd name="T16" fmla="*/ 0 w 2927"/>
                <a:gd name="T17" fmla="*/ 0 h 3966"/>
                <a:gd name="T18" fmla="*/ 0 w 2927"/>
                <a:gd name="T19" fmla="*/ 0 h 3966"/>
                <a:gd name="T20" fmla="*/ 0 w 2927"/>
                <a:gd name="T21" fmla="*/ 0 h 3966"/>
                <a:gd name="T22" fmla="*/ 0 w 2927"/>
                <a:gd name="T23" fmla="*/ 0 h 3966"/>
                <a:gd name="T24" fmla="*/ 0 w 2927"/>
                <a:gd name="T25" fmla="*/ 0 h 3966"/>
                <a:gd name="T26" fmla="*/ 0 w 2927"/>
                <a:gd name="T27" fmla="*/ 0 h 3966"/>
                <a:gd name="T28" fmla="*/ 0 w 2927"/>
                <a:gd name="T29" fmla="*/ 0 h 3966"/>
                <a:gd name="T30" fmla="*/ 0 w 2927"/>
                <a:gd name="T31" fmla="*/ 0 h 3966"/>
                <a:gd name="T32" fmla="*/ 0 w 2927"/>
                <a:gd name="T33" fmla="*/ 0 h 3966"/>
                <a:gd name="T34" fmla="*/ 0 w 2927"/>
                <a:gd name="T35" fmla="*/ 0 h 3966"/>
                <a:gd name="T36" fmla="*/ 0 w 2927"/>
                <a:gd name="T37" fmla="*/ 0 h 3966"/>
                <a:gd name="T38" fmla="*/ 0 w 2927"/>
                <a:gd name="T39" fmla="*/ 0 h 3966"/>
                <a:gd name="T40" fmla="*/ 0 w 2927"/>
                <a:gd name="T41" fmla="*/ 0 h 3966"/>
                <a:gd name="T42" fmla="*/ 0 w 2927"/>
                <a:gd name="T43" fmla="*/ 0 h 3966"/>
                <a:gd name="T44" fmla="*/ 0 w 2927"/>
                <a:gd name="T45" fmla="*/ 0 h 3966"/>
                <a:gd name="T46" fmla="*/ 0 w 2927"/>
                <a:gd name="T47" fmla="*/ 0 h 3966"/>
                <a:gd name="T48" fmla="*/ 0 w 2927"/>
                <a:gd name="T49" fmla="*/ 0 h 3966"/>
                <a:gd name="T50" fmla="*/ 0 w 2927"/>
                <a:gd name="T51" fmla="*/ 0 h 3966"/>
                <a:gd name="T52" fmla="*/ 0 w 2927"/>
                <a:gd name="T53" fmla="*/ 0 h 3966"/>
                <a:gd name="T54" fmla="*/ 0 w 2927"/>
                <a:gd name="T55" fmla="*/ 0 h 3966"/>
                <a:gd name="T56" fmla="*/ 0 w 2927"/>
                <a:gd name="T57" fmla="*/ 0 h 3966"/>
                <a:gd name="T58" fmla="*/ 0 w 2927"/>
                <a:gd name="T59" fmla="*/ 0 h 3966"/>
                <a:gd name="T60" fmla="*/ 0 w 2927"/>
                <a:gd name="T61" fmla="*/ 0 h 3966"/>
                <a:gd name="T62" fmla="*/ 0 w 2927"/>
                <a:gd name="T63" fmla="*/ 0 h 3966"/>
                <a:gd name="T64" fmla="*/ 0 w 2927"/>
                <a:gd name="T65" fmla="*/ 0 h 3966"/>
                <a:gd name="T66" fmla="*/ 0 w 2927"/>
                <a:gd name="T67" fmla="*/ 0 h 3966"/>
                <a:gd name="T68" fmla="*/ 0 w 2927"/>
                <a:gd name="T69" fmla="*/ 0 h 3966"/>
                <a:gd name="T70" fmla="*/ 0 w 2927"/>
                <a:gd name="T71" fmla="*/ 0 h 3966"/>
                <a:gd name="T72" fmla="*/ 0 w 2927"/>
                <a:gd name="T73" fmla="*/ 0 h 3966"/>
                <a:gd name="T74" fmla="*/ 0 w 2927"/>
                <a:gd name="T75" fmla="*/ 0 h 3966"/>
                <a:gd name="T76" fmla="*/ 0 w 2927"/>
                <a:gd name="T77" fmla="*/ 0 h 3966"/>
                <a:gd name="T78" fmla="*/ 0 w 2927"/>
                <a:gd name="T79" fmla="*/ 0 h 3966"/>
                <a:gd name="T80" fmla="*/ 0 w 2927"/>
                <a:gd name="T81" fmla="*/ 0 h 3966"/>
                <a:gd name="T82" fmla="*/ 0 w 2927"/>
                <a:gd name="T83" fmla="*/ 0 h 3966"/>
                <a:gd name="T84" fmla="*/ 0 w 2927"/>
                <a:gd name="T85" fmla="*/ 0 h 3966"/>
                <a:gd name="T86" fmla="*/ 0 w 2927"/>
                <a:gd name="T87" fmla="*/ 0 h 3966"/>
                <a:gd name="T88" fmla="*/ 0 w 2927"/>
                <a:gd name="T89" fmla="*/ 0 h 3966"/>
                <a:gd name="T90" fmla="*/ 0 w 2927"/>
                <a:gd name="T91" fmla="*/ 0 h 3966"/>
                <a:gd name="T92" fmla="*/ 0 w 2927"/>
                <a:gd name="T93" fmla="*/ 0 h 3966"/>
                <a:gd name="T94" fmla="*/ 0 w 2927"/>
                <a:gd name="T95" fmla="*/ 0 h 3966"/>
                <a:gd name="T96" fmla="*/ 0 w 2927"/>
                <a:gd name="T97" fmla="*/ 0 h 3966"/>
                <a:gd name="T98" fmla="*/ 0 w 2927"/>
                <a:gd name="T99" fmla="*/ 0 h 3966"/>
                <a:gd name="T100" fmla="*/ 0 w 2927"/>
                <a:gd name="T101" fmla="*/ 0 h 3966"/>
                <a:gd name="T102" fmla="*/ 0 w 2927"/>
                <a:gd name="T103" fmla="*/ 0 h 3966"/>
                <a:gd name="T104" fmla="*/ 0 w 2927"/>
                <a:gd name="T105" fmla="*/ 0 h 39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27"/>
                <a:gd name="T160" fmla="*/ 0 h 3966"/>
                <a:gd name="T161" fmla="*/ 2927 w 2927"/>
                <a:gd name="T162" fmla="*/ 3966 h 39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27" h="3966">
                  <a:moveTo>
                    <a:pt x="2729" y="2851"/>
                  </a:moveTo>
                  <a:lnTo>
                    <a:pt x="2751" y="2959"/>
                  </a:lnTo>
                  <a:lnTo>
                    <a:pt x="2772" y="3052"/>
                  </a:lnTo>
                  <a:lnTo>
                    <a:pt x="2792" y="3135"/>
                  </a:lnTo>
                  <a:lnTo>
                    <a:pt x="2812" y="3214"/>
                  </a:lnTo>
                  <a:lnTo>
                    <a:pt x="2833" y="3291"/>
                  </a:lnTo>
                  <a:lnTo>
                    <a:pt x="2859" y="3373"/>
                  </a:lnTo>
                  <a:lnTo>
                    <a:pt x="2887" y="3463"/>
                  </a:lnTo>
                  <a:lnTo>
                    <a:pt x="2922" y="3566"/>
                  </a:lnTo>
                  <a:lnTo>
                    <a:pt x="2927" y="3577"/>
                  </a:lnTo>
                  <a:lnTo>
                    <a:pt x="2867" y="3616"/>
                  </a:lnTo>
                  <a:lnTo>
                    <a:pt x="2807" y="3652"/>
                  </a:lnTo>
                  <a:lnTo>
                    <a:pt x="2746" y="3686"/>
                  </a:lnTo>
                  <a:lnTo>
                    <a:pt x="2687" y="3716"/>
                  </a:lnTo>
                  <a:lnTo>
                    <a:pt x="2628" y="3746"/>
                  </a:lnTo>
                  <a:lnTo>
                    <a:pt x="2569" y="3772"/>
                  </a:lnTo>
                  <a:lnTo>
                    <a:pt x="2512" y="3796"/>
                  </a:lnTo>
                  <a:lnTo>
                    <a:pt x="2455" y="3819"/>
                  </a:lnTo>
                  <a:lnTo>
                    <a:pt x="2398" y="3838"/>
                  </a:lnTo>
                  <a:lnTo>
                    <a:pt x="2344" y="3857"/>
                  </a:lnTo>
                  <a:lnTo>
                    <a:pt x="2290" y="3873"/>
                  </a:lnTo>
                  <a:lnTo>
                    <a:pt x="2238" y="3888"/>
                  </a:lnTo>
                  <a:lnTo>
                    <a:pt x="2187" y="3902"/>
                  </a:lnTo>
                  <a:lnTo>
                    <a:pt x="2136" y="3913"/>
                  </a:lnTo>
                  <a:lnTo>
                    <a:pt x="2089" y="3923"/>
                  </a:lnTo>
                  <a:lnTo>
                    <a:pt x="2042" y="3931"/>
                  </a:lnTo>
                  <a:lnTo>
                    <a:pt x="1998" y="3940"/>
                  </a:lnTo>
                  <a:lnTo>
                    <a:pt x="1956" y="3946"/>
                  </a:lnTo>
                  <a:lnTo>
                    <a:pt x="1916" y="3951"/>
                  </a:lnTo>
                  <a:lnTo>
                    <a:pt x="1878" y="3955"/>
                  </a:lnTo>
                  <a:lnTo>
                    <a:pt x="1809" y="3961"/>
                  </a:lnTo>
                  <a:lnTo>
                    <a:pt x="1750" y="3964"/>
                  </a:lnTo>
                  <a:lnTo>
                    <a:pt x="1702" y="3966"/>
                  </a:lnTo>
                  <a:lnTo>
                    <a:pt x="1666" y="3966"/>
                  </a:lnTo>
                  <a:lnTo>
                    <a:pt x="1642" y="3965"/>
                  </a:lnTo>
                  <a:lnTo>
                    <a:pt x="1633" y="3965"/>
                  </a:lnTo>
                  <a:lnTo>
                    <a:pt x="1541" y="3963"/>
                  </a:lnTo>
                  <a:lnTo>
                    <a:pt x="1452" y="3957"/>
                  </a:lnTo>
                  <a:lnTo>
                    <a:pt x="1364" y="3947"/>
                  </a:lnTo>
                  <a:lnTo>
                    <a:pt x="1279" y="3932"/>
                  </a:lnTo>
                  <a:lnTo>
                    <a:pt x="1196" y="3915"/>
                  </a:lnTo>
                  <a:lnTo>
                    <a:pt x="1116" y="3892"/>
                  </a:lnTo>
                  <a:lnTo>
                    <a:pt x="1038" y="3867"/>
                  </a:lnTo>
                  <a:lnTo>
                    <a:pt x="961" y="3837"/>
                  </a:lnTo>
                  <a:lnTo>
                    <a:pt x="887" y="3804"/>
                  </a:lnTo>
                  <a:lnTo>
                    <a:pt x="817" y="3766"/>
                  </a:lnTo>
                  <a:lnTo>
                    <a:pt x="748" y="3726"/>
                  </a:lnTo>
                  <a:lnTo>
                    <a:pt x="683" y="3680"/>
                  </a:lnTo>
                  <a:lnTo>
                    <a:pt x="619" y="3632"/>
                  </a:lnTo>
                  <a:lnTo>
                    <a:pt x="559" y="3579"/>
                  </a:lnTo>
                  <a:lnTo>
                    <a:pt x="502" y="3523"/>
                  </a:lnTo>
                  <a:lnTo>
                    <a:pt x="446" y="3463"/>
                  </a:lnTo>
                  <a:lnTo>
                    <a:pt x="394" y="3400"/>
                  </a:lnTo>
                  <a:lnTo>
                    <a:pt x="346" y="3332"/>
                  </a:lnTo>
                  <a:lnTo>
                    <a:pt x="300" y="3262"/>
                  </a:lnTo>
                  <a:lnTo>
                    <a:pt x="257" y="3187"/>
                  </a:lnTo>
                  <a:lnTo>
                    <a:pt x="217" y="3108"/>
                  </a:lnTo>
                  <a:lnTo>
                    <a:pt x="181" y="3026"/>
                  </a:lnTo>
                  <a:lnTo>
                    <a:pt x="147" y="2941"/>
                  </a:lnTo>
                  <a:lnTo>
                    <a:pt x="117" y="2852"/>
                  </a:lnTo>
                  <a:lnTo>
                    <a:pt x="90" y="2759"/>
                  </a:lnTo>
                  <a:lnTo>
                    <a:pt x="67" y="2663"/>
                  </a:lnTo>
                  <a:lnTo>
                    <a:pt x="46" y="2563"/>
                  </a:lnTo>
                  <a:lnTo>
                    <a:pt x="30" y="2460"/>
                  </a:lnTo>
                  <a:lnTo>
                    <a:pt x="18" y="2353"/>
                  </a:lnTo>
                  <a:lnTo>
                    <a:pt x="9" y="2243"/>
                  </a:lnTo>
                  <a:lnTo>
                    <a:pt x="3" y="2129"/>
                  </a:lnTo>
                  <a:lnTo>
                    <a:pt x="0" y="2012"/>
                  </a:lnTo>
                  <a:lnTo>
                    <a:pt x="3" y="1901"/>
                  </a:lnTo>
                  <a:lnTo>
                    <a:pt x="9" y="1791"/>
                  </a:lnTo>
                  <a:lnTo>
                    <a:pt x="19" y="1685"/>
                  </a:lnTo>
                  <a:lnTo>
                    <a:pt x="33" y="1580"/>
                  </a:lnTo>
                  <a:lnTo>
                    <a:pt x="52" y="1479"/>
                  </a:lnTo>
                  <a:lnTo>
                    <a:pt x="74" y="1380"/>
                  </a:lnTo>
                  <a:lnTo>
                    <a:pt x="100" y="1283"/>
                  </a:lnTo>
                  <a:lnTo>
                    <a:pt x="129" y="1190"/>
                  </a:lnTo>
                  <a:lnTo>
                    <a:pt x="162" y="1100"/>
                  </a:lnTo>
                  <a:lnTo>
                    <a:pt x="199" y="1012"/>
                  </a:lnTo>
                  <a:lnTo>
                    <a:pt x="239" y="928"/>
                  </a:lnTo>
                  <a:lnTo>
                    <a:pt x="283" y="847"/>
                  </a:lnTo>
                  <a:lnTo>
                    <a:pt x="330" y="769"/>
                  </a:lnTo>
                  <a:lnTo>
                    <a:pt x="380" y="694"/>
                  </a:lnTo>
                  <a:lnTo>
                    <a:pt x="434" y="623"/>
                  </a:lnTo>
                  <a:lnTo>
                    <a:pt x="491" y="555"/>
                  </a:lnTo>
                  <a:lnTo>
                    <a:pt x="552" y="491"/>
                  </a:lnTo>
                  <a:lnTo>
                    <a:pt x="614" y="430"/>
                  </a:lnTo>
                  <a:lnTo>
                    <a:pt x="681" y="373"/>
                  </a:lnTo>
                  <a:lnTo>
                    <a:pt x="750" y="320"/>
                  </a:lnTo>
                  <a:lnTo>
                    <a:pt x="822" y="271"/>
                  </a:lnTo>
                  <a:lnTo>
                    <a:pt x="897" y="224"/>
                  </a:lnTo>
                  <a:lnTo>
                    <a:pt x="974" y="182"/>
                  </a:lnTo>
                  <a:lnTo>
                    <a:pt x="1055" y="146"/>
                  </a:lnTo>
                  <a:lnTo>
                    <a:pt x="1138" y="112"/>
                  </a:lnTo>
                  <a:lnTo>
                    <a:pt x="1224" y="83"/>
                  </a:lnTo>
                  <a:lnTo>
                    <a:pt x="1312" y="58"/>
                  </a:lnTo>
                  <a:lnTo>
                    <a:pt x="1402" y="37"/>
                  </a:lnTo>
                  <a:lnTo>
                    <a:pt x="1495" y="21"/>
                  </a:lnTo>
                  <a:lnTo>
                    <a:pt x="1590" y="9"/>
                  </a:lnTo>
                  <a:lnTo>
                    <a:pt x="1688" y="2"/>
                  </a:lnTo>
                  <a:lnTo>
                    <a:pt x="1788" y="0"/>
                  </a:lnTo>
                  <a:lnTo>
                    <a:pt x="1824" y="0"/>
                  </a:lnTo>
                  <a:lnTo>
                    <a:pt x="1860" y="2"/>
                  </a:lnTo>
                  <a:lnTo>
                    <a:pt x="1896" y="4"/>
                  </a:lnTo>
                  <a:lnTo>
                    <a:pt x="1931" y="8"/>
                  </a:lnTo>
                  <a:lnTo>
                    <a:pt x="1966" y="12"/>
                  </a:lnTo>
                  <a:lnTo>
                    <a:pt x="1999" y="18"/>
                  </a:lnTo>
                  <a:lnTo>
                    <a:pt x="2032" y="25"/>
                  </a:lnTo>
                  <a:lnTo>
                    <a:pt x="2064" y="32"/>
                  </a:lnTo>
                  <a:lnTo>
                    <a:pt x="2095" y="40"/>
                  </a:lnTo>
                  <a:lnTo>
                    <a:pt x="2125" y="49"/>
                  </a:lnTo>
                  <a:lnTo>
                    <a:pt x="2154" y="59"/>
                  </a:lnTo>
                  <a:lnTo>
                    <a:pt x="2181" y="70"/>
                  </a:lnTo>
                  <a:lnTo>
                    <a:pt x="2208" y="81"/>
                  </a:lnTo>
                  <a:lnTo>
                    <a:pt x="2234" y="93"/>
                  </a:lnTo>
                  <a:lnTo>
                    <a:pt x="2257" y="107"/>
                  </a:lnTo>
                  <a:lnTo>
                    <a:pt x="2280" y="121"/>
                  </a:lnTo>
                  <a:lnTo>
                    <a:pt x="2280" y="904"/>
                  </a:lnTo>
                  <a:lnTo>
                    <a:pt x="2250" y="892"/>
                  </a:lnTo>
                  <a:lnTo>
                    <a:pt x="2220" y="881"/>
                  </a:lnTo>
                  <a:lnTo>
                    <a:pt x="2192" y="872"/>
                  </a:lnTo>
                  <a:lnTo>
                    <a:pt x="2163" y="862"/>
                  </a:lnTo>
                  <a:lnTo>
                    <a:pt x="2135" y="855"/>
                  </a:lnTo>
                  <a:lnTo>
                    <a:pt x="2107" y="848"/>
                  </a:lnTo>
                  <a:lnTo>
                    <a:pt x="2079" y="843"/>
                  </a:lnTo>
                  <a:lnTo>
                    <a:pt x="2053" y="838"/>
                  </a:lnTo>
                  <a:lnTo>
                    <a:pt x="2025" y="834"/>
                  </a:lnTo>
                  <a:lnTo>
                    <a:pt x="1997" y="831"/>
                  </a:lnTo>
                  <a:lnTo>
                    <a:pt x="1970" y="828"/>
                  </a:lnTo>
                  <a:lnTo>
                    <a:pt x="1943" y="827"/>
                  </a:lnTo>
                  <a:lnTo>
                    <a:pt x="1916" y="825"/>
                  </a:lnTo>
                  <a:lnTo>
                    <a:pt x="1888" y="825"/>
                  </a:lnTo>
                  <a:lnTo>
                    <a:pt x="1860" y="825"/>
                  </a:lnTo>
                  <a:lnTo>
                    <a:pt x="1832" y="825"/>
                  </a:lnTo>
                  <a:lnTo>
                    <a:pt x="1786" y="828"/>
                  </a:lnTo>
                  <a:lnTo>
                    <a:pt x="1741" y="833"/>
                  </a:lnTo>
                  <a:lnTo>
                    <a:pt x="1697" y="840"/>
                  </a:lnTo>
                  <a:lnTo>
                    <a:pt x="1654" y="850"/>
                  </a:lnTo>
                  <a:lnTo>
                    <a:pt x="1613" y="863"/>
                  </a:lnTo>
                  <a:lnTo>
                    <a:pt x="1572" y="879"/>
                  </a:lnTo>
                  <a:lnTo>
                    <a:pt x="1534" y="896"/>
                  </a:lnTo>
                  <a:lnTo>
                    <a:pt x="1496" y="916"/>
                  </a:lnTo>
                  <a:lnTo>
                    <a:pt x="1460" y="938"/>
                  </a:lnTo>
                  <a:lnTo>
                    <a:pt x="1425" y="963"/>
                  </a:lnTo>
                  <a:lnTo>
                    <a:pt x="1392" y="989"/>
                  </a:lnTo>
                  <a:lnTo>
                    <a:pt x="1360" y="1018"/>
                  </a:lnTo>
                  <a:lnTo>
                    <a:pt x="1329" y="1049"/>
                  </a:lnTo>
                  <a:lnTo>
                    <a:pt x="1300" y="1082"/>
                  </a:lnTo>
                  <a:lnTo>
                    <a:pt x="1272" y="1116"/>
                  </a:lnTo>
                  <a:lnTo>
                    <a:pt x="1245" y="1153"/>
                  </a:lnTo>
                  <a:lnTo>
                    <a:pt x="1221" y="1192"/>
                  </a:lnTo>
                  <a:lnTo>
                    <a:pt x="1197" y="1233"/>
                  </a:lnTo>
                  <a:lnTo>
                    <a:pt x="1176" y="1276"/>
                  </a:lnTo>
                  <a:lnTo>
                    <a:pt x="1155" y="1320"/>
                  </a:lnTo>
                  <a:lnTo>
                    <a:pt x="1137" y="1367"/>
                  </a:lnTo>
                  <a:lnTo>
                    <a:pt x="1120" y="1415"/>
                  </a:lnTo>
                  <a:lnTo>
                    <a:pt x="1104" y="1465"/>
                  </a:lnTo>
                  <a:lnTo>
                    <a:pt x="1090" y="1516"/>
                  </a:lnTo>
                  <a:lnTo>
                    <a:pt x="1078" y="1569"/>
                  </a:lnTo>
                  <a:lnTo>
                    <a:pt x="1066" y="1623"/>
                  </a:lnTo>
                  <a:lnTo>
                    <a:pt x="1057" y="1680"/>
                  </a:lnTo>
                  <a:lnTo>
                    <a:pt x="1049" y="1737"/>
                  </a:lnTo>
                  <a:lnTo>
                    <a:pt x="1044" y="1795"/>
                  </a:lnTo>
                  <a:lnTo>
                    <a:pt x="1039" y="1856"/>
                  </a:lnTo>
                  <a:lnTo>
                    <a:pt x="1037" y="1917"/>
                  </a:lnTo>
                  <a:lnTo>
                    <a:pt x="1036" y="1981"/>
                  </a:lnTo>
                  <a:lnTo>
                    <a:pt x="1037" y="2045"/>
                  </a:lnTo>
                  <a:lnTo>
                    <a:pt x="1039" y="2109"/>
                  </a:lnTo>
                  <a:lnTo>
                    <a:pt x="1044" y="2170"/>
                  </a:lnTo>
                  <a:lnTo>
                    <a:pt x="1049" y="2230"/>
                  </a:lnTo>
                  <a:lnTo>
                    <a:pt x="1057" y="2289"/>
                  </a:lnTo>
                  <a:lnTo>
                    <a:pt x="1066" y="2345"/>
                  </a:lnTo>
                  <a:lnTo>
                    <a:pt x="1077" y="2400"/>
                  </a:lnTo>
                  <a:lnTo>
                    <a:pt x="1089" y="2454"/>
                  </a:lnTo>
                  <a:lnTo>
                    <a:pt x="1103" y="2505"/>
                  </a:lnTo>
                  <a:lnTo>
                    <a:pt x="1119" y="2554"/>
                  </a:lnTo>
                  <a:lnTo>
                    <a:pt x="1136" y="2602"/>
                  </a:lnTo>
                  <a:lnTo>
                    <a:pt x="1154" y="2647"/>
                  </a:lnTo>
                  <a:lnTo>
                    <a:pt x="1175" y="2691"/>
                  </a:lnTo>
                  <a:lnTo>
                    <a:pt x="1196" y="2733"/>
                  </a:lnTo>
                  <a:lnTo>
                    <a:pt x="1219" y="2773"/>
                  </a:lnTo>
                  <a:lnTo>
                    <a:pt x="1243" y="2810"/>
                  </a:lnTo>
                  <a:lnTo>
                    <a:pt x="1270" y="2846"/>
                  </a:lnTo>
                  <a:lnTo>
                    <a:pt x="1297" y="2880"/>
                  </a:lnTo>
                  <a:lnTo>
                    <a:pt x="1325" y="2911"/>
                  </a:lnTo>
                  <a:lnTo>
                    <a:pt x="1356" y="2940"/>
                  </a:lnTo>
                  <a:lnTo>
                    <a:pt x="1388" y="2968"/>
                  </a:lnTo>
                  <a:lnTo>
                    <a:pt x="1420" y="2992"/>
                  </a:lnTo>
                  <a:lnTo>
                    <a:pt x="1454" y="3015"/>
                  </a:lnTo>
                  <a:lnTo>
                    <a:pt x="1489" y="3035"/>
                  </a:lnTo>
                  <a:lnTo>
                    <a:pt x="1526" y="3053"/>
                  </a:lnTo>
                  <a:lnTo>
                    <a:pt x="1564" y="3069"/>
                  </a:lnTo>
                  <a:lnTo>
                    <a:pt x="1602" y="3082"/>
                  </a:lnTo>
                  <a:lnTo>
                    <a:pt x="1643" y="3093"/>
                  </a:lnTo>
                  <a:lnTo>
                    <a:pt x="1684" y="3102"/>
                  </a:lnTo>
                  <a:lnTo>
                    <a:pt x="1727" y="3108"/>
                  </a:lnTo>
                  <a:lnTo>
                    <a:pt x="1771" y="3111"/>
                  </a:lnTo>
                  <a:lnTo>
                    <a:pt x="1816" y="3112"/>
                  </a:lnTo>
                  <a:lnTo>
                    <a:pt x="1860" y="3111"/>
                  </a:lnTo>
                  <a:lnTo>
                    <a:pt x="1905" y="3108"/>
                  </a:lnTo>
                  <a:lnTo>
                    <a:pt x="1950" y="3104"/>
                  </a:lnTo>
                  <a:lnTo>
                    <a:pt x="1997" y="3098"/>
                  </a:lnTo>
                  <a:lnTo>
                    <a:pt x="2046" y="3090"/>
                  </a:lnTo>
                  <a:lnTo>
                    <a:pt x="2097" y="3079"/>
                  </a:lnTo>
                  <a:lnTo>
                    <a:pt x="2149" y="3067"/>
                  </a:lnTo>
                  <a:lnTo>
                    <a:pt x="2202" y="3053"/>
                  </a:lnTo>
                  <a:lnTo>
                    <a:pt x="2258" y="3036"/>
                  </a:lnTo>
                  <a:lnTo>
                    <a:pt x="2317" y="3018"/>
                  </a:lnTo>
                  <a:lnTo>
                    <a:pt x="2378" y="2996"/>
                  </a:lnTo>
                  <a:lnTo>
                    <a:pt x="2442" y="2973"/>
                  </a:lnTo>
                  <a:lnTo>
                    <a:pt x="2509" y="2946"/>
                  </a:lnTo>
                  <a:lnTo>
                    <a:pt x="2578" y="2918"/>
                  </a:lnTo>
                  <a:lnTo>
                    <a:pt x="2652" y="2886"/>
                  </a:lnTo>
                  <a:lnTo>
                    <a:pt x="2729" y="2851"/>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1" name="Freeform 15"/>
            <p:cNvSpPr>
              <a:spLocks/>
            </p:cNvSpPr>
            <p:nvPr/>
          </p:nvSpPr>
          <p:spPr bwMode="auto">
            <a:xfrm>
              <a:off x="2035" y="0"/>
              <a:ext cx="895" cy="1650"/>
            </a:xfrm>
            <a:custGeom>
              <a:avLst/>
              <a:gdLst>
                <a:gd name="T0" fmla="*/ 0 w 2680"/>
                <a:gd name="T1" fmla="*/ 0 h 4957"/>
                <a:gd name="T2" fmla="*/ 0 w 2680"/>
                <a:gd name="T3" fmla="*/ 0 h 4957"/>
                <a:gd name="T4" fmla="*/ 0 w 2680"/>
                <a:gd name="T5" fmla="*/ 0 h 4957"/>
                <a:gd name="T6" fmla="*/ 0 w 2680"/>
                <a:gd name="T7" fmla="*/ 0 h 4957"/>
                <a:gd name="T8" fmla="*/ 0 w 2680"/>
                <a:gd name="T9" fmla="*/ 0 h 4957"/>
                <a:gd name="T10" fmla="*/ 0 w 2680"/>
                <a:gd name="T11" fmla="*/ 0 h 4957"/>
                <a:gd name="T12" fmla="*/ 0 w 2680"/>
                <a:gd name="T13" fmla="*/ 0 h 4957"/>
                <a:gd name="T14" fmla="*/ 0 w 2680"/>
                <a:gd name="T15" fmla="*/ 0 h 4957"/>
                <a:gd name="T16" fmla="*/ 0 w 2680"/>
                <a:gd name="T17" fmla="*/ 0 h 4957"/>
                <a:gd name="T18" fmla="*/ 0 w 2680"/>
                <a:gd name="T19" fmla="*/ 0 h 4957"/>
                <a:gd name="T20" fmla="*/ 0 w 2680"/>
                <a:gd name="T21" fmla="*/ 0 h 4957"/>
                <a:gd name="T22" fmla="*/ 0 w 2680"/>
                <a:gd name="T23" fmla="*/ 0 h 4957"/>
                <a:gd name="T24" fmla="*/ 0 w 2680"/>
                <a:gd name="T25" fmla="*/ 0 h 4957"/>
                <a:gd name="T26" fmla="*/ 0 w 2680"/>
                <a:gd name="T27" fmla="*/ 0 h 4957"/>
                <a:gd name="T28" fmla="*/ 0 w 2680"/>
                <a:gd name="T29" fmla="*/ 0 h 4957"/>
                <a:gd name="T30" fmla="*/ 0 w 2680"/>
                <a:gd name="T31" fmla="*/ 0 h 4957"/>
                <a:gd name="T32" fmla="*/ 0 w 2680"/>
                <a:gd name="T33" fmla="*/ 0 h 4957"/>
                <a:gd name="T34" fmla="*/ 0 w 2680"/>
                <a:gd name="T35" fmla="*/ 0 h 4957"/>
                <a:gd name="T36" fmla="*/ 0 w 2680"/>
                <a:gd name="T37" fmla="*/ 0 h 4957"/>
                <a:gd name="T38" fmla="*/ 0 w 2680"/>
                <a:gd name="T39" fmla="*/ 0 h 4957"/>
                <a:gd name="T40" fmla="*/ 0 w 2680"/>
                <a:gd name="T41" fmla="*/ 0 h 4957"/>
                <a:gd name="T42" fmla="*/ 0 w 2680"/>
                <a:gd name="T43" fmla="*/ 0 h 4957"/>
                <a:gd name="T44" fmla="*/ 0 w 2680"/>
                <a:gd name="T45" fmla="*/ 0 h 4957"/>
                <a:gd name="T46" fmla="*/ 0 w 2680"/>
                <a:gd name="T47" fmla="*/ 0 h 4957"/>
                <a:gd name="T48" fmla="*/ 0 w 2680"/>
                <a:gd name="T49" fmla="*/ 0 h 4957"/>
                <a:gd name="T50" fmla="*/ 0 w 2680"/>
                <a:gd name="T51" fmla="*/ 0 h 4957"/>
                <a:gd name="T52" fmla="*/ 0 w 2680"/>
                <a:gd name="T53" fmla="*/ 0 h 4957"/>
                <a:gd name="T54" fmla="*/ 0 w 2680"/>
                <a:gd name="T55" fmla="*/ 0 h 4957"/>
                <a:gd name="T56" fmla="*/ 0 w 2680"/>
                <a:gd name="T57" fmla="*/ 0 h 4957"/>
                <a:gd name="T58" fmla="*/ 0 w 2680"/>
                <a:gd name="T59" fmla="*/ 0 h 4957"/>
                <a:gd name="T60" fmla="*/ 0 w 2680"/>
                <a:gd name="T61" fmla="*/ 0 h 4957"/>
                <a:gd name="T62" fmla="*/ 0 w 2680"/>
                <a:gd name="T63" fmla="*/ 0 h 4957"/>
                <a:gd name="T64" fmla="*/ 0 w 2680"/>
                <a:gd name="T65" fmla="*/ 0 h 4957"/>
                <a:gd name="T66" fmla="*/ 0 w 2680"/>
                <a:gd name="T67" fmla="*/ 0 h 4957"/>
                <a:gd name="T68" fmla="*/ 0 w 2680"/>
                <a:gd name="T69" fmla="*/ 0 h 4957"/>
                <a:gd name="T70" fmla="*/ 0 w 2680"/>
                <a:gd name="T71" fmla="*/ 0 h 4957"/>
                <a:gd name="T72" fmla="*/ 0 w 2680"/>
                <a:gd name="T73" fmla="*/ 0 h 4957"/>
                <a:gd name="T74" fmla="*/ 0 w 2680"/>
                <a:gd name="T75" fmla="*/ 0 h 4957"/>
                <a:gd name="T76" fmla="*/ 0 w 2680"/>
                <a:gd name="T77" fmla="*/ 0 h 4957"/>
                <a:gd name="T78" fmla="*/ 0 w 2680"/>
                <a:gd name="T79" fmla="*/ 0 h 4957"/>
                <a:gd name="T80" fmla="*/ 0 w 2680"/>
                <a:gd name="T81" fmla="*/ 0 h 4957"/>
                <a:gd name="T82" fmla="*/ 0 w 2680"/>
                <a:gd name="T83" fmla="*/ 0 h 4957"/>
                <a:gd name="T84" fmla="*/ 0 w 2680"/>
                <a:gd name="T85" fmla="*/ 0 h 4957"/>
                <a:gd name="T86" fmla="*/ 0 w 2680"/>
                <a:gd name="T87" fmla="*/ 0 h 4957"/>
                <a:gd name="T88" fmla="*/ 0 w 2680"/>
                <a:gd name="T89" fmla="*/ 0 h 4957"/>
                <a:gd name="T90" fmla="*/ 0 w 2680"/>
                <a:gd name="T91" fmla="*/ 0 h 4957"/>
                <a:gd name="T92" fmla="*/ 0 w 2680"/>
                <a:gd name="T93" fmla="*/ 0 h 4957"/>
                <a:gd name="T94" fmla="*/ 0 w 2680"/>
                <a:gd name="T95" fmla="*/ 0 h 4957"/>
                <a:gd name="T96" fmla="*/ 0 w 2680"/>
                <a:gd name="T97" fmla="*/ 0 h 4957"/>
                <a:gd name="T98" fmla="*/ 0 w 2680"/>
                <a:gd name="T99" fmla="*/ 0 h 4957"/>
                <a:gd name="T100" fmla="*/ 0 w 2680"/>
                <a:gd name="T101" fmla="*/ 0 h 4957"/>
                <a:gd name="T102" fmla="*/ 0 w 2680"/>
                <a:gd name="T103" fmla="*/ 0 h 4957"/>
                <a:gd name="T104" fmla="*/ 0 w 2680"/>
                <a:gd name="T105" fmla="*/ 0 h 49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80"/>
                <a:gd name="T160" fmla="*/ 0 h 4957"/>
                <a:gd name="T161" fmla="*/ 2680 w 2680"/>
                <a:gd name="T162" fmla="*/ 4957 h 49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80" h="4957">
                  <a:moveTo>
                    <a:pt x="1505" y="0"/>
                  </a:moveTo>
                  <a:lnTo>
                    <a:pt x="1505" y="1134"/>
                  </a:lnTo>
                  <a:lnTo>
                    <a:pt x="2680" y="1135"/>
                  </a:lnTo>
                  <a:lnTo>
                    <a:pt x="2680" y="1876"/>
                  </a:lnTo>
                  <a:lnTo>
                    <a:pt x="1505" y="1875"/>
                  </a:lnTo>
                  <a:lnTo>
                    <a:pt x="1505" y="3531"/>
                  </a:lnTo>
                  <a:lnTo>
                    <a:pt x="1506" y="3572"/>
                  </a:lnTo>
                  <a:lnTo>
                    <a:pt x="1507" y="3612"/>
                  </a:lnTo>
                  <a:lnTo>
                    <a:pt x="1510" y="3650"/>
                  </a:lnTo>
                  <a:lnTo>
                    <a:pt x="1513" y="3685"/>
                  </a:lnTo>
                  <a:lnTo>
                    <a:pt x="1519" y="3719"/>
                  </a:lnTo>
                  <a:lnTo>
                    <a:pt x="1525" y="3751"/>
                  </a:lnTo>
                  <a:lnTo>
                    <a:pt x="1531" y="3782"/>
                  </a:lnTo>
                  <a:lnTo>
                    <a:pt x="1538" y="3810"/>
                  </a:lnTo>
                  <a:lnTo>
                    <a:pt x="1546" y="3838"/>
                  </a:lnTo>
                  <a:lnTo>
                    <a:pt x="1555" y="3863"/>
                  </a:lnTo>
                  <a:lnTo>
                    <a:pt x="1566" y="3887"/>
                  </a:lnTo>
                  <a:lnTo>
                    <a:pt x="1576" y="3909"/>
                  </a:lnTo>
                  <a:lnTo>
                    <a:pt x="1587" y="3930"/>
                  </a:lnTo>
                  <a:lnTo>
                    <a:pt x="1599" y="3950"/>
                  </a:lnTo>
                  <a:lnTo>
                    <a:pt x="1613" y="3967"/>
                  </a:lnTo>
                  <a:lnTo>
                    <a:pt x="1626" y="3983"/>
                  </a:lnTo>
                  <a:lnTo>
                    <a:pt x="1639" y="3999"/>
                  </a:lnTo>
                  <a:lnTo>
                    <a:pt x="1654" y="4013"/>
                  </a:lnTo>
                  <a:lnTo>
                    <a:pt x="1669" y="4025"/>
                  </a:lnTo>
                  <a:lnTo>
                    <a:pt x="1684" y="4037"/>
                  </a:lnTo>
                  <a:lnTo>
                    <a:pt x="1701" y="4048"/>
                  </a:lnTo>
                  <a:lnTo>
                    <a:pt x="1717" y="4056"/>
                  </a:lnTo>
                  <a:lnTo>
                    <a:pt x="1733" y="4064"/>
                  </a:lnTo>
                  <a:lnTo>
                    <a:pt x="1751" y="4071"/>
                  </a:lnTo>
                  <a:lnTo>
                    <a:pt x="1768" y="4078"/>
                  </a:lnTo>
                  <a:lnTo>
                    <a:pt x="1786" y="4083"/>
                  </a:lnTo>
                  <a:lnTo>
                    <a:pt x="1803" y="4087"/>
                  </a:lnTo>
                  <a:lnTo>
                    <a:pt x="1821" y="4091"/>
                  </a:lnTo>
                  <a:lnTo>
                    <a:pt x="1840" y="4093"/>
                  </a:lnTo>
                  <a:lnTo>
                    <a:pt x="1858" y="4095"/>
                  </a:lnTo>
                  <a:lnTo>
                    <a:pt x="1877" y="4096"/>
                  </a:lnTo>
                  <a:lnTo>
                    <a:pt x="1895" y="4096"/>
                  </a:lnTo>
                  <a:lnTo>
                    <a:pt x="1910" y="4096"/>
                  </a:lnTo>
                  <a:lnTo>
                    <a:pt x="1926" y="4094"/>
                  </a:lnTo>
                  <a:lnTo>
                    <a:pt x="1942" y="4092"/>
                  </a:lnTo>
                  <a:lnTo>
                    <a:pt x="1958" y="4088"/>
                  </a:lnTo>
                  <a:lnTo>
                    <a:pt x="1993" y="4079"/>
                  </a:lnTo>
                  <a:lnTo>
                    <a:pt x="2030" y="4066"/>
                  </a:lnTo>
                  <a:lnTo>
                    <a:pt x="2068" y="4053"/>
                  </a:lnTo>
                  <a:lnTo>
                    <a:pt x="2109" y="4038"/>
                  </a:lnTo>
                  <a:lnTo>
                    <a:pt x="2150" y="4021"/>
                  </a:lnTo>
                  <a:lnTo>
                    <a:pt x="2194" y="4005"/>
                  </a:lnTo>
                  <a:lnTo>
                    <a:pt x="2198" y="4019"/>
                  </a:lnTo>
                  <a:lnTo>
                    <a:pt x="2210" y="4061"/>
                  </a:lnTo>
                  <a:lnTo>
                    <a:pt x="2231" y="4127"/>
                  </a:lnTo>
                  <a:lnTo>
                    <a:pt x="2258" y="4213"/>
                  </a:lnTo>
                  <a:lnTo>
                    <a:pt x="2276" y="4263"/>
                  </a:lnTo>
                  <a:lnTo>
                    <a:pt x="2294" y="4316"/>
                  </a:lnTo>
                  <a:lnTo>
                    <a:pt x="2314" y="4374"/>
                  </a:lnTo>
                  <a:lnTo>
                    <a:pt x="2337" y="4435"/>
                  </a:lnTo>
                  <a:lnTo>
                    <a:pt x="2361" y="4498"/>
                  </a:lnTo>
                  <a:lnTo>
                    <a:pt x="2388" y="4564"/>
                  </a:lnTo>
                  <a:lnTo>
                    <a:pt x="2417" y="4633"/>
                  </a:lnTo>
                  <a:lnTo>
                    <a:pt x="2446" y="4702"/>
                  </a:lnTo>
                  <a:lnTo>
                    <a:pt x="2376" y="4738"/>
                  </a:lnTo>
                  <a:lnTo>
                    <a:pt x="2308" y="4771"/>
                  </a:lnTo>
                  <a:lnTo>
                    <a:pt x="2244" y="4801"/>
                  </a:lnTo>
                  <a:lnTo>
                    <a:pt x="2182" y="4827"/>
                  </a:lnTo>
                  <a:lnTo>
                    <a:pt x="2122" y="4851"/>
                  </a:lnTo>
                  <a:lnTo>
                    <a:pt x="2065" y="4871"/>
                  </a:lnTo>
                  <a:lnTo>
                    <a:pt x="2009" y="4890"/>
                  </a:lnTo>
                  <a:lnTo>
                    <a:pt x="1953" y="4905"/>
                  </a:lnTo>
                  <a:lnTo>
                    <a:pt x="1900" y="4918"/>
                  </a:lnTo>
                  <a:lnTo>
                    <a:pt x="1848" y="4930"/>
                  </a:lnTo>
                  <a:lnTo>
                    <a:pt x="1797" y="4939"/>
                  </a:lnTo>
                  <a:lnTo>
                    <a:pt x="1747" y="4946"/>
                  </a:lnTo>
                  <a:lnTo>
                    <a:pt x="1695" y="4951"/>
                  </a:lnTo>
                  <a:lnTo>
                    <a:pt x="1645" y="4954"/>
                  </a:lnTo>
                  <a:lnTo>
                    <a:pt x="1595" y="4956"/>
                  </a:lnTo>
                  <a:lnTo>
                    <a:pt x="1545" y="4957"/>
                  </a:lnTo>
                  <a:lnTo>
                    <a:pt x="1489" y="4956"/>
                  </a:lnTo>
                  <a:lnTo>
                    <a:pt x="1434" y="4953"/>
                  </a:lnTo>
                  <a:lnTo>
                    <a:pt x="1379" y="4949"/>
                  </a:lnTo>
                  <a:lnTo>
                    <a:pt x="1326" y="4943"/>
                  </a:lnTo>
                  <a:lnTo>
                    <a:pt x="1300" y="4940"/>
                  </a:lnTo>
                  <a:lnTo>
                    <a:pt x="1274" y="4935"/>
                  </a:lnTo>
                  <a:lnTo>
                    <a:pt x="1248" y="4931"/>
                  </a:lnTo>
                  <a:lnTo>
                    <a:pt x="1223" y="4925"/>
                  </a:lnTo>
                  <a:lnTo>
                    <a:pt x="1198" y="4919"/>
                  </a:lnTo>
                  <a:lnTo>
                    <a:pt x="1174" y="4913"/>
                  </a:lnTo>
                  <a:lnTo>
                    <a:pt x="1149" y="4906"/>
                  </a:lnTo>
                  <a:lnTo>
                    <a:pt x="1125" y="4899"/>
                  </a:lnTo>
                  <a:lnTo>
                    <a:pt x="1101" y="4892"/>
                  </a:lnTo>
                  <a:lnTo>
                    <a:pt x="1078" y="4883"/>
                  </a:lnTo>
                  <a:lnTo>
                    <a:pt x="1055" y="4874"/>
                  </a:lnTo>
                  <a:lnTo>
                    <a:pt x="1033" y="4865"/>
                  </a:lnTo>
                  <a:lnTo>
                    <a:pt x="1010" y="4856"/>
                  </a:lnTo>
                  <a:lnTo>
                    <a:pt x="988" y="4845"/>
                  </a:lnTo>
                  <a:lnTo>
                    <a:pt x="966" y="4834"/>
                  </a:lnTo>
                  <a:lnTo>
                    <a:pt x="945" y="4822"/>
                  </a:lnTo>
                  <a:lnTo>
                    <a:pt x="924" y="4811"/>
                  </a:lnTo>
                  <a:lnTo>
                    <a:pt x="904" y="4797"/>
                  </a:lnTo>
                  <a:lnTo>
                    <a:pt x="883" y="4785"/>
                  </a:lnTo>
                  <a:lnTo>
                    <a:pt x="864" y="4771"/>
                  </a:lnTo>
                  <a:lnTo>
                    <a:pt x="844" y="4757"/>
                  </a:lnTo>
                  <a:lnTo>
                    <a:pt x="825" y="4742"/>
                  </a:lnTo>
                  <a:lnTo>
                    <a:pt x="807" y="4726"/>
                  </a:lnTo>
                  <a:lnTo>
                    <a:pt x="789" y="4710"/>
                  </a:lnTo>
                  <a:lnTo>
                    <a:pt x="770" y="4690"/>
                  </a:lnTo>
                  <a:lnTo>
                    <a:pt x="751" y="4670"/>
                  </a:lnTo>
                  <a:lnTo>
                    <a:pt x="733" y="4649"/>
                  </a:lnTo>
                  <a:lnTo>
                    <a:pt x="715" y="4627"/>
                  </a:lnTo>
                  <a:lnTo>
                    <a:pt x="698" y="4606"/>
                  </a:lnTo>
                  <a:lnTo>
                    <a:pt x="682" y="4582"/>
                  </a:lnTo>
                  <a:lnTo>
                    <a:pt x="665" y="4559"/>
                  </a:lnTo>
                  <a:lnTo>
                    <a:pt x="650" y="4534"/>
                  </a:lnTo>
                  <a:lnTo>
                    <a:pt x="636" y="4509"/>
                  </a:lnTo>
                  <a:lnTo>
                    <a:pt x="621" y="4483"/>
                  </a:lnTo>
                  <a:lnTo>
                    <a:pt x="608" y="4455"/>
                  </a:lnTo>
                  <a:lnTo>
                    <a:pt x="595" y="4428"/>
                  </a:lnTo>
                  <a:lnTo>
                    <a:pt x="582" y="4398"/>
                  </a:lnTo>
                  <a:lnTo>
                    <a:pt x="570" y="4368"/>
                  </a:lnTo>
                  <a:lnTo>
                    <a:pt x="559" y="4337"/>
                  </a:lnTo>
                  <a:lnTo>
                    <a:pt x="548" y="4305"/>
                  </a:lnTo>
                  <a:lnTo>
                    <a:pt x="537" y="4271"/>
                  </a:lnTo>
                  <a:lnTo>
                    <a:pt x="528" y="4236"/>
                  </a:lnTo>
                  <a:lnTo>
                    <a:pt x="519" y="4199"/>
                  </a:lnTo>
                  <a:lnTo>
                    <a:pt x="511" y="4163"/>
                  </a:lnTo>
                  <a:lnTo>
                    <a:pt x="504" y="4124"/>
                  </a:lnTo>
                  <a:lnTo>
                    <a:pt x="497" y="4083"/>
                  </a:lnTo>
                  <a:lnTo>
                    <a:pt x="490" y="4042"/>
                  </a:lnTo>
                  <a:lnTo>
                    <a:pt x="484" y="3999"/>
                  </a:lnTo>
                  <a:lnTo>
                    <a:pt x="479" y="3954"/>
                  </a:lnTo>
                  <a:lnTo>
                    <a:pt x="475" y="3908"/>
                  </a:lnTo>
                  <a:lnTo>
                    <a:pt x="471" y="3859"/>
                  </a:lnTo>
                  <a:lnTo>
                    <a:pt x="468" y="3810"/>
                  </a:lnTo>
                  <a:lnTo>
                    <a:pt x="466" y="3759"/>
                  </a:lnTo>
                  <a:lnTo>
                    <a:pt x="464" y="3706"/>
                  </a:lnTo>
                  <a:lnTo>
                    <a:pt x="463" y="3651"/>
                  </a:lnTo>
                  <a:lnTo>
                    <a:pt x="463" y="3594"/>
                  </a:lnTo>
                  <a:lnTo>
                    <a:pt x="463" y="1875"/>
                  </a:lnTo>
                  <a:lnTo>
                    <a:pt x="0" y="1875"/>
                  </a:lnTo>
                  <a:lnTo>
                    <a:pt x="0" y="1134"/>
                  </a:lnTo>
                  <a:lnTo>
                    <a:pt x="463" y="1134"/>
                  </a:lnTo>
                  <a:lnTo>
                    <a:pt x="463" y="327"/>
                  </a:lnTo>
                  <a:lnTo>
                    <a:pt x="468" y="325"/>
                  </a:lnTo>
                  <a:lnTo>
                    <a:pt x="482" y="317"/>
                  </a:lnTo>
                  <a:lnTo>
                    <a:pt x="507" y="307"/>
                  </a:lnTo>
                  <a:lnTo>
                    <a:pt x="541" y="293"/>
                  </a:lnTo>
                  <a:lnTo>
                    <a:pt x="582" y="274"/>
                  </a:lnTo>
                  <a:lnTo>
                    <a:pt x="633" y="255"/>
                  </a:lnTo>
                  <a:lnTo>
                    <a:pt x="691" y="232"/>
                  </a:lnTo>
                  <a:lnTo>
                    <a:pt x="757" y="208"/>
                  </a:lnTo>
                  <a:lnTo>
                    <a:pt x="830" y="182"/>
                  </a:lnTo>
                  <a:lnTo>
                    <a:pt x="910" y="156"/>
                  </a:lnTo>
                  <a:lnTo>
                    <a:pt x="996" y="128"/>
                  </a:lnTo>
                  <a:lnTo>
                    <a:pt x="1087" y="101"/>
                  </a:lnTo>
                  <a:lnTo>
                    <a:pt x="1135" y="87"/>
                  </a:lnTo>
                  <a:lnTo>
                    <a:pt x="1185" y="74"/>
                  </a:lnTo>
                  <a:lnTo>
                    <a:pt x="1235" y="60"/>
                  </a:lnTo>
                  <a:lnTo>
                    <a:pt x="1287" y="48"/>
                  </a:lnTo>
                  <a:lnTo>
                    <a:pt x="1339" y="36"/>
                  </a:lnTo>
                  <a:lnTo>
                    <a:pt x="1394" y="24"/>
                  </a:lnTo>
                  <a:lnTo>
                    <a:pt x="1449" y="11"/>
                  </a:lnTo>
                  <a:lnTo>
                    <a:pt x="1505"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2" name="Freeform 16"/>
            <p:cNvSpPr>
              <a:spLocks noEditPoints="1"/>
            </p:cNvSpPr>
            <p:nvPr/>
          </p:nvSpPr>
          <p:spPr bwMode="auto">
            <a:xfrm>
              <a:off x="2851" y="316"/>
              <a:ext cx="1009" cy="1343"/>
            </a:xfrm>
            <a:custGeom>
              <a:avLst/>
              <a:gdLst>
                <a:gd name="T0" fmla="*/ 0 w 3028"/>
                <a:gd name="T1" fmla="*/ 0 h 4024"/>
                <a:gd name="T2" fmla="*/ 0 w 3028"/>
                <a:gd name="T3" fmla="*/ 0 h 4024"/>
                <a:gd name="T4" fmla="*/ 0 w 3028"/>
                <a:gd name="T5" fmla="*/ 0 h 4024"/>
                <a:gd name="T6" fmla="*/ 0 w 3028"/>
                <a:gd name="T7" fmla="*/ 0 h 4024"/>
                <a:gd name="T8" fmla="*/ 0 w 3028"/>
                <a:gd name="T9" fmla="*/ 0 h 4024"/>
                <a:gd name="T10" fmla="*/ 0 w 3028"/>
                <a:gd name="T11" fmla="*/ 0 h 4024"/>
                <a:gd name="T12" fmla="*/ 0 w 3028"/>
                <a:gd name="T13" fmla="*/ 0 h 4024"/>
                <a:gd name="T14" fmla="*/ 0 w 3028"/>
                <a:gd name="T15" fmla="*/ 0 h 4024"/>
                <a:gd name="T16" fmla="*/ 0 w 3028"/>
                <a:gd name="T17" fmla="*/ 0 h 4024"/>
                <a:gd name="T18" fmla="*/ 0 w 3028"/>
                <a:gd name="T19" fmla="*/ 0 h 4024"/>
                <a:gd name="T20" fmla="*/ 0 w 3028"/>
                <a:gd name="T21" fmla="*/ 0 h 4024"/>
                <a:gd name="T22" fmla="*/ 0 w 3028"/>
                <a:gd name="T23" fmla="*/ 0 h 4024"/>
                <a:gd name="T24" fmla="*/ 0 w 3028"/>
                <a:gd name="T25" fmla="*/ 0 h 4024"/>
                <a:gd name="T26" fmla="*/ 0 w 3028"/>
                <a:gd name="T27" fmla="*/ 0 h 4024"/>
                <a:gd name="T28" fmla="*/ 0 w 3028"/>
                <a:gd name="T29" fmla="*/ 0 h 4024"/>
                <a:gd name="T30" fmla="*/ 0 w 3028"/>
                <a:gd name="T31" fmla="*/ 0 h 4024"/>
                <a:gd name="T32" fmla="*/ 0 w 3028"/>
                <a:gd name="T33" fmla="*/ 0 h 4024"/>
                <a:gd name="T34" fmla="*/ 0 w 3028"/>
                <a:gd name="T35" fmla="*/ 0 h 4024"/>
                <a:gd name="T36" fmla="*/ 0 w 3028"/>
                <a:gd name="T37" fmla="*/ 0 h 4024"/>
                <a:gd name="T38" fmla="*/ 0 w 3028"/>
                <a:gd name="T39" fmla="*/ 0 h 4024"/>
                <a:gd name="T40" fmla="*/ 0 w 3028"/>
                <a:gd name="T41" fmla="*/ 0 h 4024"/>
                <a:gd name="T42" fmla="*/ 0 w 3028"/>
                <a:gd name="T43" fmla="*/ 0 h 4024"/>
                <a:gd name="T44" fmla="*/ 0 w 3028"/>
                <a:gd name="T45" fmla="*/ 0 h 4024"/>
                <a:gd name="T46" fmla="*/ 0 w 3028"/>
                <a:gd name="T47" fmla="*/ 0 h 4024"/>
                <a:gd name="T48" fmla="*/ 0 w 3028"/>
                <a:gd name="T49" fmla="*/ 0 h 4024"/>
                <a:gd name="T50" fmla="*/ 0 w 3028"/>
                <a:gd name="T51" fmla="*/ 0 h 4024"/>
                <a:gd name="T52" fmla="*/ 0 w 3028"/>
                <a:gd name="T53" fmla="*/ 0 h 4024"/>
                <a:gd name="T54" fmla="*/ 0 w 3028"/>
                <a:gd name="T55" fmla="*/ 0 h 4024"/>
                <a:gd name="T56" fmla="*/ 0 w 3028"/>
                <a:gd name="T57" fmla="*/ 0 h 4024"/>
                <a:gd name="T58" fmla="*/ 0 w 3028"/>
                <a:gd name="T59" fmla="*/ 0 h 4024"/>
                <a:gd name="T60" fmla="*/ 0 w 3028"/>
                <a:gd name="T61" fmla="*/ 0 h 4024"/>
                <a:gd name="T62" fmla="*/ 0 w 3028"/>
                <a:gd name="T63" fmla="*/ 0 h 4024"/>
                <a:gd name="T64" fmla="*/ 0 w 3028"/>
                <a:gd name="T65" fmla="*/ 0 h 4024"/>
                <a:gd name="T66" fmla="*/ 0 w 3028"/>
                <a:gd name="T67" fmla="*/ 0 h 4024"/>
                <a:gd name="T68" fmla="*/ 0 w 3028"/>
                <a:gd name="T69" fmla="*/ 0 h 4024"/>
                <a:gd name="T70" fmla="*/ 0 w 3028"/>
                <a:gd name="T71" fmla="*/ 0 h 4024"/>
                <a:gd name="T72" fmla="*/ 0 w 3028"/>
                <a:gd name="T73" fmla="*/ 0 h 4024"/>
                <a:gd name="T74" fmla="*/ 0 w 3028"/>
                <a:gd name="T75" fmla="*/ 0 h 4024"/>
                <a:gd name="T76" fmla="*/ 0 w 3028"/>
                <a:gd name="T77" fmla="*/ 0 h 4024"/>
                <a:gd name="T78" fmla="*/ 0 w 3028"/>
                <a:gd name="T79" fmla="*/ 0 h 4024"/>
                <a:gd name="T80" fmla="*/ 0 w 3028"/>
                <a:gd name="T81" fmla="*/ 0 h 4024"/>
                <a:gd name="T82" fmla="*/ 0 w 3028"/>
                <a:gd name="T83" fmla="*/ 0 h 4024"/>
                <a:gd name="T84" fmla="*/ 0 w 3028"/>
                <a:gd name="T85" fmla="*/ 0 h 4024"/>
                <a:gd name="T86" fmla="*/ 0 w 3028"/>
                <a:gd name="T87" fmla="*/ 0 h 4024"/>
                <a:gd name="T88" fmla="*/ 0 w 3028"/>
                <a:gd name="T89" fmla="*/ 0 h 4024"/>
                <a:gd name="T90" fmla="*/ 0 w 3028"/>
                <a:gd name="T91" fmla="*/ 0 h 4024"/>
                <a:gd name="T92" fmla="*/ 0 w 3028"/>
                <a:gd name="T93" fmla="*/ 0 h 4024"/>
                <a:gd name="T94" fmla="*/ 0 w 3028"/>
                <a:gd name="T95" fmla="*/ 0 h 4024"/>
                <a:gd name="T96" fmla="*/ 0 w 3028"/>
                <a:gd name="T97" fmla="*/ 0 h 4024"/>
                <a:gd name="T98" fmla="*/ 0 w 3028"/>
                <a:gd name="T99" fmla="*/ 0 h 4024"/>
                <a:gd name="T100" fmla="*/ 0 w 3028"/>
                <a:gd name="T101" fmla="*/ 0 h 4024"/>
                <a:gd name="T102" fmla="*/ 0 w 3028"/>
                <a:gd name="T103" fmla="*/ 0 h 4024"/>
                <a:gd name="T104" fmla="*/ 0 w 3028"/>
                <a:gd name="T105" fmla="*/ 0 h 40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8"/>
                <a:gd name="T160" fmla="*/ 0 h 4024"/>
                <a:gd name="T161" fmla="*/ 3028 w 3028"/>
                <a:gd name="T162" fmla="*/ 4024 h 40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8" h="4024">
                  <a:moveTo>
                    <a:pt x="1816" y="2332"/>
                  </a:moveTo>
                  <a:lnTo>
                    <a:pt x="1770" y="2333"/>
                  </a:lnTo>
                  <a:lnTo>
                    <a:pt x="1725" y="2334"/>
                  </a:lnTo>
                  <a:lnTo>
                    <a:pt x="1682" y="2335"/>
                  </a:lnTo>
                  <a:lnTo>
                    <a:pt x="1640" y="2338"/>
                  </a:lnTo>
                  <a:lnTo>
                    <a:pt x="1599" y="2340"/>
                  </a:lnTo>
                  <a:lnTo>
                    <a:pt x="1559" y="2344"/>
                  </a:lnTo>
                  <a:lnTo>
                    <a:pt x="1521" y="2348"/>
                  </a:lnTo>
                  <a:lnTo>
                    <a:pt x="1485" y="2352"/>
                  </a:lnTo>
                  <a:lnTo>
                    <a:pt x="1449" y="2358"/>
                  </a:lnTo>
                  <a:lnTo>
                    <a:pt x="1414" y="2365"/>
                  </a:lnTo>
                  <a:lnTo>
                    <a:pt x="1381" y="2372"/>
                  </a:lnTo>
                  <a:lnTo>
                    <a:pt x="1349" y="2379"/>
                  </a:lnTo>
                  <a:lnTo>
                    <a:pt x="1320" y="2388"/>
                  </a:lnTo>
                  <a:lnTo>
                    <a:pt x="1291" y="2397"/>
                  </a:lnTo>
                  <a:lnTo>
                    <a:pt x="1264" y="2408"/>
                  </a:lnTo>
                  <a:lnTo>
                    <a:pt x="1238" y="2419"/>
                  </a:lnTo>
                  <a:lnTo>
                    <a:pt x="1213" y="2431"/>
                  </a:lnTo>
                  <a:lnTo>
                    <a:pt x="1190" y="2444"/>
                  </a:lnTo>
                  <a:lnTo>
                    <a:pt x="1168" y="2458"/>
                  </a:lnTo>
                  <a:lnTo>
                    <a:pt x="1149" y="2473"/>
                  </a:lnTo>
                  <a:lnTo>
                    <a:pt x="1131" y="2490"/>
                  </a:lnTo>
                  <a:lnTo>
                    <a:pt x="1113" y="2507"/>
                  </a:lnTo>
                  <a:lnTo>
                    <a:pt x="1098" y="2524"/>
                  </a:lnTo>
                  <a:lnTo>
                    <a:pt x="1083" y="2544"/>
                  </a:lnTo>
                  <a:lnTo>
                    <a:pt x="1071" y="2564"/>
                  </a:lnTo>
                  <a:lnTo>
                    <a:pt x="1061" y="2586"/>
                  </a:lnTo>
                  <a:lnTo>
                    <a:pt x="1052" y="2609"/>
                  </a:lnTo>
                  <a:lnTo>
                    <a:pt x="1045" y="2633"/>
                  </a:lnTo>
                  <a:lnTo>
                    <a:pt x="1038" y="2658"/>
                  </a:lnTo>
                  <a:lnTo>
                    <a:pt x="1034" y="2685"/>
                  </a:lnTo>
                  <a:lnTo>
                    <a:pt x="1031" y="2713"/>
                  </a:lnTo>
                  <a:lnTo>
                    <a:pt x="1031" y="2742"/>
                  </a:lnTo>
                  <a:lnTo>
                    <a:pt x="1031" y="2811"/>
                  </a:lnTo>
                  <a:lnTo>
                    <a:pt x="1033" y="2874"/>
                  </a:lnTo>
                  <a:lnTo>
                    <a:pt x="1034" y="2903"/>
                  </a:lnTo>
                  <a:lnTo>
                    <a:pt x="1036" y="2932"/>
                  </a:lnTo>
                  <a:lnTo>
                    <a:pt x="1038" y="2959"/>
                  </a:lnTo>
                  <a:lnTo>
                    <a:pt x="1042" y="2984"/>
                  </a:lnTo>
                  <a:lnTo>
                    <a:pt x="1046" y="3009"/>
                  </a:lnTo>
                  <a:lnTo>
                    <a:pt x="1049" y="3031"/>
                  </a:lnTo>
                  <a:lnTo>
                    <a:pt x="1054" y="3054"/>
                  </a:lnTo>
                  <a:lnTo>
                    <a:pt x="1059" y="3074"/>
                  </a:lnTo>
                  <a:lnTo>
                    <a:pt x="1065" y="3094"/>
                  </a:lnTo>
                  <a:lnTo>
                    <a:pt x="1071" y="3111"/>
                  </a:lnTo>
                  <a:lnTo>
                    <a:pt x="1079" y="3128"/>
                  </a:lnTo>
                  <a:lnTo>
                    <a:pt x="1088" y="3144"/>
                  </a:lnTo>
                  <a:lnTo>
                    <a:pt x="1097" y="3159"/>
                  </a:lnTo>
                  <a:lnTo>
                    <a:pt x="1107" y="3173"/>
                  </a:lnTo>
                  <a:lnTo>
                    <a:pt x="1117" y="3185"/>
                  </a:lnTo>
                  <a:lnTo>
                    <a:pt x="1130" y="3197"/>
                  </a:lnTo>
                  <a:lnTo>
                    <a:pt x="1143" y="3207"/>
                  </a:lnTo>
                  <a:lnTo>
                    <a:pt x="1156" y="3217"/>
                  </a:lnTo>
                  <a:lnTo>
                    <a:pt x="1171" y="3225"/>
                  </a:lnTo>
                  <a:lnTo>
                    <a:pt x="1188" y="3233"/>
                  </a:lnTo>
                  <a:lnTo>
                    <a:pt x="1205" y="3239"/>
                  </a:lnTo>
                  <a:lnTo>
                    <a:pt x="1224" y="3244"/>
                  </a:lnTo>
                  <a:lnTo>
                    <a:pt x="1243" y="3249"/>
                  </a:lnTo>
                  <a:lnTo>
                    <a:pt x="1265" y="3253"/>
                  </a:lnTo>
                  <a:lnTo>
                    <a:pt x="1287" y="3256"/>
                  </a:lnTo>
                  <a:lnTo>
                    <a:pt x="1311" y="3259"/>
                  </a:lnTo>
                  <a:lnTo>
                    <a:pt x="1335" y="3260"/>
                  </a:lnTo>
                  <a:lnTo>
                    <a:pt x="1362" y="3260"/>
                  </a:lnTo>
                  <a:lnTo>
                    <a:pt x="1388" y="3259"/>
                  </a:lnTo>
                  <a:lnTo>
                    <a:pt x="1415" y="3256"/>
                  </a:lnTo>
                  <a:lnTo>
                    <a:pt x="1440" y="3253"/>
                  </a:lnTo>
                  <a:lnTo>
                    <a:pt x="1464" y="3249"/>
                  </a:lnTo>
                  <a:lnTo>
                    <a:pt x="1488" y="3243"/>
                  </a:lnTo>
                  <a:lnTo>
                    <a:pt x="1510" y="3237"/>
                  </a:lnTo>
                  <a:lnTo>
                    <a:pt x="1533" y="3229"/>
                  </a:lnTo>
                  <a:lnTo>
                    <a:pt x="1553" y="3221"/>
                  </a:lnTo>
                  <a:lnTo>
                    <a:pt x="1574" y="3211"/>
                  </a:lnTo>
                  <a:lnTo>
                    <a:pt x="1593" y="3201"/>
                  </a:lnTo>
                  <a:lnTo>
                    <a:pt x="1612" y="3190"/>
                  </a:lnTo>
                  <a:lnTo>
                    <a:pt x="1630" y="3179"/>
                  </a:lnTo>
                  <a:lnTo>
                    <a:pt x="1647" y="3166"/>
                  </a:lnTo>
                  <a:lnTo>
                    <a:pt x="1664" y="3154"/>
                  </a:lnTo>
                  <a:lnTo>
                    <a:pt x="1679" y="3141"/>
                  </a:lnTo>
                  <a:lnTo>
                    <a:pt x="1693" y="3127"/>
                  </a:lnTo>
                  <a:lnTo>
                    <a:pt x="1708" y="3113"/>
                  </a:lnTo>
                  <a:lnTo>
                    <a:pt x="1720" y="3100"/>
                  </a:lnTo>
                  <a:lnTo>
                    <a:pt x="1732" y="3085"/>
                  </a:lnTo>
                  <a:lnTo>
                    <a:pt x="1743" y="3071"/>
                  </a:lnTo>
                  <a:lnTo>
                    <a:pt x="1754" y="3058"/>
                  </a:lnTo>
                  <a:lnTo>
                    <a:pt x="1764" y="3043"/>
                  </a:lnTo>
                  <a:lnTo>
                    <a:pt x="1772" y="3029"/>
                  </a:lnTo>
                  <a:lnTo>
                    <a:pt x="1780" y="3016"/>
                  </a:lnTo>
                  <a:lnTo>
                    <a:pt x="1787" y="3003"/>
                  </a:lnTo>
                  <a:lnTo>
                    <a:pt x="1793" y="2989"/>
                  </a:lnTo>
                  <a:lnTo>
                    <a:pt x="1799" y="2977"/>
                  </a:lnTo>
                  <a:lnTo>
                    <a:pt x="1803" y="2965"/>
                  </a:lnTo>
                  <a:lnTo>
                    <a:pt x="1807" y="2953"/>
                  </a:lnTo>
                  <a:lnTo>
                    <a:pt x="1809" y="2943"/>
                  </a:lnTo>
                  <a:lnTo>
                    <a:pt x="1811" y="2933"/>
                  </a:lnTo>
                  <a:lnTo>
                    <a:pt x="1812" y="2924"/>
                  </a:lnTo>
                  <a:lnTo>
                    <a:pt x="1812" y="2913"/>
                  </a:lnTo>
                  <a:lnTo>
                    <a:pt x="1813" y="2898"/>
                  </a:lnTo>
                  <a:lnTo>
                    <a:pt x="1813" y="2879"/>
                  </a:lnTo>
                  <a:lnTo>
                    <a:pt x="1814" y="2855"/>
                  </a:lnTo>
                  <a:lnTo>
                    <a:pt x="1814" y="2828"/>
                  </a:lnTo>
                  <a:lnTo>
                    <a:pt x="1815" y="2800"/>
                  </a:lnTo>
                  <a:lnTo>
                    <a:pt x="1815" y="2771"/>
                  </a:lnTo>
                  <a:lnTo>
                    <a:pt x="1816" y="2741"/>
                  </a:lnTo>
                  <a:lnTo>
                    <a:pt x="1816" y="2332"/>
                  </a:lnTo>
                  <a:close/>
                  <a:moveTo>
                    <a:pt x="2843" y="3068"/>
                  </a:moveTo>
                  <a:lnTo>
                    <a:pt x="2843" y="3098"/>
                  </a:lnTo>
                  <a:lnTo>
                    <a:pt x="2844" y="3126"/>
                  </a:lnTo>
                  <a:lnTo>
                    <a:pt x="2846" y="3155"/>
                  </a:lnTo>
                  <a:lnTo>
                    <a:pt x="2848" y="3185"/>
                  </a:lnTo>
                  <a:lnTo>
                    <a:pt x="2854" y="3242"/>
                  </a:lnTo>
                  <a:lnTo>
                    <a:pt x="2862" y="3300"/>
                  </a:lnTo>
                  <a:lnTo>
                    <a:pt x="2873" y="3357"/>
                  </a:lnTo>
                  <a:lnTo>
                    <a:pt x="2884" y="3414"/>
                  </a:lnTo>
                  <a:lnTo>
                    <a:pt x="2897" y="3472"/>
                  </a:lnTo>
                  <a:lnTo>
                    <a:pt x="2911" y="3530"/>
                  </a:lnTo>
                  <a:lnTo>
                    <a:pt x="2926" y="3587"/>
                  </a:lnTo>
                  <a:lnTo>
                    <a:pt x="2940" y="3645"/>
                  </a:lnTo>
                  <a:lnTo>
                    <a:pt x="2956" y="3702"/>
                  </a:lnTo>
                  <a:lnTo>
                    <a:pt x="2971" y="3759"/>
                  </a:lnTo>
                  <a:lnTo>
                    <a:pt x="2986" y="3818"/>
                  </a:lnTo>
                  <a:lnTo>
                    <a:pt x="3002" y="3876"/>
                  </a:lnTo>
                  <a:lnTo>
                    <a:pt x="3015" y="3934"/>
                  </a:lnTo>
                  <a:lnTo>
                    <a:pt x="3028" y="3994"/>
                  </a:lnTo>
                  <a:lnTo>
                    <a:pt x="2096" y="3994"/>
                  </a:lnTo>
                  <a:lnTo>
                    <a:pt x="2092" y="3988"/>
                  </a:lnTo>
                  <a:lnTo>
                    <a:pt x="2079" y="3971"/>
                  </a:lnTo>
                  <a:lnTo>
                    <a:pt x="2057" y="3946"/>
                  </a:lnTo>
                  <a:lnTo>
                    <a:pt x="2031" y="3909"/>
                  </a:lnTo>
                  <a:lnTo>
                    <a:pt x="1999" y="3864"/>
                  </a:lnTo>
                  <a:lnTo>
                    <a:pt x="1964" y="3808"/>
                  </a:lnTo>
                  <a:lnTo>
                    <a:pt x="1946" y="3779"/>
                  </a:lnTo>
                  <a:lnTo>
                    <a:pt x="1927" y="3746"/>
                  </a:lnTo>
                  <a:lnTo>
                    <a:pt x="1908" y="3711"/>
                  </a:lnTo>
                  <a:lnTo>
                    <a:pt x="1890" y="3675"/>
                  </a:lnTo>
                  <a:lnTo>
                    <a:pt x="1888" y="3675"/>
                  </a:lnTo>
                  <a:lnTo>
                    <a:pt x="1868" y="3703"/>
                  </a:lnTo>
                  <a:lnTo>
                    <a:pt x="1848" y="3729"/>
                  </a:lnTo>
                  <a:lnTo>
                    <a:pt x="1826" y="3752"/>
                  </a:lnTo>
                  <a:lnTo>
                    <a:pt x="1805" y="3776"/>
                  </a:lnTo>
                  <a:lnTo>
                    <a:pt x="1783" y="3797"/>
                  </a:lnTo>
                  <a:lnTo>
                    <a:pt x="1761" y="3818"/>
                  </a:lnTo>
                  <a:lnTo>
                    <a:pt x="1737" y="3836"/>
                  </a:lnTo>
                  <a:lnTo>
                    <a:pt x="1714" y="3855"/>
                  </a:lnTo>
                  <a:lnTo>
                    <a:pt x="1690" y="3872"/>
                  </a:lnTo>
                  <a:lnTo>
                    <a:pt x="1666" y="3887"/>
                  </a:lnTo>
                  <a:lnTo>
                    <a:pt x="1640" y="3902"/>
                  </a:lnTo>
                  <a:lnTo>
                    <a:pt x="1614" y="3916"/>
                  </a:lnTo>
                  <a:lnTo>
                    <a:pt x="1589" y="3928"/>
                  </a:lnTo>
                  <a:lnTo>
                    <a:pt x="1562" y="3941"/>
                  </a:lnTo>
                  <a:lnTo>
                    <a:pt x="1536" y="3951"/>
                  </a:lnTo>
                  <a:lnTo>
                    <a:pt x="1508" y="3961"/>
                  </a:lnTo>
                  <a:lnTo>
                    <a:pt x="1480" y="3970"/>
                  </a:lnTo>
                  <a:lnTo>
                    <a:pt x="1453" y="3978"/>
                  </a:lnTo>
                  <a:lnTo>
                    <a:pt x="1424" y="3986"/>
                  </a:lnTo>
                  <a:lnTo>
                    <a:pt x="1396" y="3992"/>
                  </a:lnTo>
                  <a:lnTo>
                    <a:pt x="1367" y="3998"/>
                  </a:lnTo>
                  <a:lnTo>
                    <a:pt x="1337" y="4003"/>
                  </a:lnTo>
                  <a:lnTo>
                    <a:pt x="1308" y="4008"/>
                  </a:lnTo>
                  <a:lnTo>
                    <a:pt x="1277" y="4012"/>
                  </a:lnTo>
                  <a:lnTo>
                    <a:pt x="1247" y="4015"/>
                  </a:lnTo>
                  <a:lnTo>
                    <a:pt x="1216" y="4018"/>
                  </a:lnTo>
                  <a:lnTo>
                    <a:pt x="1186" y="4020"/>
                  </a:lnTo>
                  <a:lnTo>
                    <a:pt x="1154" y="4022"/>
                  </a:lnTo>
                  <a:lnTo>
                    <a:pt x="1092" y="4024"/>
                  </a:lnTo>
                  <a:lnTo>
                    <a:pt x="1027" y="4024"/>
                  </a:lnTo>
                  <a:lnTo>
                    <a:pt x="973" y="4023"/>
                  </a:lnTo>
                  <a:lnTo>
                    <a:pt x="919" y="4019"/>
                  </a:lnTo>
                  <a:lnTo>
                    <a:pt x="867" y="4012"/>
                  </a:lnTo>
                  <a:lnTo>
                    <a:pt x="814" y="4002"/>
                  </a:lnTo>
                  <a:lnTo>
                    <a:pt x="763" y="3990"/>
                  </a:lnTo>
                  <a:lnTo>
                    <a:pt x="714" y="3974"/>
                  </a:lnTo>
                  <a:lnTo>
                    <a:pt x="666" y="3957"/>
                  </a:lnTo>
                  <a:lnTo>
                    <a:pt x="619" y="3936"/>
                  </a:lnTo>
                  <a:lnTo>
                    <a:pt x="573" y="3914"/>
                  </a:lnTo>
                  <a:lnTo>
                    <a:pt x="529" y="3889"/>
                  </a:lnTo>
                  <a:lnTo>
                    <a:pt x="486" y="3862"/>
                  </a:lnTo>
                  <a:lnTo>
                    <a:pt x="444" y="3832"/>
                  </a:lnTo>
                  <a:lnTo>
                    <a:pt x="404" y="3800"/>
                  </a:lnTo>
                  <a:lnTo>
                    <a:pt x="366" y="3766"/>
                  </a:lnTo>
                  <a:lnTo>
                    <a:pt x="330" y="3731"/>
                  </a:lnTo>
                  <a:lnTo>
                    <a:pt x="294" y="3692"/>
                  </a:lnTo>
                  <a:lnTo>
                    <a:pt x="261" y="3652"/>
                  </a:lnTo>
                  <a:lnTo>
                    <a:pt x="229" y="3610"/>
                  </a:lnTo>
                  <a:lnTo>
                    <a:pt x="200" y="3566"/>
                  </a:lnTo>
                  <a:lnTo>
                    <a:pt x="171" y="3520"/>
                  </a:lnTo>
                  <a:lnTo>
                    <a:pt x="145" y="3472"/>
                  </a:lnTo>
                  <a:lnTo>
                    <a:pt x="121" y="3422"/>
                  </a:lnTo>
                  <a:lnTo>
                    <a:pt x="99" y="3371"/>
                  </a:lnTo>
                  <a:lnTo>
                    <a:pt x="79" y="3319"/>
                  </a:lnTo>
                  <a:lnTo>
                    <a:pt x="62" y="3265"/>
                  </a:lnTo>
                  <a:lnTo>
                    <a:pt x="46" y="3208"/>
                  </a:lnTo>
                  <a:lnTo>
                    <a:pt x="32" y="3151"/>
                  </a:lnTo>
                  <a:lnTo>
                    <a:pt x="22" y="3093"/>
                  </a:lnTo>
                  <a:lnTo>
                    <a:pt x="12" y="3033"/>
                  </a:lnTo>
                  <a:lnTo>
                    <a:pt x="6" y="2972"/>
                  </a:lnTo>
                  <a:lnTo>
                    <a:pt x="2" y="2909"/>
                  </a:lnTo>
                  <a:lnTo>
                    <a:pt x="0" y="2845"/>
                  </a:lnTo>
                  <a:lnTo>
                    <a:pt x="2" y="2738"/>
                  </a:lnTo>
                  <a:lnTo>
                    <a:pt x="8" y="2638"/>
                  </a:lnTo>
                  <a:lnTo>
                    <a:pt x="18" y="2544"/>
                  </a:lnTo>
                  <a:lnTo>
                    <a:pt x="32" y="2456"/>
                  </a:lnTo>
                  <a:lnTo>
                    <a:pt x="49" y="2374"/>
                  </a:lnTo>
                  <a:lnTo>
                    <a:pt x="72" y="2298"/>
                  </a:lnTo>
                  <a:lnTo>
                    <a:pt x="96" y="2228"/>
                  </a:lnTo>
                  <a:lnTo>
                    <a:pt x="126" y="2163"/>
                  </a:lnTo>
                  <a:lnTo>
                    <a:pt x="159" y="2103"/>
                  </a:lnTo>
                  <a:lnTo>
                    <a:pt x="196" y="2048"/>
                  </a:lnTo>
                  <a:lnTo>
                    <a:pt x="235" y="1998"/>
                  </a:lnTo>
                  <a:lnTo>
                    <a:pt x="279" y="1953"/>
                  </a:lnTo>
                  <a:lnTo>
                    <a:pt x="326" y="1911"/>
                  </a:lnTo>
                  <a:lnTo>
                    <a:pt x="377" y="1874"/>
                  </a:lnTo>
                  <a:lnTo>
                    <a:pt x="431" y="1840"/>
                  </a:lnTo>
                  <a:lnTo>
                    <a:pt x="488" y="1812"/>
                  </a:lnTo>
                  <a:lnTo>
                    <a:pt x="547" y="1785"/>
                  </a:lnTo>
                  <a:lnTo>
                    <a:pt x="611" y="1762"/>
                  </a:lnTo>
                  <a:lnTo>
                    <a:pt x="677" y="1742"/>
                  </a:lnTo>
                  <a:lnTo>
                    <a:pt x="747" y="1726"/>
                  </a:lnTo>
                  <a:lnTo>
                    <a:pt x="820" y="1711"/>
                  </a:lnTo>
                  <a:lnTo>
                    <a:pt x="895" y="1699"/>
                  </a:lnTo>
                  <a:lnTo>
                    <a:pt x="973" y="1690"/>
                  </a:lnTo>
                  <a:lnTo>
                    <a:pt x="1054" y="1682"/>
                  </a:lnTo>
                  <a:lnTo>
                    <a:pt x="1138" y="1676"/>
                  </a:lnTo>
                  <a:lnTo>
                    <a:pt x="1224" y="1671"/>
                  </a:lnTo>
                  <a:lnTo>
                    <a:pt x="1313" y="1668"/>
                  </a:lnTo>
                  <a:lnTo>
                    <a:pt x="1405" y="1667"/>
                  </a:lnTo>
                  <a:lnTo>
                    <a:pt x="1498" y="1666"/>
                  </a:lnTo>
                  <a:lnTo>
                    <a:pt x="1595" y="1666"/>
                  </a:lnTo>
                  <a:lnTo>
                    <a:pt x="1693" y="1666"/>
                  </a:lnTo>
                  <a:lnTo>
                    <a:pt x="1794" y="1667"/>
                  </a:lnTo>
                  <a:lnTo>
                    <a:pt x="1784" y="1307"/>
                  </a:lnTo>
                  <a:lnTo>
                    <a:pt x="1781" y="1249"/>
                  </a:lnTo>
                  <a:lnTo>
                    <a:pt x="1775" y="1195"/>
                  </a:lnTo>
                  <a:lnTo>
                    <a:pt x="1766" y="1145"/>
                  </a:lnTo>
                  <a:lnTo>
                    <a:pt x="1754" y="1099"/>
                  </a:lnTo>
                  <a:lnTo>
                    <a:pt x="1738" y="1056"/>
                  </a:lnTo>
                  <a:lnTo>
                    <a:pt x="1721" y="1017"/>
                  </a:lnTo>
                  <a:lnTo>
                    <a:pt x="1700" y="981"/>
                  </a:lnTo>
                  <a:lnTo>
                    <a:pt x="1677" y="949"/>
                  </a:lnTo>
                  <a:lnTo>
                    <a:pt x="1650" y="921"/>
                  </a:lnTo>
                  <a:lnTo>
                    <a:pt x="1622" y="895"/>
                  </a:lnTo>
                  <a:lnTo>
                    <a:pt x="1591" y="873"/>
                  </a:lnTo>
                  <a:lnTo>
                    <a:pt x="1557" y="852"/>
                  </a:lnTo>
                  <a:lnTo>
                    <a:pt x="1521" y="836"/>
                  </a:lnTo>
                  <a:lnTo>
                    <a:pt x="1482" y="821"/>
                  </a:lnTo>
                  <a:lnTo>
                    <a:pt x="1443" y="810"/>
                  </a:lnTo>
                  <a:lnTo>
                    <a:pt x="1400" y="801"/>
                  </a:lnTo>
                  <a:lnTo>
                    <a:pt x="1355" y="795"/>
                  </a:lnTo>
                  <a:lnTo>
                    <a:pt x="1309" y="790"/>
                  </a:lnTo>
                  <a:lnTo>
                    <a:pt x="1259" y="788"/>
                  </a:lnTo>
                  <a:lnTo>
                    <a:pt x="1209" y="788"/>
                  </a:lnTo>
                  <a:lnTo>
                    <a:pt x="1157" y="790"/>
                  </a:lnTo>
                  <a:lnTo>
                    <a:pt x="1103" y="793"/>
                  </a:lnTo>
                  <a:lnTo>
                    <a:pt x="1048" y="798"/>
                  </a:lnTo>
                  <a:lnTo>
                    <a:pt x="990" y="805"/>
                  </a:lnTo>
                  <a:lnTo>
                    <a:pt x="932" y="813"/>
                  </a:lnTo>
                  <a:lnTo>
                    <a:pt x="872" y="822"/>
                  </a:lnTo>
                  <a:lnTo>
                    <a:pt x="811" y="834"/>
                  </a:lnTo>
                  <a:lnTo>
                    <a:pt x="748" y="846"/>
                  </a:lnTo>
                  <a:lnTo>
                    <a:pt x="685" y="859"/>
                  </a:lnTo>
                  <a:lnTo>
                    <a:pt x="620" y="873"/>
                  </a:lnTo>
                  <a:lnTo>
                    <a:pt x="554" y="888"/>
                  </a:lnTo>
                  <a:lnTo>
                    <a:pt x="487" y="903"/>
                  </a:lnTo>
                  <a:lnTo>
                    <a:pt x="488" y="219"/>
                  </a:lnTo>
                  <a:lnTo>
                    <a:pt x="530" y="198"/>
                  </a:lnTo>
                  <a:lnTo>
                    <a:pt x="572" y="176"/>
                  </a:lnTo>
                  <a:lnTo>
                    <a:pt x="614" y="155"/>
                  </a:lnTo>
                  <a:lnTo>
                    <a:pt x="658" y="135"/>
                  </a:lnTo>
                  <a:lnTo>
                    <a:pt x="703" y="116"/>
                  </a:lnTo>
                  <a:lnTo>
                    <a:pt x="750" y="97"/>
                  </a:lnTo>
                  <a:lnTo>
                    <a:pt x="776" y="89"/>
                  </a:lnTo>
                  <a:lnTo>
                    <a:pt x="801" y="81"/>
                  </a:lnTo>
                  <a:lnTo>
                    <a:pt x="827" y="73"/>
                  </a:lnTo>
                  <a:lnTo>
                    <a:pt x="854" y="65"/>
                  </a:lnTo>
                  <a:lnTo>
                    <a:pt x="883" y="58"/>
                  </a:lnTo>
                  <a:lnTo>
                    <a:pt x="912" y="50"/>
                  </a:lnTo>
                  <a:lnTo>
                    <a:pt x="942" y="44"/>
                  </a:lnTo>
                  <a:lnTo>
                    <a:pt x="974" y="38"/>
                  </a:lnTo>
                  <a:lnTo>
                    <a:pt x="1006" y="32"/>
                  </a:lnTo>
                  <a:lnTo>
                    <a:pt x="1041" y="27"/>
                  </a:lnTo>
                  <a:lnTo>
                    <a:pt x="1075" y="22"/>
                  </a:lnTo>
                  <a:lnTo>
                    <a:pt x="1112" y="18"/>
                  </a:lnTo>
                  <a:lnTo>
                    <a:pt x="1151" y="13"/>
                  </a:lnTo>
                  <a:lnTo>
                    <a:pt x="1190" y="10"/>
                  </a:lnTo>
                  <a:lnTo>
                    <a:pt x="1232" y="7"/>
                  </a:lnTo>
                  <a:lnTo>
                    <a:pt x="1275" y="4"/>
                  </a:lnTo>
                  <a:lnTo>
                    <a:pt x="1320" y="2"/>
                  </a:lnTo>
                  <a:lnTo>
                    <a:pt x="1367" y="1"/>
                  </a:lnTo>
                  <a:lnTo>
                    <a:pt x="1415" y="0"/>
                  </a:lnTo>
                  <a:lnTo>
                    <a:pt x="1465" y="0"/>
                  </a:lnTo>
                  <a:lnTo>
                    <a:pt x="1574" y="2"/>
                  </a:lnTo>
                  <a:lnTo>
                    <a:pt x="1677" y="9"/>
                  </a:lnTo>
                  <a:lnTo>
                    <a:pt x="1774" y="22"/>
                  </a:lnTo>
                  <a:lnTo>
                    <a:pt x="1865" y="37"/>
                  </a:lnTo>
                  <a:lnTo>
                    <a:pt x="1952" y="58"/>
                  </a:lnTo>
                  <a:lnTo>
                    <a:pt x="2033" y="82"/>
                  </a:lnTo>
                  <a:lnTo>
                    <a:pt x="2110" y="110"/>
                  </a:lnTo>
                  <a:lnTo>
                    <a:pt x="2181" y="142"/>
                  </a:lnTo>
                  <a:lnTo>
                    <a:pt x="2248" y="177"/>
                  </a:lnTo>
                  <a:lnTo>
                    <a:pt x="2310" y="216"/>
                  </a:lnTo>
                  <a:lnTo>
                    <a:pt x="2368" y="259"/>
                  </a:lnTo>
                  <a:lnTo>
                    <a:pt x="2423" y="304"/>
                  </a:lnTo>
                  <a:lnTo>
                    <a:pt x="2473" y="352"/>
                  </a:lnTo>
                  <a:lnTo>
                    <a:pt x="2519" y="404"/>
                  </a:lnTo>
                  <a:lnTo>
                    <a:pt x="2561" y="458"/>
                  </a:lnTo>
                  <a:lnTo>
                    <a:pt x="2599" y="514"/>
                  </a:lnTo>
                  <a:lnTo>
                    <a:pt x="2634" y="573"/>
                  </a:lnTo>
                  <a:lnTo>
                    <a:pt x="2666" y="634"/>
                  </a:lnTo>
                  <a:lnTo>
                    <a:pt x="2695" y="696"/>
                  </a:lnTo>
                  <a:lnTo>
                    <a:pt x="2719" y="761"/>
                  </a:lnTo>
                  <a:lnTo>
                    <a:pt x="2743" y="828"/>
                  </a:lnTo>
                  <a:lnTo>
                    <a:pt x="2762" y="896"/>
                  </a:lnTo>
                  <a:lnTo>
                    <a:pt x="2780" y="965"/>
                  </a:lnTo>
                  <a:lnTo>
                    <a:pt x="2794" y="1035"/>
                  </a:lnTo>
                  <a:lnTo>
                    <a:pt x="2807" y="1107"/>
                  </a:lnTo>
                  <a:lnTo>
                    <a:pt x="2817" y="1180"/>
                  </a:lnTo>
                  <a:lnTo>
                    <a:pt x="2826" y="1254"/>
                  </a:lnTo>
                  <a:lnTo>
                    <a:pt x="2832" y="1327"/>
                  </a:lnTo>
                  <a:lnTo>
                    <a:pt x="2837" y="1402"/>
                  </a:lnTo>
                  <a:lnTo>
                    <a:pt x="2840" y="1477"/>
                  </a:lnTo>
                  <a:lnTo>
                    <a:pt x="2842" y="1552"/>
                  </a:lnTo>
                  <a:lnTo>
                    <a:pt x="2843" y="1626"/>
                  </a:lnTo>
                  <a:lnTo>
                    <a:pt x="2843" y="306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3" name="Freeform 17"/>
            <p:cNvSpPr>
              <a:spLocks/>
            </p:cNvSpPr>
            <p:nvPr/>
          </p:nvSpPr>
          <p:spPr bwMode="auto">
            <a:xfrm>
              <a:off x="1254" y="1913"/>
              <a:ext cx="140"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8" y="751"/>
                  </a:lnTo>
                  <a:lnTo>
                    <a:pt x="375" y="756"/>
                  </a:lnTo>
                  <a:lnTo>
                    <a:pt x="362" y="761"/>
                  </a:lnTo>
                  <a:lnTo>
                    <a:pt x="347" y="765"/>
                  </a:lnTo>
                  <a:lnTo>
                    <a:pt x="330" y="769"/>
                  </a:lnTo>
                  <a:lnTo>
                    <a:pt x="313" y="771"/>
                  </a:lnTo>
                  <a:lnTo>
                    <a:pt x="293" y="773"/>
                  </a:lnTo>
                  <a:lnTo>
                    <a:pt x="274" y="773"/>
                  </a:lnTo>
                  <a:lnTo>
                    <a:pt x="260" y="773"/>
                  </a:lnTo>
                  <a:lnTo>
                    <a:pt x="244" y="772"/>
                  </a:lnTo>
                  <a:lnTo>
                    <a:pt x="230" y="770"/>
                  </a:lnTo>
                  <a:lnTo>
                    <a:pt x="216" y="767"/>
                  </a:lnTo>
                  <a:lnTo>
                    <a:pt x="201" y="764"/>
                  </a:lnTo>
                  <a:lnTo>
                    <a:pt x="188" y="760"/>
                  </a:lnTo>
                  <a:lnTo>
                    <a:pt x="175" y="755"/>
                  </a:lnTo>
                  <a:lnTo>
                    <a:pt x="162" y="749"/>
                  </a:lnTo>
                  <a:lnTo>
                    <a:pt x="149" y="743"/>
                  </a:lnTo>
                  <a:lnTo>
                    <a:pt x="138" y="736"/>
                  </a:lnTo>
                  <a:lnTo>
                    <a:pt x="126" y="727"/>
                  </a:lnTo>
                  <a:lnTo>
                    <a:pt x="115" y="718"/>
                  </a:lnTo>
                  <a:lnTo>
                    <a:pt x="104" y="709"/>
                  </a:lnTo>
                  <a:lnTo>
                    <a:pt x="94" y="699"/>
                  </a:lnTo>
                  <a:lnTo>
                    <a:pt x="85" y="688"/>
                  </a:lnTo>
                  <a:lnTo>
                    <a:pt x="76" y="676"/>
                  </a:lnTo>
                  <a:lnTo>
                    <a:pt x="66" y="664"/>
                  </a:lnTo>
                  <a:lnTo>
                    <a:pt x="58" y="651"/>
                  </a:lnTo>
                  <a:lnTo>
                    <a:pt x="50" y="637"/>
                  </a:lnTo>
                  <a:lnTo>
                    <a:pt x="43" y="623"/>
                  </a:lnTo>
                  <a:lnTo>
                    <a:pt x="37" y="608"/>
                  </a:lnTo>
                  <a:lnTo>
                    <a:pt x="30" y="591"/>
                  </a:lnTo>
                  <a:lnTo>
                    <a:pt x="24" y="575"/>
                  </a:lnTo>
                  <a:lnTo>
                    <a:pt x="19" y="557"/>
                  </a:lnTo>
                  <a:lnTo>
                    <a:pt x="15" y="539"/>
                  </a:lnTo>
                  <a:lnTo>
                    <a:pt x="11" y="521"/>
                  </a:lnTo>
                  <a:lnTo>
                    <a:pt x="7" y="501"/>
                  </a:lnTo>
                  <a:lnTo>
                    <a:pt x="5" y="481"/>
                  </a:lnTo>
                  <a:lnTo>
                    <a:pt x="2" y="459"/>
                  </a:lnTo>
                  <a:lnTo>
                    <a:pt x="1" y="438"/>
                  </a:lnTo>
                  <a:lnTo>
                    <a:pt x="0" y="416"/>
                  </a:lnTo>
                  <a:lnTo>
                    <a:pt x="0" y="393"/>
                  </a:lnTo>
                  <a:lnTo>
                    <a:pt x="0" y="372"/>
                  </a:lnTo>
                  <a:lnTo>
                    <a:pt x="1" y="353"/>
                  </a:lnTo>
                  <a:lnTo>
                    <a:pt x="2" y="333"/>
                  </a:lnTo>
                  <a:lnTo>
                    <a:pt x="5" y="314"/>
                  </a:lnTo>
                  <a:lnTo>
                    <a:pt x="7" y="295"/>
                  </a:lnTo>
                  <a:lnTo>
                    <a:pt x="11" y="276"/>
                  </a:lnTo>
                  <a:lnTo>
                    <a:pt x="15" y="258"/>
                  </a:lnTo>
                  <a:lnTo>
                    <a:pt x="19" y="240"/>
                  </a:lnTo>
                  <a:lnTo>
                    <a:pt x="24" y="223"/>
                  </a:lnTo>
                  <a:lnTo>
                    <a:pt x="30" y="206"/>
                  </a:lnTo>
                  <a:lnTo>
                    <a:pt x="37" y="190"/>
                  </a:lnTo>
                  <a:lnTo>
                    <a:pt x="44" y="173"/>
                  </a:lnTo>
                  <a:lnTo>
                    <a:pt x="51" y="158"/>
                  </a:lnTo>
                  <a:lnTo>
                    <a:pt x="59" y="144"/>
                  </a:lnTo>
                  <a:lnTo>
                    <a:pt x="68" y="129"/>
                  </a:lnTo>
                  <a:lnTo>
                    <a:pt x="78" y="116"/>
                  </a:lnTo>
                  <a:lnTo>
                    <a:pt x="87" y="103"/>
                  </a:lnTo>
                  <a:lnTo>
                    <a:pt x="97" y="90"/>
                  </a:lnTo>
                  <a:lnTo>
                    <a:pt x="108" y="78"/>
                  </a:lnTo>
                  <a:lnTo>
                    <a:pt x="119" y="68"/>
                  </a:lnTo>
                  <a:lnTo>
                    <a:pt x="132" y="58"/>
                  </a:lnTo>
                  <a:lnTo>
                    <a:pt x="144" y="48"/>
                  </a:lnTo>
                  <a:lnTo>
                    <a:pt x="157" y="39"/>
                  </a:lnTo>
                  <a:lnTo>
                    <a:pt x="171" y="31"/>
                  </a:lnTo>
                  <a:lnTo>
                    <a:pt x="185" y="25"/>
                  </a:lnTo>
                  <a:lnTo>
                    <a:pt x="199" y="19"/>
                  </a:lnTo>
                  <a:lnTo>
                    <a:pt x="214" y="13"/>
                  </a:lnTo>
                  <a:lnTo>
                    <a:pt x="229" y="9"/>
                  </a:lnTo>
                  <a:lnTo>
                    <a:pt x="245" y="5"/>
                  </a:lnTo>
                  <a:lnTo>
                    <a:pt x="262" y="2"/>
                  </a:lnTo>
                  <a:lnTo>
                    <a:pt x="279" y="1"/>
                  </a:lnTo>
                  <a:lnTo>
                    <a:pt x="296" y="0"/>
                  </a:lnTo>
                  <a:lnTo>
                    <a:pt x="312" y="1"/>
                  </a:lnTo>
                  <a:lnTo>
                    <a:pt x="327" y="2"/>
                  </a:lnTo>
                  <a:lnTo>
                    <a:pt x="341" y="4"/>
                  </a:lnTo>
                  <a:lnTo>
                    <a:pt x="356" y="8"/>
                  </a:lnTo>
                  <a:lnTo>
                    <a:pt x="369" y="12"/>
                  </a:lnTo>
                  <a:lnTo>
                    <a:pt x="381" y="15"/>
                  </a:lnTo>
                  <a:lnTo>
                    <a:pt x="393" y="20"/>
                  </a:lnTo>
                  <a:lnTo>
                    <a:pt x="402" y="24"/>
                  </a:lnTo>
                  <a:lnTo>
                    <a:pt x="378" y="122"/>
                  </a:lnTo>
                  <a:lnTo>
                    <a:pt x="364" y="116"/>
                  </a:lnTo>
                  <a:lnTo>
                    <a:pt x="345" y="109"/>
                  </a:lnTo>
                  <a:lnTo>
                    <a:pt x="333" y="106"/>
                  </a:lnTo>
                  <a:lnTo>
                    <a:pt x="321" y="104"/>
                  </a:lnTo>
                  <a:lnTo>
                    <a:pt x="308"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7" y="182"/>
                  </a:lnTo>
                  <a:lnTo>
                    <a:pt x="160" y="192"/>
                  </a:lnTo>
                  <a:lnTo>
                    <a:pt x="150" y="213"/>
                  </a:lnTo>
                  <a:lnTo>
                    <a:pt x="142" y="236"/>
                  </a:lnTo>
                  <a:lnTo>
                    <a:pt x="135" y="259"/>
                  </a:lnTo>
                  <a:lnTo>
                    <a:pt x="129" y="285"/>
                  </a:lnTo>
                  <a:lnTo>
                    <a:pt x="125" y="311"/>
                  </a:lnTo>
                  <a:lnTo>
                    <a:pt x="122" y="337"/>
                  </a:lnTo>
                  <a:lnTo>
                    <a:pt x="119" y="365"/>
                  </a:lnTo>
                  <a:lnTo>
                    <a:pt x="119" y="393"/>
                  </a:lnTo>
                  <a:lnTo>
                    <a:pt x="119" y="424"/>
                  </a:lnTo>
                  <a:lnTo>
                    <a:pt x="123" y="455"/>
                  </a:lnTo>
                  <a:lnTo>
                    <a:pt x="126" y="484"/>
                  </a:lnTo>
                  <a:lnTo>
                    <a:pt x="131" y="510"/>
                  </a:lnTo>
                  <a:lnTo>
                    <a:pt x="138" y="536"/>
                  </a:lnTo>
                  <a:lnTo>
                    <a:pt x="146" y="558"/>
                  </a:lnTo>
                  <a:lnTo>
                    <a:pt x="150" y="570"/>
                  </a:lnTo>
                  <a:lnTo>
                    <a:pt x="155" y="580"/>
                  </a:lnTo>
                  <a:lnTo>
                    <a:pt x="160" y="590"/>
                  </a:lnTo>
                  <a:lnTo>
                    <a:pt x="167" y="599"/>
                  </a:lnTo>
                  <a:lnTo>
                    <a:pt x="172" y="608"/>
                  </a:lnTo>
                  <a:lnTo>
                    <a:pt x="178" y="617"/>
                  </a:lnTo>
                  <a:lnTo>
                    <a:pt x="185" y="624"/>
                  </a:lnTo>
                  <a:lnTo>
                    <a:pt x="192" y="631"/>
                  </a:lnTo>
                  <a:lnTo>
                    <a:pt x="198" y="638"/>
                  </a:lnTo>
                  <a:lnTo>
                    <a:pt x="206" y="644"/>
                  </a:lnTo>
                  <a:lnTo>
                    <a:pt x="214" y="650"/>
                  </a:lnTo>
                  <a:lnTo>
                    <a:pt x="222" y="655"/>
                  </a:lnTo>
                  <a:lnTo>
                    <a:pt x="230" y="659"/>
                  </a:lnTo>
                  <a:lnTo>
                    <a:pt x="239" y="663"/>
                  </a:lnTo>
                  <a:lnTo>
                    <a:pt x="247" y="667"/>
                  </a:lnTo>
                  <a:lnTo>
                    <a:pt x="257" y="669"/>
                  </a:lnTo>
                  <a:lnTo>
                    <a:pt x="267" y="671"/>
                  </a:lnTo>
                  <a:lnTo>
                    <a:pt x="276" y="673"/>
                  </a:lnTo>
                  <a:lnTo>
                    <a:pt x="286" y="674"/>
                  </a:lnTo>
                  <a:lnTo>
                    <a:pt x="296" y="674"/>
                  </a:lnTo>
                  <a:lnTo>
                    <a:pt x="308" y="674"/>
                  </a:lnTo>
                  <a:lnTo>
                    <a:pt x="319" y="673"/>
                  </a:lnTo>
                  <a:lnTo>
                    <a:pt x="330" y="671"/>
                  </a:lnTo>
                  <a:lnTo>
                    <a:pt x="340" y="669"/>
                  </a:lnTo>
                  <a:lnTo>
                    <a:pt x="351" y="666"/>
                  </a:lnTo>
                  <a:lnTo>
                    <a:pt x="362"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4" name="Freeform 18"/>
            <p:cNvSpPr>
              <a:spLocks/>
            </p:cNvSpPr>
            <p:nvPr/>
          </p:nvSpPr>
          <p:spPr bwMode="auto">
            <a:xfrm>
              <a:off x="1430" y="1808"/>
              <a:ext cx="149" cy="360"/>
            </a:xfrm>
            <a:custGeom>
              <a:avLst/>
              <a:gdLst>
                <a:gd name="T0" fmla="*/ 0 w 462"/>
                <a:gd name="T1" fmla="*/ 0 h 1076"/>
                <a:gd name="T2" fmla="*/ 0 w 462"/>
                <a:gd name="T3" fmla="*/ 0 h 1076"/>
                <a:gd name="T4" fmla="*/ 0 w 462"/>
                <a:gd name="T5" fmla="*/ 0 h 1076"/>
                <a:gd name="T6" fmla="*/ 0 w 462"/>
                <a:gd name="T7" fmla="*/ 0 h 1076"/>
                <a:gd name="T8" fmla="*/ 0 w 462"/>
                <a:gd name="T9" fmla="*/ 0 h 1076"/>
                <a:gd name="T10" fmla="*/ 0 w 462"/>
                <a:gd name="T11" fmla="*/ 0 h 1076"/>
                <a:gd name="T12" fmla="*/ 0 w 462"/>
                <a:gd name="T13" fmla="*/ 0 h 1076"/>
                <a:gd name="T14" fmla="*/ 0 w 462"/>
                <a:gd name="T15" fmla="*/ 0 h 1076"/>
                <a:gd name="T16" fmla="*/ 0 w 462"/>
                <a:gd name="T17" fmla="*/ 0 h 1076"/>
                <a:gd name="T18" fmla="*/ 0 w 462"/>
                <a:gd name="T19" fmla="*/ 0 h 1076"/>
                <a:gd name="T20" fmla="*/ 0 w 462"/>
                <a:gd name="T21" fmla="*/ 0 h 1076"/>
                <a:gd name="T22" fmla="*/ 0 w 462"/>
                <a:gd name="T23" fmla="*/ 0 h 1076"/>
                <a:gd name="T24" fmla="*/ 0 w 462"/>
                <a:gd name="T25" fmla="*/ 0 h 1076"/>
                <a:gd name="T26" fmla="*/ 0 w 462"/>
                <a:gd name="T27" fmla="*/ 0 h 1076"/>
                <a:gd name="T28" fmla="*/ 0 w 462"/>
                <a:gd name="T29" fmla="*/ 0 h 1076"/>
                <a:gd name="T30" fmla="*/ 0 w 462"/>
                <a:gd name="T31" fmla="*/ 0 h 1076"/>
                <a:gd name="T32" fmla="*/ 0 w 462"/>
                <a:gd name="T33" fmla="*/ 0 h 1076"/>
                <a:gd name="T34" fmla="*/ 0 w 462"/>
                <a:gd name="T35" fmla="*/ 0 h 1076"/>
                <a:gd name="T36" fmla="*/ 0 w 462"/>
                <a:gd name="T37" fmla="*/ 0 h 1076"/>
                <a:gd name="T38" fmla="*/ 0 w 462"/>
                <a:gd name="T39" fmla="*/ 0 h 1076"/>
                <a:gd name="T40" fmla="*/ 0 w 462"/>
                <a:gd name="T41" fmla="*/ 0 h 1076"/>
                <a:gd name="T42" fmla="*/ 0 w 462"/>
                <a:gd name="T43" fmla="*/ 0 h 1076"/>
                <a:gd name="T44" fmla="*/ 0 w 462"/>
                <a:gd name="T45" fmla="*/ 0 h 1076"/>
                <a:gd name="T46" fmla="*/ 0 w 462"/>
                <a:gd name="T47" fmla="*/ 0 h 1076"/>
                <a:gd name="T48" fmla="*/ 0 w 462"/>
                <a:gd name="T49" fmla="*/ 0 h 1076"/>
                <a:gd name="T50" fmla="*/ 0 w 462"/>
                <a:gd name="T51" fmla="*/ 0 h 1076"/>
                <a:gd name="T52" fmla="*/ 0 w 462"/>
                <a:gd name="T53" fmla="*/ 0 h 1076"/>
                <a:gd name="T54" fmla="*/ 0 w 462"/>
                <a:gd name="T55" fmla="*/ 0 h 1076"/>
                <a:gd name="T56" fmla="*/ 0 w 462"/>
                <a:gd name="T57" fmla="*/ 0 h 1076"/>
                <a:gd name="T58" fmla="*/ 0 w 462"/>
                <a:gd name="T59" fmla="*/ 0 h 1076"/>
                <a:gd name="T60" fmla="*/ 0 w 462"/>
                <a:gd name="T61" fmla="*/ 0 h 1076"/>
                <a:gd name="T62" fmla="*/ 0 w 462"/>
                <a:gd name="T63" fmla="*/ 0 h 1076"/>
                <a:gd name="T64" fmla="*/ 0 w 462"/>
                <a:gd name="T65" fmla="*/ 0 h 1076"/>
                <a:gd name="T66" fmla="*/ 0 w 462"/>
                <a:gd name="T67" fmla="*/ 0 h 1076"/>
                <a:gd name="T68" fmla="*/ 0 w 462"/>
                <a:gd name="T69" fmla="*/ 0 h 1076"/>
                <a:gd name="T70" fmla="*/ 0 w 462"/>
                <a:gd name="T71" fmla="*/ 0 h 1076"/>
                <a:gd name="T72" fmla="*/ 0 w 462"/>
                <a:gd name="T73" fmla="*/ 0 h 1076"/>
                <a:gd name="T74" fmla="*/ 0 w 462"/>
                <a:gd name="T75" fmla="*/ 0 h 1076"/>
                <a:gd name="T76" fmla="*/ 0 w 462"/>
                <a:gd name="T77" fmla="*/ 0 h 1076"/>
                <a:gd name="T78" fmla="*/ 0 w 462"/>
                <a:gd name="T79" fmla="*/ 0 h 1076"/>
                <a:gd name="T80" fmla="*/ 0 w 462"/>
                <a:gd name="T81" fmla="*/ 0 h 1076"/>
                <a:gd name="T82" fmla="*/ 0 w 462"/>
                <a:gd name="T83" fmla="*/ 0 h 1076"/>
                <a:gd name="T84" fmla="*/ 0 w 462"/>
                <a:gd name="T85" fmla="*/ 0 h 1076"/>
                <a:gd name="T86" fmla="*/ 0 w 462"/>
                <a:gd name="T87" fmla="*/ 0 h 10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
                <a:gd name="T133" fmla="*/ 0 h 1076"/>
                <a:gd name="T134" fmla="*/ 462 w 462"/>
                <a:gd name="T135" fmla="*/ 1076 h 10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 h="1076">
                  <a:moveTo>
                    <a:pt x="0" y="0"/>
                  </a:moveTo>
                  <a:lnTo>
                    <a:pt x="120" y="0"/>
                  </a:lnTo>
                  <a:lnTo>
                    <a:pt x="120" y="406"/>
                  </a:lnTo>
                  <a:lnTo>
                    <a:pt x="123" y="406"/>
                  </a:lnTo>
                  <a:lnTo>
                    <a:pt x="129" y="396"/>
                  </a:lnTo>
                  <a:lnTo>
                    <a:pt x="136" y="387"/>
                  </a:lnTo>
                  <a:lnTo>
                    <a:pt x="143" y="378"/>
                  </a:lnTo>
                  <a:lnTo>
                    <a:pt x="152" y="369"/>
                  </a:lnTo>
                  <a:lnTo>
                    <a:pt x="160" y="360"/>
                  </a:lnTo>
                  <a:lnTo>
                    <a:pt x="169" y="353"/>
                  </a:lnTo>
                  <a:lnTo>
                    <a:pt x="177" y="346"/>
                  </a:lnTo>
                  <a:lnTo>
                    <a:pt x="186" y="339"/>
                  </a:lnTo>
                  <a:lnTo>
                    <a:pt x="197" y="333"/>
                  </a:lnTo>
                  <a:lnTo>
                    <a:pt x="208" y="328"/>
                  </a:lnTo>
                  <a:lnTo>
                    <a:pt x="219" y="324"/>
                  </a:lnTo>
                  <a:lnTo>
                    <a:pt x="230" y="320"/>
                  </a:lnTo>
                  <a:lnTo>
                    <a:pt x="244" y="316"/>
                  </a:lnTo>
                  <a:lnTo>
                    <a:pt x="257" y="314"/>
                  </a:lnTo>
                  <a:lnTo>
                    <a:pt x="271" y="313"/>
                  </a:lnTo>
                  <a:lnTo>
                    <a:pt x="287" y="312"/>
                  </a:lnTo>
                  <a:lnTo>
                    <a:pt x="304" y="313"/>
                  </a:lnTo>
                  <a:lnTo>
                    <a:pt x="321" y="316"/>
                  </a:lnTo>
                  <a:lnTo>
                    <a:pt x="338" y="321"/>
                  </a:lnTo>
                  <a:lnTo>
                    <a:pt x="353" y="328"/>
                  </a:lnTo>
                  <a:lnTo>
                    <a:pt x="361" y="332"/>
                  </a:lnTo>
                  <a:lnTo>
                    <a:pt x="368" y="336"/>
                  </a:lnTo>
                  <a:lnTo>
                    <a:pt x="377" y="341"/>
                  </a:lnTo>
                  <a:lnTo>
                    <a:pt x="384" y="346"/>
                  </a:lnTo>
                  <a:lnTo>
                    <a:pt x="390" y="352"/>
                  </a:lnTo>
                  <a:lnTo>
                    <a:pt x="397" y="359"/>
                  </a:lnTo>
                  <a:lnTo>
                    <a:pt x="403" y="366"/>
                  </a:lnTo>
                  <a:lnTo>
                    <a:pt x="409" y="374"/>
                  </a:lnTo>
                  <a:lnTo>
                    <a:pt x="416" y="382"/>
                  </a:lnTo>
                  <a:lnTo>
                    <a:pt x="421" y="391"/>
                  </a:lnTo>
                  <a:lnTo>
                    <a:pt x="426" y="400"/>
                  </a:lnTo>
                  <a:lnTo>
                    <a:pt x="431" y="410"/>
                  </a:lnTo>
                  <a:lnTo>
                    <a:pt x="436" y="421"/>
                  </a:lnTo>
                  <a:lnTo>
                    <a:pt x="440" y="432"/>
                  </a:lnTo>
                  <a:lnTo>
                    <a:pt x="444" y="443"/>
                  </a:lnTo>
                  <a:lnTo>
                    <a:pt x="447" y="456"/>
                  </a:lnTo>
                  <a:lnTo>
                    <a:pt x="453" y="482"/>
                  </a:lnTo>
                  <a:lnTo>
                    <a:pt x="459" y="511"/>
                  </a:lnTo>
                  <a:lnTo>
                    <a:pt x="461" y="543"/>
                  </a:lnTo>
                  <a:lnTo>
                    <a:pt x="462" y="578"/>
                  </a:lnTo>
                  <a:lnTo>
                    <a:pt x="462" y="1076"/>
                  </a:lnTo>
                  <a:lnTo>
                    <a:pt x="342" y="1076"/>
                  </a:lnTo>
                  <a:lnTo>
                    <a:pt x="342" y="591"/>
                  </a:lnTo>
                  <a:lnTo>
                    <a:pt x="342" y="575"/>
                  </a:lnTo>
                  <a:lnTo>
                    <a:pt x="341" y="557"/>
                  </a:lnTo>
                  <a:lnTo>
                    <a:pt x="340" y="541"/>
                  </a:lnTo>
                  <a:lnTo>
                    <a:pt x="338" y="524"/>
                  </a:lnTo>
                  <a:lnTo>
                    <a:pt x="335" y="509"/>
                  </a:lnTo>
                  <a:lnTo>
                    <a:pt x="332" y="495"/>
                  </a:lnTo>
                  <a:lnTo>
                    <a:pt x="328" y="481"/>
                  </a:lnTo>
                  <a:lnTo>
                    <a:pt x="322" y="468"/>
                  </a:lnTo>
                  <a:lnTo>
                    <a:pt x="316" y="457"/>
                  </a:lnTo>
                  <a:lnTo>
                    <a:pt x="308" y="445"/>
                  </a:lnTo>
                  <a:lnTo>
                    <a:pt x="300" y="436"/>
                  </a:lnTo>
                  <a:lnTo>
                    <a:pt x="291" y="429"/>
                  </a:lnTo>
                  <a:lnTo>
                    <a:pt x="281" y="422"/>
                  </a:lnTo>
                  <a:lnTo>
                    <a:pt x="268" y="418"/>
                  </a:lnTo>
                  <a:lnTo>
                    <a:pt x="262" y="416"/>
                  </a:lnTo>
                  <a:lnTo>
                    <a:pt x="256" y="415"/>
                  </a:lnTo>
                  <a:lnTo>
                    <a:pt x="249" y="414"/>
                  </a:lnTo>
                  <a:lnTo>
                    <a:pt x="242" y="414"/>
                  </a:lnTo>
                  <a:lnTo>
                    <a:pt x="230" y="415"/>
                  </a:lnTo>
                  <a:lnTo>
                    <a:pt x="221" y="416"/>
                  </a:lnTo>
                  <a:lnTo>
                    <a:pt x="211" y="418"/>
                  </a:lnTo>
                  <a:lnTo>
                    <a:pt x="202" y="421"/>
                  </a:lnTo>
                  <a:lnTo>
                    <a:pt x="194" y="426"/>
                  </a:lnTo>
                  <a:lnTo>
                    <a:pt x="184" y="431"/>
                  </a:lnTo>
                  <a:lnTo>
                    <a:pt x="176" y="437"/>
                  </a:lnTo>
                  <a:lnTo>
                    <a:pt x="169" y="443"/>
                  </a:lnTo>
                  <a:lnTo>
                    <a:pt x="162" y="452"/>
                  </a:lnTo>
                  <a:lnTo>
                    <a:pt x="155" y="461"/>
                  </a:lnTo>
                  <a:lnTo>
                    <a:pt x="149" y="471"/>
                  </a:lnTo>
                  <a:lnTo>
                    <a:pt x="142" y="481"/>
                  </a:lnTo>
                  <a:lnTo>
                    <a:pt x="137" y="493"/>
                  </a:lnTo>
                  <a:lnTo>
                    <a:pt x="133" y="506"/>
                  </a:lnTo>
                  <a:lnTo>
                    <a:pt x="128" y="519"/>
                  </a:lnTo>
                  <a:lnTo>
                    <a:pt x="125" y="534"/>
                  </a:lnTo>
                  <a:lnTo>
                    <a:pt x="123" y="546"/>
                  </a:lnTo>
                  <a:lnTo>
                    <a:pt x="121" y="560"/>
                  </a:lnTo>
                  <a:lnTo>
                    <a:pt x="120" y="576"/>
                  </a:lnTo>
                  <a:lnTo>
                    <a:pt x="120" y="590"/>
                  </a:lnTo>
                  <a:lnTo>
                    <a:pt x="120" y="1076"/>
                  </a:lnTo>
                  <a:lnTo>
                    <a:pt x="0" y="1076"/>
                  </a:lnTo>
                  <a:lnTo>
                    <a:pt x="0"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5" name="Freeform 19"/>
            <p:cNvSpPr>
              <a:spLocks noEditPoints="1"/>
            </p:cNvSpPr>
            <p:nvPr/>
          </p:nvSpPr>
          <p:spPr bwMode="auto">
            <a:xfrm>
              <a:off x="1623" y="1913"/>
              <a:ext cx="158" cy="255"/>
            </a:xfrm>
            <a:custGeom>
              <a:avLst/>
              <a:gdLst>
                <a:gd name="T0" fmla="*/ 0 w 468"/>
                <a:gd name="T1" fmla="*/ 0 h 773"/>
                <a:gd name="T2" fmla="*/ 0 w 468"/>
                <a:gd name="T3" fmla="*/ 0 h 773"/>
                <a:gd name="T4" fmla="*/ 0 w 468"/>
                <a:gd name="T5" fmla="*/ 0 h 773"/>
                <a:gd name="T6" fmla="*/ 0 w 468"/>
                <a:gd name="T7" fmla="*/ 0 h 773"/>
                <a:gd name="T8" fmla="*/ 0 w 468"/>
                <a:gd name="T9" fmla="*/ 0 h 773"/>
                <a:gd name="T10" fmla="*/ 0 w 468"/>
                <a:gd name="T11" fmla="*/ 0 h 773"/>
                <a:gd name="T12" fmla="*/ 0 w 468"/>
                <a:gd name="T13" fmla="*/ 0 h 773"/>
                <a:gd name="T14" fmla="*/ 0 w 468"/>
                <a:gd name="T15" fmla="*/ 0 h 773"/>
                <a:gd name="T16" fmla="*/ 0 w 468"/>
                <a:gd name="T17" fmla="*/ 0 h 773"/>
                <a:gd name="T18" fmla="*/ 0 w 468"/>
                <a:gd name="T19" fmla="*/ 0 h 773"/>
                <a:gd name="T20" fmla="*/ 0 w 468"/>
                <a:gd name="T21" fmla="*/ 0 h 773"/>
                <a:gd name="T22" fmla="*/ 0 w 468"/>
                <a:gd name="T23" fmla="*/ 0 h 773"/>
                <a:gd name="T24" fmla="*/ 0 w 468"/>
                <a:gd name="T25" fmla="*/ 0 h 773"/>
                <a:gd name="T26" fmla="*/ 0 w 468"/>
                <a:gd name="T27" fmla="*/ 0 h 773"/>
                <a:gd name="T28" fmla="*/ 0 w 468"/>
                <a:gd name="T29" fmla="*/ 0 h 773"/>
                <a:gd name="T30" fmla="*/ 0 w 468"/>
                <a:gd name="T31" fmla="*/ 0 h 773"/>
                <a:gd name="T32" fmla="*/ 0 w 468"/>
                <a:gd name="T33" fmla="*/ 0 h 773"/>
                <a:gd name="T34" fmla="*/ 0 w 468"/>
                <a:gd name="T35" fmla="*/ 0 h 773"/>
                <a:gd name="T36" fmla="*/ 0 w 468"/>
                <a:gd name="T37" fmla="*/ 0 h 773"/>
                <a:gd name="T38" fmla="*/ 0 w 468"/>
                <a:gd name="T39" fmla="*/ 0 h 773"/>
                <a:gd name="T40" fmla="*/ 0 w 468"/>
                <a:gd name="T41" fmla="*/ 0 h 773"/>
                <a:gd name="T42" fmla="*/ 0 w 468"/>
                <a:gd name="T43" fmla="*/ 0 h 773"/>
                <a:gd name="T44" fmla="*/ 0 w 468"/>
                <a:gd name="T45" fmla="*/ 0 h 773"/>
                <a:gd name="T46" fmla="*/ 0 w 468"/>
                <a:gd name="T47" fmla="*/ 0 h 773"/>
                <a:gd name="T48" fmla="*/ 0 w 468"/>
                <a:gd name="T49" fmla="*/ 0 h 773"/>
                <a:gd name="T50" fmla="*/ 0 w 468"/>
                <a:gd name="T51" fmla="*/ 0 h 773"/>
                <a:gd name="T52" fmla="*/ 0 w 468"/>
                <a:gd name="T53" fmla="*/ 0 h 773"/>
                <a:gd name="T54" fmla="*/ 0 w 468"/>
                <a:gd name="T55" fmla="*/ 0 h 773"/>
                <a:gd name="T56" fmla="*/ 0 w 468"/>
                <a:gd name="T57" fmla="*/ 0 h 773"/>
                <a:gd name="T58" fmla="*/ 0 w 468"/>
                <a:gd name="T59" fmla="*/ 0 h 773"/>
                <a:gd name="T60" fmla="*/ 0 w 468"/>
                <a:gd name="T61" fmla="*/ 0 h 773"/>
                <a:gd name="T62" fmla="*/ 0 w 468"/>
                <a:gd name="T63" fmla="*/ 0 h 773"/>
                <a:gd name="T64" fmla="*/ 0 w 468"/>
                <a:gd name="T65" fmla="*/ 0 h 773"/>
                <a:gd name="T66" fmla="*/ 0 w 468"/>
                <a:gd name="T67" fmla="*/ 0 h 773"/>
                <a:gd name="T68" fmla="*/ 0 w 468"/>
                <a:gd name="T69" fmla="*/ 0 h 773"/>
                <a:gd name="T70" fmla="*/ 0 w 468"/>
                <a:gd name="T71" fmla="*/ 0 h 773"/>
                <a:gd name="T72" fmla="*/ 0 w 468"/>
                <a:gd name="T73" fmla="*/ 0 h 773"/>
                <a:gd name="T74" fmla="*/ 0 w 468"/>
                <a:gd name="T75" fmla="*/ 0 h 773"/>
                <a:gd name="T76" fmla="*/ 0 w 468"/>
                <a:gd name="T77" fmla="*/ 0 h 773"/>
                <a:gd name="T78" fmla="*/ 0 w 468"/>
                <a:gd name="T79" fmla="*/ 0 h 773"/>
                <a:gd name="T80" fmla="*/ 0 w 468"/>
                <a:gd name="T81" fmla="*/ 0 h 773"/>
                <a:gd name="T82" fmla="*/ 0 w 468"/>
                <a:gd name="T83" fmla="*/ 0 h 773"/>
                <a:gd name="T84" fmla="*/ 0 w 468"/>
                <a:gd name="T85" fmla="*/ 0 h 773"/>
                <a:gd name="T86" fmla="*/ 0 w 468"/>
                <a:gd name="T87" fmla="*/ 0 h 773"/>
                <a:gd name="T88" fmla="*/ 0 w 468"/>
                <a:gd name="T89" fmla="*/ 0 h 773"/>
                <a:gd name="T90" fmla="*/ 0 w 468"/>
                <a:gd name="T91" fmla="*/ 0 h 773"/>
                <a:gd name="T92" fmla="*/ 0 w 468"/>
                <a:gd name="T93" fmla="*/ 0 h 773"/>
                <a:gd name="T94" fmla="*/ 0 w 468"/>
                <a:gd name="T95" fmla="*/ 0 h 773"/>
                <a:gd name="T96" fmla="*/ 0 w 468"/>
                <a:gd name="T97" fmla="*/ 0 h 773"/>
                <a:gd name="T98" fmla="*/ 0 w 468"/>
                <a:gd name="T99" fmla="*/ 0 h 773"/>
                <a:gd name="T100" fmla="*/ 0 w 468"/>
                <a:gd name="T101" fmla="*/ 0 h 773"/>
                <a:gd name="T102" fmla="*/ 0 w 468"/>
                <a:gd name="T103" fmla="*/ 0 h 773"/>
                <a:gd name="T104" fmla="*/ 0 w 468"/>
                <a:gd name="T105" fmla="*/ 0 h 773"/>
                <a:gd name="T106" fmla="*/ 0 w 468"/>
                <a:gd name="T107" fmla="*/ 0 h 773"/>
                <a:gd name="T108" fmla="*/ 0 w 468"/>
                <a:gd name="T109" fmla="*/ 0 h 773"/>
                <a:gd name="T110" fmla="*/ 0 w 468"/>
                <a:gd name="T111" fmla="*/ 0 h 773"/>
                <a:gd name="T112" fmla="*/ 0 w 468"/>
                <a:gd name="T113" fmla="*/ 0 h 773"/>
                <a:gd name="T114" fmla="*/ 0 w 468"/>
                <a:gd name="T115" fmla="*/ 0 h 773"/>
                <a:gd name="T116" fmla="*/ 0 w 468"/>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
                <a:gd name="T178" fmla="*/ 0 h 773"/>
                <a:gd name="T179" fmla="*/ 468 w 468"/>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2" y="163"/>
                  </a:lnTo>
                  <a:lnTo>
                    <a:pt x="145" y="180"/>
                  </a:lnTo>
                  <a:lnTo>
                    <a:pt x="139" y="197"/>
                  </a:lnTo>
                  <a:lnTo>
                    <a:pt x="134" y="214"/>
                  </a:lnTo>
                  <a:lnTo>
                    <a:pt x="130" y="233"/>
                  </a:lnTo>
                  <a:lnTo>
                    <a:pt x="126" y="252"/>
                  </a:lnTo>
                  <a:lnTo>
                    <a:pt x="122" y="272"/>
                  </a:lnTo>
                  <a:lnTo>
                    <a:pt x="120" y="291"/>
                  </a:lnTo>
                  <a:lnTo>
                    <a:pt x="119" y="311"/>
                  </a:lnTo>
                  <a:lnTo>
                    <a:pt x="354" y="311"/>
                  </a:lnTo>
                  <a:close/>
                  <a:moveTo>
                    <a:pt x="117" y="399"/>
                  </a:moveTo>
                  <a:lnTo>
                    <a:pt x="117" y="420"/>
                  </a:lnTo>
                  <a:lnTo>
                    <a:pt x="118" y="441"/>
                  </a:lnTo>
                  <a:lnTo>
                    <a:pt x="120" y="459"/>
                  </a:lnTo>
                  <a:lnTo>
                    <a:pt x="121" y="478"/>
                  </a:lnTo>
                  <a:lnTo>
                    <a:pt x="124" y="495"/>
                  </a:lnTo>
                  <a:lnTo>
                    <a:pt x="127" y="510"/>
                  </a:lnTo>
                  <a:lnTo>
                    <a:pt x="130" y="526"/>
                  </a:lnTo>
                  <a:lnTo>
                    <a:pt x="134" y="540"/>
                  </a:lnTo>
                  <a:lnTo>
                    <a:pt x="137" y="553"/>
                  </a:lnTo>
                  <a:lnTo>
                    <a:pt x="142" y="567"/>
                  </a:lnTo>
                  <a:lnTo>
                    <a:pt x="146" y="578"/>
                  </a:lnTo>
                  <a:lnTo>
                    <a:pt x="151" y="589"/>
                  </a:lnTo>
                  <a:lnTo>
                    <a:pt x="156" y="599"/>
                  </a:lnTo>
                  <a:lnTo>
                    <a:pt x="162" y="609"/>
                  </a:lnTo>
                  <a:lnTo>
                    <a:pt x="168" y="618"/>
                  </a:lnTo>
                  <a:lnTo>
                    <a:pt x="174"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7"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8" y="232"/>
                  </a:lnTo>
                  <a:lnTo>
                    <a:pt x="23" y="213"/>
                  </a:lnTo>
                  <a:lnTo>
                    <a:pt x="28" y="197"/>
                  </a:lnTo>
                  <a:lnTo>
                    <a:pt x="35" y="180"/>
                  </a:lnTo>
                  <a:lnTo>
                    <a:pt x="41" y="164"/>
                  </a:lnTo>
                  <a:lnTo>
                    <a:pt x="47"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4" y="4"/>
                  </a:lnTo>
                  <a:lnTo>
                    <a:pt x="308" y="8"/>
                  </a:lnTo>
                  <a:lnTo>
                    <a:pt x="319" y="12"/>
                  </a:lnTo>
                  <a:lnTo>
                    <a:pt x="330" y="17"/>
                  </a:lnTo>
                  <a:lnTo>
                    <a:pt x="341" y="22"/>
                  </a:lnTo>
                  <a:lnTo>
                    <a:pt x="352" y="29"/>
                  </a:lnTo>
                  <a:lnTo>
                    <a:pt x="362" y="35"/>
                  </a:lnTo>
                  <a:lnTo>
                    <a:pt x="371" y="43"/>
                  </a:lnTo>
                  <a:lnTo>
                    <a:pt x="380" y="52"/>
                  </a:lnTo>
                  <a:lnTo>
                    <a:pt x="389" y="61"/>
                  </a:lnTo>
                  <a:lnTo>
                    <a:pt x="397" y="70"/>
                  </a:lnTo>
                  <a:lnTo>
                    <a:pt x="405" y="80"/>
                  </a:lnTo>
                  <a:lnTo>
                    <a:pt x="412" y="91"/>
                  </a:lnTo>
                  <a:lnTo>
                    <a:pt x="418" y="103"/>
                  </a:lnTo>
                  <a:lnTo>
                    <a:pt x="425" y="114"/>
                  </a:lnTo>
                  <a:lnTo>
                    <a:pt x="430" y="126"/>
                  </a:lnTo>
                  <a:lnTo>
                    <a:pt x="437" y="140"/>
                  </a:lnTo>
                  <a:lnTo>
                    <a:pt x="441" y="152"/>
                  </a:lnTo>
                  <a:lnTo>
                    <a:pt x="450" y="180"/>
                  </a:lnTo>
                  <a:lnTo>
                    <a:pt x="457" y="208"/>
                  </a:lnTo>
                  <a:lnTo>
                    <a:pt x="462" y="238"/>
                  </a:lnTo>
                  <a:lnTo>
                    <a:pt x="466" y="268"/>
                  </a:lnTo>
                  <a:lnTo>
                    <a:pt x="468" y="299"/>
                  </a:lnTo>
                  <a:lnTo>
                    <a:pt x="468" y="330"/>
                  </a:lnTo>
                  <a:lnTo>
                    <a:pt x="468" y="351"/>
                  </a:lnTo>
                  <a:lnTo>
                    <a:pt x="468" y="369"/>
                  </a:lnTo>
                  <a:lnTo>
                    <a:pt x="467" y="384"/>
                  </a:lnTo>
                  <a:lnTo>
                    <a:pt x="465"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6" name="Freeform 20"/>
            <p:cNvSpPr>
              <a:spLocks/>
            </p:cNvSpPr>
            <p:nvPr/>
          </p:nvSpPr>
          <p:spPr bwMode="auto">
            <a:xfrm>
              <a:off x="1825" y="1913"/>
              <a:ext cx="105"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4" y="131"/>
                  </a:lnTo>
                  <a:lnTo>
                    <a:pt x="4" y="106"/>
                  </a:lnTo>
                  <a:lnTo>
                    <a:pt x="3" y="81"/>
                  </a:lnTo>
                  <a:lnTo>
                    <a:pt x="2" y="57"/>
                  </a:lnTo>
                  <a:lnTo>
                    <a:pt x="1" y="33"/>
                  </a:lnTo>
                  <a:lnTo>
                    <a:pt x="0" y="12"/>
                  </a:lnTo>
                  <a:lnTo>
                    <a:pt x="108" y="12"/>
                  </a:lnTo>
                  <a:lnTo>
                    <a:pt x="114" y="131"/>
                  </a:lnTo>
                  <a:lnTo>
                    <a:pt x="117" y="131"/>
                  </a:lnTo>
                  <a:lnTo>
                    <a:pt x="122" y="118"/>
                  </a:lnTo>
                  <a:lnTo>
                    <a:pt x="128" y="105"/>
                  </a:lnTo>
                  <a:lnTo>
                    <a:pt x="134" y="93"/>
                  </a:lnTo>
                  <a:lnTo>
                    <a:pt x="142" y="81"/>
                  </a:lnTo>
                  <a:lnTo>
                    <a:pt x="151" y="69"/>
                  </a:lnTo>
                  <a:lnTo>
                    <a:pt x="159" y="59"/>
                  </a:lnTo>
                  <a:lnTo>
                    <a:pt x="169" y="48"/>
                  </a:lnTo>
                  <a:lnTo>
                    <a:pt x="179" y="39"/>
                  </a:lnTo>
                  <a:lnTo>
                    <a:pt x="189" y="31"/>
                  </a:lnTo>
                  <a:lnTo>
                    <a:pt x="201" y="23"/>
                  </a:lnTo>
                  <a:lnTo>
                    <a:pt x="212" y="17"/>
                  </a:lnTo>
                  <a:lnTo>
                    <a:pt x="224" y="11"/>
                  </a:lnTo>
                  <a:lnTo>
                    <a:pt x="236" y="6"/>
                  </a:lnTo>
                  <a:lnTo>
                    <a:pt x="249" y="3"/>
                  </a:lnTo>
                  <a:lnTo>
                    <a:pt x="262" y="1"/>
                  </a:lnTo>
                  <a:lnTo>
                    <a:pt x="275" y="0"/>
                  </a:lnTo>
                  <a:lnTo>
                    <a:pt x="288" y="1"/>
                  </a:lnTo>
                  <a:lnTo>
                    <a:pt x="300" y="2"/>
                  </a:lnTo>
                  <a:lnTo>
                    <a:pt x="300" y="123"/>
                  </a:lnTo>
                  <a:lnTo>
                    <a:pt x="288" y="123"/>
                  </a:lnTo>
                  <a:lnTo>
                    <a:pt x="275" y="123"/>
                  </a:lnTo>
                  <a:lnTo>
                    <a:pt x="261" y="124"/>
                  </a:lnTo>
                  <a:lnTo>
                    <a:pt x="248" y="126"/>
                  </a:lnTo>
                  <a:lnTo>
                    <a:pt x="234" y="130"/>
                  </a:lnTo>
                  <a:lnTo>
                    <a:pt x="222" y="136"/>
                  </a:lnTo>
                  <a:lnTo>
                    <a:pt x="210" y="143"/>
                  </a:lnTo>
                  <a:lnTo>
                    <a:pt x="200" y="150"/>
                  </a:lnTo>
                  <a:lnTo>
                    <a:pt x="188" y="159"/>
                  </a:lnTo>
                  <a:lnTo>
                    <a:pt x="179" y="169"/>
                  </a:lnTo>
                  <a:lnTo>
                    <a:pt x="170" y="181"/>
                  </a:lnTo>
                  <a:lnTo>
                    <a:pt x="162" y="192"/>
                  </a:lnTo>
                  <a:lnTo>
                    <a:pt x="155" y="205"/>
                  </a:lnTo>
                  <a:lnTo>
                    <a:pt x="147" y="218"/>
                  </a:lnTo>
                  <a:lnTo>
                    <a:pt x="142" y="233"/>
                  </a:lnTo>
                  <a:lnTo>
                    <a:pt x="137" y="248"/>
                  </a:lnTo>
                  <a:lnTo>
                    <a:pt x="133" y="264"/>
                  </a:lnTo>
                  <a:lnTo>
                    <a:pt x="130" y="279"/>
                  </a:lnTo>
                  <a:lnTo>
                    <a:pt x="128"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7" name="Freeform 21"/>
            <p:cNvSpPr>
              <a:spLocks noEditPoints="1"/>
            </p:cNvSpPr>
            <p:nvPr/>
          </p:nvSpPr>
          <p:spPr bwMode="auto">
            <a:xfrm>
              <a:off x="1939"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5" y="311"/>
                  </a:moveTo>
                  <a:lnTo>
                    <a:pt x="354" y="283"/>
                  </a:lnTo>
                  <a:lnTo>
                    <a:pt x="353" y="258"/>
                  </a:lnTo>
                  <a:lnTo>
                    <a:pt x="350" y="235"/>
                  </a:lnTo>
                  <a:lnTo>
                    <a:pt x="346" y="213"/>
                  </a:lnTo>
                  <a:lnTo>
                    <a:pt x="341" y="194"/>
                  </a:lnTo>
                  <a:lnTo>
                    <a:pt x="335" y="176"/>
                  </a:lnTo>
                  <a:lnTo>
                    <a:pt x="328" y="160"/>
                  </a:lnTo>
                  <a:lnTo>
                    <a:pt x="321" y="146"/>
                  </a:lnTo>
                  <a:lnTo>
                    <a:pt x="313" y="133"/>
                  </a:lnTo>
                  <a:lnTo>
                    <a:pt x="304" y="123"/>
                  </a:lnTo>
                  <a:lnTo>
                    <a:pt x="294" y="114"/>
                  </a:lnTo>
                  <a:lnTo>
                    <a:pt x="284" y="107"/>
                  </a:lnTo>
                  <a:lnTo>
                    <a:pt x="274" y="101"/>
                  </a:lnTo>
                  <a:lnTo>
                    <a:pt x="264" y="98"/>
                  </a:lnTo>
                  <a:lnTo>
                    <a:pt x="254" y="95"/>
                  </a:lnTo>
                  <a:lnTo>
                    <a:pt x="242" y="94"/>
                  </a:lnTo>
                  <a:lnTo>
                    <a:pt x="235" y="95"/>
                  </a:lnTo>
                  <a:lnTo>
                    <a:pt x="228" y="96"/>
                  </a:lnTo>
                  <a:lnTo>
                    <a:pt x="222" y="97"/>
                  </a:lnTo>
                  <a:lnTo>
                    <a:pt x="215" y="99"/>
                  </a:lnTo>
                  <a:lnTo>
                    <a:pt x="209" y="102"/>
                  </a:lnTo>
                  <a:lnTo>
                    <a:pt x="202" y="105"/>
                  </a:lnTo>
                  <a:lnTo>
                    <a:pt x="196" y="109"/>
                  </a:lnTo>
                  <a:lnTo>
                    <a:pt x="191" y="113"/>
                  </a:lnTo>
                  <a:lnTo>
                    <a:pt x="180" y="123"/>
                  </a:lnTo>
                  <a:lnTo>
                    <a:pt x="171" y="136"/>
                  </a:lnTo>
                  <a:lnTo>
                    <a:pt x="161" y="149"/>
                  </a:lnTo>
                  <a:lnTo>
                    <a:pt x="153" y="163"/>
                  </a:lnTo>
                  <a:lnTo>
                    <a:pt x="146" y="180"/>
                  </a:lnTo>
                  <a:lnTo>
                    <a:pt x="140" y="197"/>
                  </a:lnTo>
                  <a:lnTo>
                    <a:pt x="135" y="214"/>
                  </a:lnTo>
                  <a:lnTo>
                    <a:pt x="130" y="233"/>
                  </a:lnTo>
                  <a:lnTo>
                    <a:pt x="127" y="252"/>
                  </a:lnTo>
                  <a:lnTo>
                    <a:pt x="124" y="272"/>
                  </a:lnTo>
                  <a:lnTo>
                    <a:pt x="122" y="291"/>
                  </a:lnTo>
                  <a:lnTo>
                    <a:pt x="120" y="311"/>
                  </a:lnTo>
                  <a:lnTo>
                    <a:pt x="355" y="311"/>
                  </a:lnTo>
                  <a:close/>
                  <a:moveTo>
                    <a:pt x="119" y="399"/>
                  </a:moveTo>
                  <a:lnTo>
                    <a:pt x="119" y="420"/>
                  </a:lnTo>
                  <a:lnTo>
                    <a:pt x="120" y="441"/>
                  </a:lnTo>
                  <a:lnTo>
                    <a:pt x="121" y="459"/>
                  </a:lnTo>
                  <a:lnTo>
                    <a:pt x="123" y="478"/>
                  </a:lnTo>
                  <a:lnTo>
                    <a:pt x="125" y="495"/>
                  </a:lnTo>
                  <a:lnTo>
                    <a:pt x="128" y="510"/>
                  </a:lnTo>
                  <a:lnTo>
                    <a:pt x="131" y="526"/>
                  </a:lnTo>
                  <a:lnTo>
                    <a:pt x="134" y="540"/>
                  </a:lnTo>
                  <a:lnTo>
                    <a:pt x="138"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10" y="656"/>
                  </a:lnTo>
                  <a:lnTo>
                    <a:pt x="217" y="661"/>
                  </a:lnTo>
                  <a:lnTo>
                    <a:pt x="224" y="664"/>
                  </a:lnTo>
                  <a:lnTo>
                    <a:pt x="232" y="668"/>
                  </a:lnTo>
                  <a:lnTo>
                    <a:pt x="247" y="673"/>
                  </a:lnTo>
                  <a:lnTo>
                    <a:pt x="264" y="676"/>
                  </a:lnTo>
                  <a:lnTo>
                    <a:pt x="279" y="678"/>
                  </a:lnTo>
                  <a:lnTo>
                    <a:pt x="295" y="679"/>
                  </a:lnTo>
                  <a:lnTo>
                    <a:pt x="315" y="678"/>
                  </a:lnTo>
                  <a:lnTo>
                    <a:pt x="333" y="676"/>
                  </a:lnTo>
                  <a:lnTo>
                    <a:pt x="351" y="674"/>
                  </a:lnTo>
                  <a:lnTo>
                    <a:pt x="366" y="671"/>
                  </a:lnTo>
                  <a:lnTo>
                    <a:pt x="381" y="667"/>
                  </a:lnTo>
                  <a:lnTo>
                    <a:pt x="396" y="662"/>
                  </a:lnTo>
                  <a:lnTo>
                    <a:pt x="408" y="657"/>
                  </a:lnTo>
                  <a:lnTo>
                    <a:pt x="420" y="651"/>
                  </a:lnTo>
                  <a:lnTo>
                    <a:pt x="440" y="738"/>
                  </a:lnTo>
                  <a:lnTo>
                    <a:pt x="423" y="746"/>
                  </a:lnTo>
                  <a:lnTo>
                    <a:pt x="405" y="753"/>
                  </a:lnTo>
                  <a:lnTo>
                    <a:pt x="384" y="759"/>
                  </a:lnTo>
                  <a:lnTo>
                    <a:pt x="364" y="764"/>
                  </a:lnTo>
                  <a:lnTo>
                    <a:pt x="342" y="768"/>
                  </a:lnTo>
                  <a:lnTo>
                    <a:pt x="319" y="771"/>
                  </a:lnTo>
                  <a:lnTo>
                    <a:pt x="297" y="773"/>
                  </a:lnTo>
                  <a:lnTo>
                    <a:pt x="274" y="773"/>
                  </a:lnTo>
                  <a:lnTo>
                    <a:pt x="258" y="773"/>
                  </a:lnTo>
                  <a:lnTo>
                    <a:pt x="241" y="771"/>
                  </a:lnTo>
                  <a:lnTo>
                    <a:pt x="225" y="769"/>
                  </a:lnTo>
                  <a:lnTo>
                    <a:pt x="211" y="767"/>
                  </a:lnTo>
                  <a:lnTo>
                    <a:pt x="195" y="763"/>
                  </a:lnTo>
                  <a:lnTo>
                    <a:pt x="182" y="758"/>
                  </a:lnTo>
                  <a:lnTo>
                    <a:pt x="168" y="753"/>
                  </a:lnTo>
                  <a:lnTo>
                    <a:pt x="155" y="747"/>
                  </a:lnTo>
                  <a:lnTo>
                    <a:pt x="142" y="740"/>
                  </a:lnTo>
                  <a:lnTo>
                    <a:pt x="131" y="733"/>
                  </a:lnTo>
                  <a:lnTo>
                    <a:pt x="119" y="724"/>
                  </a:lnTo>
                  <a:lnTo>
                    <a:pt x="108" y="715"/>
                  </a:lnTo>
                  <a:lnTo>
                    <a:pt x="98" y="705"/>
                  </a:lnTo>
                  <a:lnTo>
                    <a:pt x="88" y="695"/>
                  </a:lnTo>
                  <a:lnTo>
                    <a:pt x="79" y="683"/>
                  </a:lnTo>
                  <a:lnTo>
                    <a:pt x="69" y="671"/>
                  </a:lnTo>
                  <a:lnTo>
                    <a:pt x="61" y="659"/>
                  </a:lnTo>
                  <a:lnTo>
                    <a:pt x="53" y="645"/>
                  </a:lnTo>
                  <a:lnTo>
                    <a:pt x="46" y="631"/>
                  </a:lnTo>
                  <a:lnTo>
                    <a:pt x="40" y="617"/>
                  </a:lnTo>
                  <a:lnTo>
                    <a:pt x="34" y="601"/>
                  </a:lnTo>
                  <a:lnTo>
                    <a:pt x="27" y="585"/>
                  </a:lnTo>
                  <a:lnTo>
                    <a:pt x="22" y="569"/>
                  </a:lnTo>
                  <a:lnTo>
                    <a:pt x="17" y="552"/>
                  </a:lnTo>
                  <a:lnTo>
                    <a:pt x="13" y="534"/>
                  </a:lnTo>
                  <a:lnTo>
                    <a:pt x="10" y="516"/>
                  </a:lnTo>
                  <a:lnTo>
                    <a:pt x="7" y="497"/>
                  </a:lnTo>
                  <a:lnTo>
                    <a:pt x="5" y="479"/>
                  </a:lnTo>
                  <a:lnTo>
                    <a:pt x="3" y="458"/>
                  </a:lnTo>
                  <a:lnTo>
                    <a:pt x="2" y="438"/>
                  </a:lnTo>
                  <a:lnTo>
                    <a:pt x="1" y="417"/>
                  </a:lnTo>
                  <a:lnTo>
                    <a:pt x="0" y="396"/>
                  </a:lnTo>
                  <a:lnTo>
                    <a:pt x="1" y="373"/>
                  </a:lnTo>
                  <a:lnTo>
                    <a:pt x="2" y="352"/>
                  </a:lnTo>
                  <a:lnTo>
                    <a:pt x="3" y="330"/>
                  </a:lnTo>
                  <a:lnTo>
                    <a:pt x="5" y="310"/>
                  </a:lnTo>
                  <a:lnTo>
                    <a:pt x="8" y="289"/>
                  </a:lnTo>
                  <a:lnTo>
                    <a:pt x="11" y="270"/>
                  </a:lnTo>
                  <a:lnTo>
                    <a:pt x="15" y="250"/>
                  </a:lnTo>
                  <a:lnTo>
                    <a:pt x="19" y="232"/>
                  </a:lnTo>
                  <a:lnTo>
                    <a:pt x="23" y="213"/>
                  </a:lnTo>
                  <a:lnTo>
                    <a:pt x="30" y="197"/>
                  </a:lnTo>
                  <a:lnTo>
                    <a:pt x="35" y="180"/>
                  </a:lnTo>
                  <a:lnTo>
                    <a:pt x="41" y="164"/>
                  </a:lnTo>
                  <a:lnTo>
                    <a:pt x="48" y="149"/>
                  </a:lnTo>
                  <a:lnTo>
                    <a:pt x="55" y="134"/>
                  </a:lnTo>
                  <a:lnTo>
                    <a:pt x="63" y="120"/>
                  </a:lnTo>
                  <a:lnTo>
                    <a:pt x="71" y="107"/>
                  </a:lnTo>
                  <a:lnTo>
                    <a:pt x="80" y="95"/>
                  </a:lnTo>
                  <a:lnTo>
                    <a:pt x="89" y="83"/>
                  </a:lnTo>
                  <a:lnTo>
                    <a:pt x="98" y="72"/>
                  </a:lnTo>
                  <a:lnTo>
                    <a:pt x="108" y="62"/>
                  </a:lnTo>
                  <a:lnTo>
                    <a:pt x="119" y="53"/>
                  </a:lnTo>
                  <a:lnTo>
                    <a:pt x="129" y="43"/>
                  </a:lnTo>
                  <a:lnTo>
                    <a:pt x="140" y="35"/>
                  </a:lnTo>
                  <a:lnTo>
                    <a:pt x="151" y="28"/>
                  </a:lnTo>
                  <a:lnTo>
                    <a:pt x="164" y="22"/>
                  </a:lnTo>
                  <a:lnTo>
                    <a:pt x="176" y="17"/>
                  </a:lnTo>
                  <a:lnTo>
                    <a:pt x="188" y="12"/>
                  </a:lnTo>
                  <a:lnTo>
                    <a:pt x="201" y="8"/>
                  </a:lnTo>
                  <a:lnTo>
                    <a:pt x="214" y="4"/>
                  </a:lnTo>
                  <a:lnTo>
                    <a:pt x="227" y="2"/>
                  </a:lnTo>
                  <a:lnTo>
                    <a:pt x="241" y="1"/>
                  </a:lnTo>
                  <a:lnTo>
                    <a:pt x="256" y="0"/>
                  </a:lnTo>
                  <a:lnTo>
                    <a:pt x="269" y="1"/>
                  </a:lnTo>
                  <a:lnTo>
                    <a:pt x="282" y="2"/>
                  </a:lnTo>
                  <a:lnTo>
                    <a:pt x="295" y="4"/>
                  </a:lnTo>
                  <a:lnTo>
                    <a:pt x="308" y="8"/>
                  </a:lnTo>
                  <a:lnTo>
                    <a:pt x="320" y="12"/>
                  </a:lnTo>
                  <a:lnTo>
                    <a:pt x="331" y="17"/>
                  </a:lnTo>
                  <a:lnTo>
                    <a:pt x="343" y="22"/>
                  </a:lnTo>
                  <a:lnTo>
                    <a:pt x="353" y="29"/>
                  </a:lnTo>
                  <a:lnTo>
                    <a:pt x="363" y="35"/>
                  </a:lnTo>
                  <a:lnTo>
                    <a:pt x="372" y="43"/>
                  </a:lnTo>
                  <a:lnTo>
                    <a:pt x="381" y="52"/>
                  </a:lnTo>
                  <a:lnTo>
                    <a:pt x="390" y="61"/>
                  </a:lnTo>
                  <a:lnTo>
                    <a:pt x="398" y="70"/>
                  </a:lnTo>
                  <a:lnTo>
                    <a:pt x="406" y="80"/>
                  </a:lnTo>
                  <a:lnTo>
                    <a:pt x="413" y="91"/>
                  </a:lnTo>
                  <a:lnTo>
                    <a:pt x="419" y="103"/>
                  </a:lnTo>
                  <a:lnTo>
                    <a:pt x="425" y="114"/>
                  </a:lnTo>
                  <a:lnTo>
                    <a:pt x="432" y="126"/>
                  </a:lnTo>
                  <a:lnTo>
                    <a:pt x="437" y="140"/>
                  </a:lnTo>
                  <a:lnTo>
                    <a:pt x="442" y="152"/>
                  </a:lnTo>
                  <a:lnTo>
                    <a:pt x="450" y="180"/>
                  </a:lnTo>
                  <a:lnTo>
                    <a:pt x="457" y="208"/>
                  </a:lnTo>
                  <a:lnTo>
                    <a:pt x="463" y="238"/>
                  </a:lnTo>
                  <a:lnTo>
                    <a:pt x="466" y="268"/>
                  </a:lnTo>
                  <a:lnTo>
                    <a:pt x="468" y="299"/>
                  </a:lnTo>
                  <a:lnTo>
                    <a:pt x="469" y="330"/>
                  </a:lnTo>
                  <a:lnTo>
                    <a:pt x="469" y="351"/>
                  </a:lnTo>
                  <a:lnTo>
                    <a:pt x="468" y="369"/>
                  </a:lnTo>
                  <a:lnTo>
                    <a:pt x="467" y="384"/>
                  </a:lnTo>
                  <a:lnTo>
                    <a:pt x="466" y="399"/>
                  </a:lnTo>
                  <a:lnTo>
                    <a:pt x="119"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8" name="Freeform 22"/>
            <p:cNvSpPr>
              <a:spLocks/>
            </p:cNvSpPr>
            <p:nvPr/>
          </p:nvSpPr>
          <p:spPr bwMode="auto">
            <a:xfrm>
              <a:off x="2140" y="1913"/>
              <a:ext cx="158" cy="255"/>
            </a:xfrm>
            <a:custGeom>
              <a:avLst/>
              <a:gdLst>
                <a:gd name="T0" fmla="*/ 0 w 468"/>
                <a:gd name="T1" fmla="*/ 0 h 764"/>
                <a:gd name="T2" fmla="*/ 0 w 468"/>
                <a:gd name="T3" fmla="*/ 0 h 764"/>
                <a:gd name="T4" fmla="*/ 0 w 468"/>
                <a:gd name="T5" fmla="*/ 0 h 764"/>
                <a:gd name="T6" fmla="*/ 0 w 468"/>
                <a:gd name="T7" fmla="*/ 0 h 764"/>
                <a:gd name="T8" fmla="*/ 0 w 468"/>
                <a:gd name="T9" fmla="*/ 0 h 764"/>
                <a:gd name="T10" fmla="*/ 0 w 468"/>
                <a:gd name="T11" fmla="*/ 0 h 764"/>
                <a:gd name="T12" fmla="*/ 0 w 468"/>
                <a:gd name="T13" fmla="*/ 0 h 764"/>
                <a:gd name="T14" fmla="*/ 0 w 468"/>
                <a:gd name="T15" fmla="*/ 0 h 764"/>
                <a:gd name="T16" fmla="*/ 0 w 468"/>
                <a:gd name="T17" fmla="*/ 0 h 764"/>
                <a:gd name="T18" fmla="*/ 0 w 468"/>
                <a:gd name="T19" fmla="*/ 0 h 764"/>
                <a:gd name="T20" fmla="*/ 0 w 468"/>
                <a:gd name="T21" fmla="*/ 0 h 764"/>
                <a:gd name="T22" fmla="*/ 0 w 468"/>
                <a:gd name="T23" fmla="*/ 0 h 764"/>
                <a:gd name="T24" fmla="*/ 0 w 468"/>
                <a:gd name="T25" fmla="*/ 0 h 764"/>
                <a:gd name="T26" fmla="*/ 0 w 468"/>
                <a:gd name="T27" fmla="*/ 0 h 764"/>
                <a:gd name="T28" fmla="*/ 0 w 468"/>
                <a:gd name="T29" fmla="*/ 0 h 764"/>
                <a:gd name="T30" fmla="*/ 0 w 468"/>
                <a:gd name="T31" fmla="*/ 0 h 764"/>
                <a:gd name="T32" fmla="*/ 0 w 468"/>
                <a:gd name="T33" fmla="*/ 0 h 764"/>
                <a:gd name="T34" fmla="*/ 0 w 468"/>
                <a:gd name="T35" fmla="*/ 0 h 764"/>
                <a:gd name="T36" fmla="*/ 0 w 468"/>
                <a:gd name="T37" fmla="*/ 0 h 764"/>
                <a:gd name="T38" fmla="*/ 0 w 468"/>
                <a:gd name="T39" fmla="*/ 0 h 764"/>
                <a:gd name="T40" fmla="*/ 0 w 468"/>
                <a:gd name="T41" fmla="*/ 0 h 764"/>
                <a:gd name="T42" fmla="*/ 0 w 468"/>
                <a:gd name="T43" fmla="*/ 0 h 764"/>
                <a:gd name="T44" fmla="*/ 0 w 468"/>
                <a:gd name="T45" fmla="*/ 0 h 764"/>
                <a:gd name="T46" fmla="*/ 0 w 468"/>
                <a:gd name="T47" fmla="*/ 0 h 764"/>
                <a:gd name="T48" fmla="*/ 0 w 468"/>
                <a:gd name="T49" fmla="*/ 0 h 764"/>
                <a:gd name="T50" fmla="*/ 0 w 468"/>
                <a:gd name="T51" fmla="*/ 0 h 764"/>
                <a:gd name="T52" fmla="*/ 0 w 468"/>
                <a:gd name="T53" fmla="*/ 0 h 764"/>
                <a:gd name="T54" fmla="*/ 0 w 468"/>
                <a:gd name="T55" fmla="*/ 0 h 764"/>
                <a:gd name="T56" fmla="*/ 0 w 468"/>
                <a:gd name="T57" fmla="*/ 0 h 764"/>
                <a:gd name="T58" fmla="*/ 0 w 468"/>
                <a:gd name="T59" fmla="*/ 0 h 764"/>
                <a:gd name="T60" fmla="*/ 0 w 468"/>
                <a:gd name="T61" fmla="*/ 0 h 764"/>
                <a:gd name="T62" fmla="*/ 0 w 468"/>
                <a:gd name="T63" fmla="*/ 0 h 764"/>
                <a:gd name="T64" fmla="*/ 0 w 468"/>
                <a:gd name="T65" fmla="*/ 0 h 764"/>
                <a:gd name="T66" fmla="*/ 0 w 468"/>
                <a:gd name="T67" fmla="*/ 0 h 764"/>
                <a:gd name="T68" fmla="*/ 0 w 468"/>
                <a:gd name="T69" fmla="*/ 0 h 764"/>
                <a:gd name="T70" fmla="*/ 0 w 468"/>
                <a:gd name="T71" fmla="*/ 0 h 764"/>
                <a:gd name="T72" fmla="*/ 0 w 468"/>
                <a:gd name="T73" fmla="*/ 0 h 764"/>
                <a:gd name="T74" fmla="*/ 0 w 468"/>
                <a:gd name="T75" fmla="*/ 0 h 764"/>
                <a:gd name="T76" fmla="*/ 0 w 468"/>
                <a:gd name="T77" fmla="*/ 0 h 764"/>
                <a:gd name="T78" fmla="*/ 0 w 468"/>
                <a:gd name="T79" fmla="*/ 0 h 764"/>
                <a:gd name="T80" fmla="*/ 0 w 468"/>
                <a:gd name="T81" fmla="*/ 0 h 764"/>
                <a:gd name="T82" fmla="*/ 0 w 468"/>
                <a:gd name="T83" fmla="*/ 0 h 764"/>
                <a:gd name="T84" fmla="*/ 0 w 468"/>
                <a:gd name="T85" fmla="*/ 0 h 764"/>
                <a:gd name="T86" fmla="*/ 0 w 468"/>
                <a:gd name="T87" fmla="*/ 0 h 764"/>
                <a:gd name="T88" fmla="*/ 0 w 468"/>
                <a:gd name="T89" fmla="*/ 0 h 764"/>
                <a:gd name="T90" fmla="*/ 0 w 468"/>
                <a:gd name="T91" fmla="*/ 0 h 764"/>
                <a:gd name="T92" fmla="*/ 0 w 468"/>
                <a:gd name="T93" fmla="*/ 0 h 764"/>
                <a:gd name="T94" fmla="*/ 0 w 468"/>
                <a:gd name="T95" fmla="*/ 0 h 764"/>
                <a:gd name="T96" fmla="*/ 0 w 468"/>
                <a:gd name="T97" fmla="*/ 0 h 764"/>
                <a:gd name="T98" fmla="*/ 0 w 468"/>
                <a:gd name="T99" fmla="*/ 0 h 7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764"/>
                <a:gd name="T152" fmla="*/ 468 w 468"/>
                <a:gd name="T153" fmla="*/ 764 h 7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764">
                  <a:moveTo>
                    <a:pt x="6" y="206"/>
                  </a:moveTo>
                  <a:lnTo>
                    <a:pt x="6" y="174"/>
                  </a:lnTo>
                  <a:lnTo>
                    <a:pt x="5" y="147"/>
                  </a:lnTo>
                  <a:lnTo>
                    <a:pt x="5" y="121"/>
                  </a:lnTo>
                  <a:lnTo>
                    <a:pt x="4" y="99"/>
                  </a:lnTo>
                  <a:lnTo>
                    <a:pt x="3" y="76"/>
                  </a:lnTo>
                  <a:lnTo>
                    <a:pt x="2" y="55"/>
                  </a:lnTo>
                  <a:lnTo>
                    <a:pt x="1" y="34"/>
                  </a:lnTo>
                  <a:lnTo>
                    <a:pt x="0" y="12"/>
                  </a:lnTo>
                  <a:lnTo>
                    <a:pt x="105" y="12"/>
                  </a:lnTo>
                  <a:lnTo>
                    <a:pt x="111" y="104"/>
                  </a:lnTo>
                  <a:lnTo>
                    <a:pt x="114" y="104"/>
                  </a:lnTo>
                  <a:lnTo>
                    <a:pt x="120" y="93"/>
                  </a:lnTo>
                  <a:lnTo>
                    <a:pt x="127" y="81"/>
                  </a:lnTo>
                  <a:lnTo>
                    <a:pt x="135" y="71"/>
                  </a:lnTo>
                  <a:lnTo>
                    <a:pt x="144" y="62"/>
                  </a:lnTo>
                  <a:lnTo>
                    <a:pt x="153" y="53"/>
                  </a:lnTo>
                  <a:lnTo>
                    <a:pt x="162" y="44"/>
                  </a:lnTo>
                  <a:lnTo>
                    <a:pt x="172" y="36"/>
                  </a:lnTo>
                  <a:lnTo>
                    <a:pt x="182" y="29"/>
                  </a:lnTo>
                  <a:lnTo>
                    <a:pt x="194" y="23"/>
                  </a:lnTo>
                  <a:lnTo>
                    <a:pt x="206" y="17"/>
                  </a:lnTo>
                  <a:lnTo>
                    <a:pt x="218" y="13"/>
                  </a:lnTo>
                  <a:lnTo>
                    <a:pt x="230" y="9"/>
                  </a:lnTo>
                  <a:lnTo>
                    <a:pt x="244" y="5"/>
                  </a:lnTo>
                  <a:lnTo>
                    <a:pt x="257" y="2"/>
                  </a:lnTo>
                  <a:lnTo>
                    <a:pt x="271" y="1"/>
                  </a:lnTo>
                  <a:lnTo>
                    <a:pt x="287" y="0"/>
                  </a:lnTo>
                  <a:lnTo>
                    <a:pt x="305" y="1"/>
                  </a:lnTo>
                  <a:lnTo>
                    <a:pt x="324" y="4"/>
                  </a:lnTo>
                  <a:lnTo>
                    <a:pt x="333" y="6"/>
                  </a:lnTo>
                  <a:lnTo>
                    <a:pt x="342" y="9"/>
                  </a:lnTo>
                  <a:lnTo>
                    <a:pt x="350" y="12"/>
                  </a:lnTo>
                  <a:lnTo>
                    <a:pt x="358" y="16"/>
                  </a:lnTo>
                  <a:lnTo>
                    <a:pt x="367" y="20"/>
                  </a:lnTo>
                  <a:lnTo>
                    <a:pt x="375" y="24"/>
                  </a:lnTo>
                  <a:lnTo>
                    <a:pt x="382" y="29"/>
                  </a:lnTo>
                  <a:lnTo>
                    <a:pt x="389" y="34"/>
                  </a:lnTo>
                  <a:lnTo>
                    <a:pt x="396" y="40"/>
                  </a:lnTo>
                  <a:lnTo>
                    <a:pt x="403" y="47"/>
                  </a:lnTo>
                  <a:lnTo>
                    <a:pt x="410" y="54"/>
                  </a:lnTo>
                  <a:lnTo>
                    <a:pt x="417" y="62"/>
                  </a:lnTo>
                  <a:lnTo>
                    <a:pt x="422" y="70"/>
                  </a:lnTo>
                  <a:lnTo>
                    <a:pt x="428" y="78"/>
                  </a:lnTo>
                  <a:lnTo>
                    <a:pt x="433" y="87"/>
                  </a:lnTo>
                  <a:lnTo>
                    <a:pt x="438" y="98"/>
                  </a:lnTo>
                  <a:lnTo>
                    <a:pt x="442" y="108"/>
                  </a:lnTo>
                  <a:lnTo>
                    <a:pt x="446" y="118"/>
                  </a:lnTo>
                  <a:lnTo>
                    <a:pt x="450" y="129"/>
                  </a:lnTo>
                  <a:lnTo>
                    <a:pt x="455" y="142"/>
                  </a:lnTo>
                  <a:lnTo>
                    <a:pt x="461" y="167"/>
                  </a:lnTo>
                  <a:lnTo>
                    <a:pt x="465" y="196"/>
                  </a:lnTo>
                  <a:lnTo>
                    <a:pt x="467" y="226"/>
                  </a:lnTo>
                  <a:lnTo>
                    <a:pt x="468" y="258"/>
                  </a:lnTo>
                  <a:lnTo>
                    <a:pt x="468" y="764"/>
                  </a:lnTo>
                  <a:lnTo>
                    <a:pt x="348" y="764"/>
                  </a:lnTo>
                  <a:lnTo>
                    <a:pt x="348" y="281"/>
                  </a:lnTo>
                  <a:lnTo>
                    <a:pt x="348" y="264"/>
                  </a:lnTo>
                  <a:lnTo>
                    <a:pt x="347" y="247"/>
                  </a:lnTo>
                  <a:lnTo>
                    <a:pt x="346" y="231"/>
                  </a:lnTo>
                  <a:lnTo>
                    <a:pt x="344" y="214"/>
                  </a:lnTo>
                  <a:lnTo>
                    <a:pt x="342" y="199"/>
                  </a:lnTo>
                  <a:lnTo>
                    <a:pt x="339" y="185"/>
                  </a:lnTo>
                  <a:lnTo>
                    <a:pt x="334" y="170"/>
                  </a:lnTo>
                  <a:lnTo>
                    <a:pt x="329" y="157"/>
                  </a:lnTo>
                  <a:lnTo>
                    <a:pt x="323" y="146"/>
                  </a:lnTo>
                  <a:lnTo>
                    <a:pt x="315" y="134"/>
                  </a:lnTo>
                  <a:lnTo>
                    <a:pt x="307" y="125"/>
                  </a:lnTo>
                  <a:lnTo>
                    <a:pt x="297" y="117"/>
                  </a:lnTo>
                  <a:lnTo>
                    <a:pt x="292" y="114"/>
                  </a:lnTo>
                  <a:lnTo>
                    <a:pt x="286" y="111"/>
                  </a:lnTo>
                  <a:lnTo>
                    <a:pt x="281" y="108"/>
                  </a:lnTo>
                  <a:lnTo>
                    <a:pt x="273" y="106"/>
                  </a:lnTo>
                  <a:lnTo>
                    <a:pt x="267" y="104"/>
                  </a:lnTo>
                  <a:lnTo>
                    <a:pt x="260" y="103"/>
                  </a:lnTo>
                  <a:lnTo>
                    <a:pt x="252" y="102"/>
                  </a:lnTo>
                  <a:lnTo>
                    <a:pt x="245" y="102"/>
                  </a:lnTo>
                  <a:lnTo>
                    <a:pt x="235" y="103"/>
                  </a:lnTo>
                  <a:lnTo>
                    <a:pt x="225" y="104"/>
                  </a:lnTo>
                  <a:lnTo>
                    <a:pt x="217" y="106"/>
                  </a:lnTo>
                  <a:lnTo>
                    <a:pt x="208" y="110"/>
                  </a:lnTo>
                  <a:lnTo>
                    <a:pt x="199" y="114"/>
                  </a:lnTo>
                  <a:lnTo>
                    <a:pt x="191" y="119"/>
                  </a:lnTo>
                  <a:lnTo>
                    <a:pt x="182" y="125"/>
                  </a:lnTo>
                  <a:lnTo>
                    <a:pt x="175" y="132"/>
                  </a:lnTo>
                  <a:lnTo>
                    <a:pt x="168" y="141"/>
                  </a:lnTo>
                  <a:lnTo>
                    <a:pt x="161" y="150"/>
                  </a:lnTo>
                  <a:lnTo>
                    <a:pt x="155" y="160"/>
                  </a:lnTo>
                  <a:lnTo>
                    <a:pt x="149" y="170"/>
                  </a:lnTo>
                  <a:lnTo>
                    <a:pt x="144" y="183"/>
                  </a:lnTo>
                  <a:lnTo>
                    <a:pt x="139" y="195"/>
                  </a:lnTo>
                  <a:lnTo>
                    <a:pt x="135" y="208"/>
                  </a:lnTo>
                  <a:lnTo>
                    <a:pt x="132" y="224"/>
                  </a:lnTo>
                  <a:lnTo>
                    <a:pt x="129" y="238"/>
                  </a:lnTo>
                  <a:lnTo>
                    <a:pt x="127" y="254"/>
                  </a:lnTo>
                  <a:lnTo>
                    <a:pt x="126" y="273"/>
                  </a:lnTo>
                  <a:lnTo>
                    <a:pt x="126" y="291"/>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9" name="Freeform 23"/>
            <p:cNvSpPr>
              <a:spLocks/>
            </p:cNvSpPr>
            <p:nvPr/>
          </p:nvSpPr>
          <p:spPr bwMode="auto">
            <a:xfrm>
              <a:off x="2351" y="1808"/>
              <a:ext cx="158" cy="360"/>
            </a:xfrm>
            <a:custGeom>
              <a:avLst/>
              <a:gdLst>
                <a:gd name="T0" fmla="*/ 0 w 458"/>
                <a:gd name="T1" fmla="*/ 0 h 1076"/>
                <a:gd name="T2" fmla="*/ 0 w 458"/>
                <a:gd name="T3" fmla="*/ 0 h 1076"/>
                <a:gd name="T4" fmla="*/ 0 w 458"/>
                <a:gd name="T5" fmla="*/ 0 h 1076"/>
                <a:gd name="T6" fmla="*/ 0 w 458"/>
                <a:gd name="T7" fmla="*/ 0 h 1076"/>
                <a:gd name="T8" fmla="*/ 0 w 458"/>
                <a:gd name="T9" fmla="*/ 0 h 1076"/>
                <a:gd name="T10" fmla="*/ 0 w 458"/>
                <a:gd name="T11" fmla="*/ 0 h 1076"/>
                <a:gd name="T12" fmla="*/ 0 w 458"/>
                <a:gd name="T13" fmla="*/ 0 h 1076"/>
                <a:gd name="T14" fmla="*/ 0 w 458"/>
                <a:gd name="T15" fmla="*/ 0 h 1076"/>
                <a:gd name="T16" fmla="*/ 0 w 458"/>
                <a:gd name="T17" fmla="*/ 0 h 1076"/>
                <a:gd name="T18" fmla="*/ 0 w 458"/>
                <a:gd name="T19" fmla="*/ 0 h 1076"/>
                <a:gd name="T20" fmla="*/ 0 w 458"/>
                <a:gd name="T21" fmla="*/ 0 h 1076"/>
                <a:gd name="T22" fmla="*/ 0 w 458"/>
                <a:gd name="T23" fmla="*/ 0 h 1076"/>
                <a:gd name="T24" fmla="*/ 0 w 458"/>
                <a:gd name="T25" fmla="*/ 0 h 1076"/>
                <a:gd name="T26" fmla="*/ 0 w 458"/>
                <a:gd name="T27" fmla="*/ 0 h 1076"/>
                <a:gd name="T28" fmla="*/ 0 w 458"/>
                <a:gd name="T29" fmla="*/ 0 h 1076"/>
                <a:gd name="T30" fmla="*/ 0 w 458"/>
                <a:gd name="T31" fmla="*/ 0 h 1076"/>
                <a:gd name="T32" fmla="*/ 0 w 458"/>
                <a:gd name="T33" fmla="*/ 0 h 1076"/>
                <a:gd name="T34" fmla="*/ 0 w 458"/>
                <a:gd name="T35" fmla="*/ 0 h 10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8"/>
                <a:gd name="T55" fmla="*/ 0 h 1076"/>
                <a:gd name="T56" fmla="*/ 458 w 458"/>
                <a:gd name="T57" fmla="*/ 1076 h 10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8" h="1076">
                  <a:moveTo>
                    <a:pt x="117" y="674"/>
                  </a:moveTo>
                  <a:lnTo>
                    <a:pt x="120" y="674"/>
                  </a:lnTo>
                  <a:lnTo>
                    <a:pt x="131" y="651"/>
                  </a:lnTo>
                  <a:lnTo>
                    <a:pt x="141" y="630"/>
                  </a:lnTo>
                  <a:lnTo>
                    <a:pt x="151" y="609"/>
                  </a:lnTo>
                  <a:lnTo>
                    <a:pt x="161" y="590"/>
                  </a:lnTo>
                  <a:lnTo>
                    <a:pt x="310" y="324"/>
                  </a:lnTo>
                  <a:lnTo>
                    <a:pt x="439" y="324"/>
                  </a:lnTo>
                  <a:lnTo>
                    <a:pt x="240" y="641"/>
                  </a:lnTo>
                  <a:lnTo>
                    <a:pt x="458" y="1076"/>
                  </a:lnTo>
                  <a:lnTo>
                    <a:pt x="324" y="1076"/>
                  </a:lnTo>
                  <a:lnTo>
                    <a:pt x="161" y="722"/>
                  </a:lnTo>
                  <a:lnTo>
                    <a:pt x="117" y="792"/>
                  </a:lnTo>
                  <a:lnTo>
                    <a:pt x="117" y="1076"/>
                  </a:lnTo>
                  <a:lnTo>
                    <a:pt x="0" y="1076"/>
                  </a:lnTo>
                  <a:lnTo>
                    <a:pt x="0" y="0"/>
                  </a:lnTo>
                  <a:lnTo>
                    <a:pt x="117" y="0"/>
                  </a:lnTo>
                  <a:lnTo>
                    <a:pt x="117" y="674"/>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0" name="Freeform 24"/>
            <p:cNvSpPr>
              <a:spLocks noEditPoints="1"/>
            </p:cNvSpPr>
            <p:nvPr/>
          </p:nvSpPr>
          <p:spPr bwMode="auto">
            <a:xfrm>
              <a:off x="2517" y="1913"/>
              <a:ext cx="167"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8" y="559"/>
                  </a:lnTo>
                  <a:lnTo>
                    <a:pt x="144" y="582"/>
                  </a:lnTo>
                  <a:lnTo>
                    <a:pt x="152" y="602"/>
                  </a:lnTo>
                  <a:lnTo>
                    <a:pt x="162" y="622"/>
                  </a:lnTo>
                  <a:lnTo>
                    <a:pt x="167"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9" y="680"/>
                  </a:lnTo>
                  <a:lnTo>
                    <a:pt x="277" y="677"/>
                  </a:lnTo>
                  <a:lnTo>
                    <a:pt x="285" y="674"/>
                  </a:lnTo>
                  <a:lnTo>
                    <a:pt x="293" y="670"/>
                  </a:lnTo>
                  <a:lnTo>
                    <a:pt x="300" y="665"/>
                  </a:lnTo>
                  <a:lnTo>
                    <a:pt x="307" y="659"/>
                  </a:lnTo>
                  <a:lnTo>
                    <a:pt x="313" y="653"/>
                  </a:lnTo>
                  <a:lnTo>
                    <a:pt x="319" y="645"/>
                  </a:lnTo>
                  <a:lnTo>
                    <a:pt x="324" y="637"/>
                  </a:lnTo>
                  <a:lnTo>
                    <a:pt x="329" y="629"/>
                  </a:lnTo>
                  <a:lnTo>
                    <a:pt x="334" y="620"/>
                  </a:lnTo>
                  <a:lnTo>
                    <a:pt x="344" y="600"/>
                  </a:lnTo>
                  <a:lnTo>
                    <a:pt x="351" y="579"/>
                  </a:lnTo>
                  <a:lnTo>
                    <a:pt x="357" y="556"/>
                  </a:lnTo>
                  <a:lnTo>
                    <a:pt x="362" y="533"/>
                  </a:lnTo>
                  <a:lnTo>
                    <a:pt x="366" y="508"/>
                  </a:lnTo>
                  <a:lnTo>
                    <a:pt x="369" y="484"/>
                  </a:lnTo>
                  <a:lnTo>
                    <a:pt x="372" y="459"/>
                  </a:lnTo>
                  <a:lnTo>
                    <a:pt x="373" y="435"/>
                  </a:lnTo>
                  <a:lnTo>
                    <a:pt x="374" y="411"/>
                  </a:lnTo>
                  <a:lnTo>
                    <a:pt x="374" y="388"/>
                  </a:lnTo>
                  <a:lnTo>
                    <a:pt x="374" y="366"/>
                  </a:lnTo>
                  <a:lnTo>
                    <a:pt x="373" y="342"/>
                  </a:lnTo>
                  <a:lnTo>
                    <a:pt x="372" y="318"/>
                  </a:lnTo>
                  <a:lnTo>
                    <a:pt x="369" y="293"/>
                  </a:lnTo>
                  <a:lnTo>
                    <a:pt x="366" y="270"/>
                  </a:lnTo>
                  <a:lnTo>
                    <a:pt x="362" y="245"/>
                  </a:lnTo>
                  <a:lnTo>
                    <a:pt x="357" y="222"/>
                  </a:lnTo>
                  <a:lnTo>
                    <a:pt x="351" y="199"/>
                  </a:lnTo>
                  <a:lnTo>
                    <a:pt x="343" y="178"/>
                  </a:lnTo>
                  <a:lnTo>
                    <a:pt x="333" y="158"/>
                  </a:lnTo>
                  <a:lnTo>
                    <a:pt x="329" y="149"/>
                  </a:lnTo>
                  <a:lnTo>
                    <a:pt x="323" y="141"/>
                  </a:lnTo>
                  <a:lnTo>
                    <a:pt x="318" y="132"/>
                  </a:lnTo>
                  <a:lnTo>
                    <a:pt x="312" y="125"/>
                  </a:lnTo>
                  <a:lnTo>
                    <a:pt x="305" y="118"/>
                  </a:lnTo>
                  <a:lnTo>
                    <a:pt x="298" y="113"/>
                  </a:lnTo>
                  <a:lnTo>
                    <a:pt x="291" y="108"/>
                  </a:lnTo>
                  <a:lnTo>
                    <a:pt x="283" y="104"/>
                  </a:lnTo>
                  <a:lnTo>
                    <a:pt x="275" y="100"/>
                  </a:lnTo>
                  <a:lnTo>
                    <a:pt x="266" y="98"/>
                  </a:lnTo>
                  <a:lnTo>
                    <a:pt x="257" y="97"/>
                  </a:lnTo>
                  <a:lnTo>
                    <a:pt x="248" y="96"/>
                  </a:lnTo>
                  <a:lnTo>
                    <a:pt x="237" y="97"/>
                  </a:lnTo>
                  <a:lnTo>
                    <a:pt x="228" y="98"/>
                  </a:lnTo>
                  <a:lnTo>
                    <a:pt x="219" y="100"/>
                  </a:lnTo>
                  <a:lnTo>
                    <a:pt x="211" y="104"/>
                  </a:lnTo>
                  <a:lnTo>
                    <a:pt x="204"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3" y="318"/>
                  </a:lnTo>
                  <a:lnTo>
                    <a:pt x="121" y="342"/>
                  </a:lnTo>
                  <a:lnTo>
                    <a:pt x="120" y="366"/>
                  </a:lnTo>
                  <a:lnTo>
                    <a:pt x="120" y="388"/>
                  </a:lnTo>
                  <a:close/>
                  <a:moveTo>
                    <a:pt x="494" y="388"/>
                  </a:moveTo>
                  <a:lnTo>
                    <a:pt x="494" y="415"/>
                  </a:lnTo>
                  <a:lnTo>
                    <a:pt x="493"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3" y="692"/>
                  </a:lnTo>
                  <a:lnTo>
                    <a:pt x="404"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8" y="772"/>
                  </a:lnTo>
                  <a:lnTo>
                    <a:pt x="277" y="775"/>
                  </a:lnTo>
                  <a:lnTo>
                    <a:pt x="266" y="776"/>
                  </a:lnTo>
                  <a:lnTo>
                    <a:pt x="255" y="777"/>
                  </a:lnTo>
                  <a:lnTo>
                    <a:pt x="244" y="777"/>
                  </a:lnTo>
                  <a:lnTo>
                    <a:pt x="231" y="777"/>
                  </a:lnTo>
                  <a:lnTo>
                    <a:pt x="219" y="776"/>
                  </a:lnTo>
                  <a:lnTo>
                    <a:pt x="207" y="773"/>
                  </a:lnTo>
                  <a:lnTo>
                    <a:pt x="194" y="771"/>
                  </a:lnTo>
                  <a:lnTo>
                    <a:pt x="183" y="767"/>
                  </a:lnTo>
                  <a:lnTo>
                    <a:pt x="172" y="763"/>
                  </a:lnTo>
                  <a:lnTo>
                    <a:pt x="160" y="759"/>
                  </a:lnTo>
                  <a:lnTo>
                    <a:pt x="149"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6" y="613"/>
                  </a:lnTo>
                  <a:lnTo>
                    <a:pt x="30" y="596"/>
                  </a:lnTo>
                  <a:lnTo>
                    <a:pt x="25" y="579"/>
                  </a:lnTo>
                  <a:lnTo>
                    <a:pt x="19" y="562"/>
                  </a:lnTo>
                  <a:lnTo>
                    <a:pt x="15" y="543"/>
                  </a:lnTo>
                  <a:lnTo>
                    <a:pt x="11" y="524"/>
                  </a:lnTo>
                  <a:lnTo>
                    <a:pt x="8" y="503"/>
                  </a:lnTo>
                  <a:lnTo>
                    <a:pt x="5" y="482"/>
                  </a:lnTo>
                  <a:lnTo>
                    <a:pt x="3" y="460"/>
                  </a:lnTo>
                  <a:lnTo>
                    <a:pt x="1" y="438"/>
                  </a:lnTo>
                  <a:lnTo>
                    <a:pt x="0" y="414"/>
                  </a:lnTo>
                  <a:lnTo>
                    <a:pt x="0" y="389"/>
                  </a:lnTo>
                  <a:lnTo>
                    <a:pt x="1" y="364"/>
                  </a:lnTo>
                  <a:lnTo>
                    <a:pt x="2" y="340"/>
                  </a:lnTo>
                  <a:lnTo>
                    <a:pt x="3" y="317"/>
                  </a:lnTo>
                  <a:lnTo>
                    <a:pt x="6" y="294"/>
                  </a:lnTo>
                  <a:lnTo>
                    <a:pt x="9" y="273"/>
                  </a:lnTo>
                  <a:lnTo>
                    <a:pt x="12" y="252"/>
                  </a:lnTo>
                  <a:lnTo>
                    <a:pt x="16" y="232"/>
                  </a:lnTo>
                  <a:lnTo>
                    <a:pt x="21" y="213"/>
                  </a:lnTo>
                  <a:lnTo>
                    <a:pt x="27" y="195"/>
                  </a:lnTo>
                  <a:lnTo>
                    <a:pt x="33" y="179"/>
                  </a:lnTo>
                  <a:lnTo>
                    <a:pt x="39" y="162"/>
                  </a:lnTo>
                  <a:lnTo>
                    <a:pt x="46" y="146"/>
                  </a:lnTo>
                  <a:lnTo>
                    <a:pt x="53" y="131"/>
                  </a:lnTo>
                  <a:lnTo>
                    <a:pt x="61" y="118"/>
                  </a:lnTo>
                  <a:lnTo>
                    <a:pt x="70" y="105"/>
                  </a:lnTo>
                  <a:lnTo>
                    <a:pt x="78" y="93"/>
                  </a:lnTo>
                  <a:lnTo>
                    <a:pt x="87" y="81"/>
                  </a:lnTo>
                  <a:lnTo>
                    <a:pt x="96" y="70"/>
                  </a:lnTo>
                  <a:lnTo>
                    <a:pt x="105" y="61"/>
                  </a:lnTo>
                  <a:lnTo>
                    <a:pt x="116" y="52"/>
                  </a:lnTo>
                  <a:lnTo>
                    <a:pt x="126" y="43"/>
                  </a:lnTo>
                  <a:lnTo>
                    <a:pt x="136" y="36"/>
                  </a:lnTo>
                  <a:lnTo>
                    <a:pt x="147" y="29"/>
                  </a:lnTo>
                  <a:lnTo>
                    <a:pt x="159" y="23"/>
                  </a:lnTo>
                  <a:lnTo>
                    <a:pt x="170" y="18"/>
                  </a:lnTo>
                  <a:lnTo>
                    <a:pt x="181" y="13"/>
                  </a:lnTo>
                  <a:lnTo>
                    <a:pt x="192" y="10"/>
                  </a:lnTo>
                  <a:lnTo>
                    <a:pt x="204" y="6"/>
                  </a:lnTo>
                  <a:lnTo>
                    <a:pt x="216" y="3"/>
                  </a:lnTo>
                  <a:lnTo>
                    <a:pt x="228" y="2"/>
                  </a:lnTo>
                  <a:lnTo>
                    <a:pt x="239" y="1"/>
                  </a:lnTo>
                  <a:lnTo>
                    <a:pt x="252" y="0"/>
                  </a:lnTo>
                  <a:lnTo>
                    <a:pt x="265" y="1"/>
                  </a:lnTo>
                  <a:lnTo>
                    <a:pt x="277" y="2"/>
                  </a:lnTo>
                  <a:lnTo>
                    <a:pt x="289" y="4"/>
                  </a:lnTo>
                  <a:lnTo>
                    <a:pt x="301" y="6"/>
                  </a:lnTo>
                  <a:lnTo>
                    <a:pt x="313" y="10"/>
                  </a:lnTo>
                  <a:lnTo>
                    <a:pt x="324" y="14"/>
                  </a:lnTo>
                  <a:lnTo>
                    <a:pt x="336" y="19"/>
                  </a:lnTo>
                  <a:lnTo>
                    <a:pt x="347" y="25"/>
                  </a:lnTo>
                  <a:lnTo>
                    <a:pt x="357" y="31"/>
                  </a:lnTo>
                  <a:lnTo>
                    <a:pt x="368" y="38"/>
                  </a:lnTo>
                  <a:lnTo>
                    <a:pt x="378" y="45"/>
                  </a:lnTo>
                  <a:lnTo>
                    <a:pt x="388" y="55"/>
                  </a:lnTo>
                  <a:lnTo>
                    <a:pt x="398" y="64"/>
                  </a:lnTo>
                  <a:lnTo>
                    <a:pt x="406" y="74"/>
                  </a:lnTo>
                  <a:lnTo>
                    <a:pt x="415" y="84"/>
                  </a:lnTo>
                  <a:lnTo>
                    <a:pt x="423" y="97"/>
                  </a:lnTo>
                  <a:lnTo>
                    <a:pt x="432" y="109"/>
                  </a:lnTo>
                  <a:lnTo>
                    <a:pt x="439" y="122"/>
                  </a:lnTo>
                  <a:lnTo>
                    <a:pt x="446" y="136"/>
                  </a:lnTo>
                  <a:lnTo>
                    <a:pt x="453" y="151"/>
                  </a:lnTo>
                  <a:lnTo>
                    <a:pt x="459" y="166"/>
                  </a:lnTo>
                  <a:lnTo>
                    <a:pt x="465" y="183"/>
                  </a:lnTo>
                  <a:lnTo>
                    <a:pt x="471" y="199"/>
                  </a:lnTo>
                  <a:lnTo>
                    <a:pt x="476" y="217"/>
                  </a:lnTo>
                  <a:lnTo>
                    <a:pt x="480" y="236"/>
                  </a:lnTo>
                  <a:lnTo>
                    <a:pt x="484"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1" name="Freeform 25"/>
            <p:cNvSpPr>
              <a:spLocks/>
            </p:cNvSpPr>
            <p:nvPr/>
          </p:nvSpPr>
          <p:spPr bwMode="auto">
            <a:xfrm>
              <a:off x="2710" y="1913"/>
              <a:ext cx="167" cy="255"/>
            </a:xfrm>
            <a:custGeom>
              <a:avLst/>
              <a:gdLst>
                <a:gd name="T0" fmla="*/ 0 w 498"/>
                <a:gd name="T1" fmla="*/ 0 h 752"/>
                <a:gd name="T2" fmla="*/ 0 w 498"/>
                <a:gd name="T3" fmla="*/ 0 h 752"/>
                <a:gd name="T4" fmla="*/ 0 w 498"/>
                <a:gd name="T5" fmla="*/ 0 h 752"/>
                <a:gd name="T6" fmla="*/ 0 w 498"/>
                <a:gd name="T7" fmla="*/ 0 h 752"/>
                <a:gd name="T8" fmla="*/ 0 w 498"/>
                <a:gd name="T9" fmla="*/ 0 h 752"/>
                <a:gd name="T10" fmla="*/ 0 w 498"/>
                <a:gd name="T11" fmla="*/ 0 h 752"/>
                <a:gd name="T12" fmla="*/ 0 w 498"/>
                <a:gd name="T13" fmla="*/ 0 h 752"/>
                <a:gd name="T14" fmla="*/ 0 w 498"/>
                <a:gd name="T15" fmla="*/ 0 h 752"/>
                <a:gd name="T16" fmla="*/ 0 w 498"/>
                <a:gd name="T17" fmla="*/ 0 h 752"/>
                <a:gd name="T18" fmla="*/ 0 w 498"/>
                <a:gd name="T19" fmla="*/ 0 h 752"/>
                <a:gd name="T20" fmla="*/ 0 w 498"/>
                <a:gd name="T21" fmla="*/ 0 h 752"/>
                <a:gd name="T22" fmla="*/ 0 w 498"/>
                <a:gd name="T23" fmla="*/ 0 h 752"/>
                <a:gd name="T24" fmla="*/ 0 w 498"/>
                <a:gd name="T25" fmla="*/ 0 h 752"/>
                <a:gd name="T26" fmla="*/ 0 w 498"/>
                <a:gd name="T27" fmla="*/ 0 h 752"/>
                <a:gd name="T28" fmla="*/ 0 w 498"/>
                <a:gd name="T29" fmla="*/ 0 h 752"/>
                <a:gd name="T30" fmla="*/ 0 w 498"/>
                <a:gd name="T31" fmla="*/ 0 h 752"/>
                <a:gd name="T32" fmla="*/ 0 w 498"/>
                <a:gd name="T33" fmla="*/ 0 h 752"/>
                <a:gd name="T34" fmla="*/ 0 w 498"/>
                <a:gd name="T35" fmla="*/ 0 h 752"/>
                <a:gd name="T36" fmla="*/ 0 w 498"/>
                <a:gd name="T37" fmla="*/ 0 h 752"/>
                <a:gd name="T38" fmla="*/ 0 w 498"/>
                <a:gd name="T39" fmla="*/ 0 h 752"/>
                <a:gd name="T40" fmla="*/ 0 w 498"/>
                <a:gd name="T41" fmla="*/ 0 h 752"/>
                <a:gd name="T42" fmla="*/ 0 w 498"/>
                <a:gd name="T43" fmla="*/ 0 h 752"/>
                <a:gd name="T44" fmla="*/ 0 w 498"/>
                <a:gd name="T45" fmla="*/ 0 h 752"/>
                <a:gd name="T46" fmla="*/ 0 w 498"/>
                <a:gd name="T47" fmla="*/ 0 h 752"/>
                <a:gd name="T48" fmla="*/ 0 w 498"/>
                <a:gd name="T49" fmla="*/ 0 h 7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752"/>
                <a:gd name="T77" fmla="*/ 498 w 498"/>
                <a:gd name="T78" fmla="*/ 752 h 7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752">
                  <a:moveTo>
                    <a:pt x="123" y="0"/>
                  </a:moveTo>
                  <a:lnTo>
                    <a:pt x="218" y="423"/>
                  </a:lnTo>
                  <a:lnTo>
                    <a:pt x="223" y="443"/>
                  </a:lnTo>
                  <a:lnTo>
                    <a:pt x="227" y="463"/>
                  </a:lnTo>
                  <a:lnTo>
                    <a:pt x="231" y="486"/>
                  </a:lnTo>
                  <a:lnTo>
                    <a:pt x="236" y="510"/>
                  </a:lnTo>
                  <a:lnTo>
                    <a:pt x="240" y="533"/>
                  </a:lnTo>
                  <a:lnTo>
                    <a:pt x="244" y="557"/>
                  </a:lnTo>
                  <a:lnTo>
                    <a:pt x="247" y="581"/>
                  </a:lnTo>
                  <a:lnTo>
                    <a:pt x="251" y="606"/>
                  </a:lnTo>
                  <a:lnTo>
                    <a:pt x="255" y="606"/>
                  </a:lnTo>
                  <a:lnTo>
                    <a:pt x="259" y="582"/>
                  </a:lnTo>
                  <a:lnTo>
                    <a:pt x="262" y="560"/>
                  </a:lnTo>
                  <a:lnTo>
                    <a:pt x="267" y="536"/>
                  </a:lnTo>
                  <a:lnTo>
                    <a:pt x="271" y="513"/>
                  </a:lnTo>
                  <a:lnTo>
                    <a:pt x="275" y="489"/>
                  </a:lnTo>
                  <a:lnTo>
                    <a:pt x="279" y="467"/>
                  </a:lnTo>
                  <a:lnTo>
                    <a:pt x="283" y="444"/>
                  </a:lnTo>
                  <a:lnTo>
                    <a:pt x="287" y="423"/>
                  </a:lnTo>
                  <a:lnTo>
                    <a:pt x="380" y="0"/>
                  </a:lnTo>
                  <a:lnTo>
                    <a:pt x="498" y="0"/>
                  </a:lnTo>
                  <a:lnTo>
                    <a:pt x="300" y="752"/>
                  </a:lnTo>
                  <a:lnTo>
                    <a:pt x="195" y="752"/>
                  </a:lnTo>
                  <a:lnTo>
                    <a:pt x="0" y="0"/>
                  </a:lnTo>
                  <a:lnTo>
                    <a:pt x="123"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2" name="Freeform 26"/>
            <p:cNvSpPr>
              <a:spLocks/>
            </p:cNvSpPr>
            <p:nvPr/>
          </p:nvSpPr>
          <p:spPr bwMode="auto">
            <a:xfrm>
              <a:off x="3017" y="1852"/>
              <a:ext cx="123" cy="316"/>
            </a:xfrm>
            <a:custGeom>
              <a:avLst/>
              <a:gdLst>
                <a:gd name="T0" fmla="*/ 0 w 356"/>
                <a:gd name="T1" fmla="*/ 0 h 938"/>
                <a:gd name="T2" fmla="*/ 0 w 356"/>
                <a:gd name="T3" fmla="*/ 0 h 938"/>
                <a:gd name="T4" fmla="*/ 0 w 356"/>
                <a:gd name="T5" fmla="*/ 0 h 938"/>
                <a:gd name="T6" fmla="*/ 0 w 356"/>
                <a:gd name="T7" fmla="*/ 0 h 938"/>
                <a:gd name="T8" fmla="*/ 0 w 356"/>
                <a:gd name="T9" fmla="*/ 0 h 938"/>
                <a:gd name="T10" fmla="*/ 0 w 356"/>
                <a:gd name="T11" fmla="*/ 0 h 938"/>
                <a:gd name="T12" fmla="*/ 0 w 356"/>
                <a:gd name="T13" fmla="*/ 0 h 938"/>
                <a:gd name="T14" fmla="*/ 0 w 356"/>
                <a:gd name="T15" fmla="*/ 0 h 938"/>
                <a:gd name="T16" fmla="*/ 0 w 356"/>
                <a:gd name="T17" fmla="*/ 0 h 938"/>
                <a:gd name="T18" fmla="*/ 0 w 356"/>
                <a:gd name="T19" fmla="*/ 0 h 938"/>
                <a:gd name="T20" fmla="*/ 0 w 356"/>
                <a:gd name="T21" fmla="*/ 0 h 938"/>
                <a:gd name="T22" fmla="*/ 0 w 356"/>
                <a:gd name="T23" fmla="*/ 0 h 938"/>
                <a:gd name="T24" fmla="*/ 0 w 356"/>
                <a:gd name="T25" fmla="*/ 0 h 938"/>
                <a:gd name="T26" fmla="*/ 0 w 356"/>
                <a:gd name="T27" fmla="*/ 0 h 938"/>
                <a:gd name="T28" fmla="*/ 0 w 356"/>
                <a:gd name="T29" fmla="*/ 0 h 938"/>
                <a:gd name="T30" fmla="*/ 0 w 356"/>
                <a:gd name="T31" fmla="*/ 0 h 938"/>
                <a:gd name="T32" fmla="*/ 0 w 356"/>
                <a:gd name="T33" fmla="*/ 0 h 938"/>
                <a:gd name="T34" fmla="*/ 0 w 356"/>
                <a:gd name="T35" fmla="*/ 0 h 938"/>
                <a:gd name="T36" fmla="*/ 0 w 356"/>
                <a:gd name="T37" fmla="*/ 0 h 938"/>
                <a:gd name="T38" fmla="*/ 0 w 356"/>
                <a:gd name="T39" fmla="*/ 0 h 938"/>
                <a:gd name="T40" fmla="*/ 0 w 356"/>
                <a:gd name="T41" fmla="*/ 0 h 938"/>
                <a:gd name="T42" fmla="*/ 0 w 356"/>
                <a:gd name="T43" fmla="*/ 0 h 938"/>
                <a:gd name="T44" fmla="*/ 0 w 356"/>
                <a:gd name="T45" fmla="*/ 0 h 938"/>
                <a:gd name="T46" fmla="*/ 0 w 356"/>
                <a:gd name="T47" fmla="*/ 0 h 938"/>
                <a:gd name="T48" fmla="*/ 0 w 356"/>
                <a:gd name="T49" fmla="*/ 0 h 938"/>
                <a:gd name="T50" fmla="*/ 0 w 356"/>
                <a:gd name="T51" fmla="*/ 0 h 938"/>
                <a:gd name="T52" fmla="*/ 0 w 356"/>
                <a:gd name="T53" fmla="*/ 0 h 938"/>
                <a:gd name="T54" fmla="*/ 0 w 356"/>
                <a:gd name="T55" fmla="*/ 0 h 938"/>
                <a:gd name="T56" fmla="*/ 0 w 356"/>
                <a:gd name="T57" fmla="*/ 0 h 938"/>
                <a:gd name="T58" fmla="*/ 0 w 356"/>
                <a:gd name="T59" fmla="*/ 0 h 938"/>
                <a:gd name="T60" fmla="*/ 0 w 356"/>
                <a:gd name="T61" fmla="*/ 0 h 938"/>
                <a:gd name="T62" fmla="*/ 0 w 356"/>
                <a:gd name="T63" fmla="*/ 0 h 938"/>
                <a:gd name="T64" fmla="*/ 0 w 356"/>
                <a:gd name="T65" fmla="*/ 0 h 938"/>
                <a:gd name="T66" fmla="*/ 0 w 356"/>
                <a:gd name="T67" fmla="*/ 0 h 938"/>
                <a:gd name="T68" fmla="*/ 0 w 356"/>
                <a:gd name="T69" fmla="*/ 0 h 938"/>
                <a:gd name="T70" fmla="*/ 0 w 356"/>
                <a:gd name="T71" fmla="*/ 0 h 938"/>
                <a:gd name="T72" fmla="*/ 0 w 356"/>
                <a:gd name="T73" fmla="*/ 0 h 938"/>
                <a:gd name="T74" fmla="*/ 0 w 356"/>
                <a:gd name="T75" fmla="*/ 0 h 938"/>
                <a:gd name="T76" fmla="*/ 0 w 356"/>
                <a:gd name="T77" fmla="*/ 0 h 938"/>
                <a:gd name="T78" fmla="*/ 0 w 356"/>
                <a:gd name="T79" fmla="*/ 0 h 938"/>
                <a:gd name="T80" fmla="*/ 0 w 356"/>
                <a:gd name="T81" fmla="*/ 0 h 938"/>
                <a:gd name="T82" fmla="*/ 0 w 356"/>
                <a:gd name="T83" fmla="*/ 0 h 938"/>
                <a:gd name="T84" fmla="*/ 0 w 356"/>
                <a:gd name="T85" fmla="*/ 0 h 938"/>
                <a:gd name="T86" fmla="*/ 0 w 356"/>
                <a:gd name="T87" fmla="*/ 0 h 938"/>
                <a:gd name="T88" fmla="*/ 0 w 356"/>
                <a:gd name="T89" fmla="*/ 0 h 938"/>
                <a:gd name="T90" fmla="*/ 0 w 356"/>
                <a:gd name="T91" fmla="*/ 0 h 938"/>
                <a:gd name="T92" fmla="*/ 0 w 356"/>
                <a:gd name="T93" fmla="*/ 0 h 938"/>
                <a:gd name="T94" fmla="*/ 0 w 356"/>
                <a:gd name="T95" fmla="*/ 0 h 938"/>
                <a:gd name="T96" fmla="*/ 0 w 356"/>
                <a:gd name="T97" fmla="*/ 0 h 938"/>
                <a:gd name="T98" fmla="*/ 0 w 356"/>
                <a:gd name="T99" fmla="*/ 0 h 938"/>
                <a:gd name="T100" fmla="*/ 0 w 356"/>
                <a:gd name="T101" fmla="*/ 0 h 938"/>
                <a:gd name="T102" fmla="*/ 0 w 356"/>
                <a:gd name="T103" fmla="*/ 0 h 938"/>
                <a:gd name="T104" fmla="*/ 0 w 356"/>
                <a:gd name="T105" fmla="*/ 0 h 938"/>
                <a:gd name="T106" fmla="*/ 0 w 356"/>
                <a:gd name="T107" fmla="*/ 0 h 938"/>
                <a:gd name="T108" fmla="*/ 0 w 356"/>
                <a:gd name="T109" fmla="*/ 0 h 938"/>
                <a:gd name="T110" fmla="*/ 0 w 356"/>
                <a:gd name="T111" fmla="*/ 0 h 938"/>
                <a:gd name="T112" fmla="*/ 0 w 356"/>
                <a:gd name="T113" fmla="*/ 0 h 938"/>
                <a:gd name="T114" fmla="*/ 0 w 356"/>
                <a:gd name="T115" fmla="*/ 0 h 938"/>
                <a:gd name="T116" fmla="*/ 0 w 356"/>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938"/>
                <a:gd name="T179" fmla="*/ 356 w 356"/>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938">
                  <a:moveTo>
                    <a:pt x="211" y="0"/>
                  </a:moveTo>
                  <a:lnTo>
                    <a:pt x="211" y="177"/>
                  </a:lnTo>
                  <a:lnTo>
                    <a:pt x="356" y="177"/>
                  </a:lnTo>
                  <a:lnTo>
                    <a:pt x="356" y="267"/>
                  </a:lnTo>
                  <a:lnTo>
                    <a:pt x="211" y="267"/>
                  </a:lnTo>
                  <a:lnTo>
                    <a:pt x="211" y="714"/>
                  </a:lnTo>
                  <a:lnTo>
                    <a:pt x="211" y="733"/>
                  </a:lnTo>
                  <a:lnTo>
                    <a:pt x="212" y="748"/>
                  </a:lnTo>
                  <a:lnTo>
                    <a:pt x="214" y="762"/>
                  </a:lnTo>
                  <a:lnTo>
                    <a:pt x="217" y="776"/>
                  </a:lnTo>
                  <a:lnTo>
                    <a:pt x="221" y="787"/>
                  </a:lnTo>
                  <a:lnTo>
                    <a:pt x="224" y="797"/>
                  </a:lnTo>
                  <a:lnTo>
                    <a:pt x="229" y="806"/>
                  </a:lnTo>
                  <a:lnTo>
                    <a:pt x="234" y="814"/>
                  </a:lnTo>
                  <a:lnTo>
                    <a:pt x="239" y="820"/>
                  </a:lnTo>
                  <a:lnTo>
                    <a:pt x="245" y="826"/>
                  </a:lnTo>
                  <a:lnTo>
                    <a:pt x="251" y="830"/>
                  </a:lnTo>
                  <a:lnTo>
                    <a:pt x="258" y="833"/>
                  </a:lnTo>
                  <a:lnTo>
                    <a:pt x="266" y="836"/>
                  </a:lnTo>
                  <a:lnTo>
                    <a:pt x="273" y="838"/>
                  </a:lnTo>
                  <a:lnTo>
                    <a:pt x="281" y="839"/>
                  </a:lnTo>
                  <a:lnTo>
                    <a:pt x="288" y="839"/>
                  </a:lnTo>
                  <a:lnTo>
                    <a:pt x="302" y="839"/>
                  </a:lnTo>
                  <a:lnTo>
                    <a:pt x="316" y="838"/>
                  </a:lnTo>
                  <a:lnTo>
                    <a:pt x="327" y="836"/>
                  </a:lnTo>
                  <a:lnTo>
                    <a:pt x="337" y="834"/>
                  </a:lnTo>
                  <a:lnTo>
                    <a:pt x="343" y="926"/>
                  </a:lnTo>
                  <a:lnTo>
                    <a:pt x="325" y="931"/>
                  </a:lnTo>
                  <a:lnTo>
                    <a:pt x="306" y="935"/>
                  </a:lnTo>
                  <a:lnTo>
                    <a:pt x="282" y="937"/>
                  </a:lnTo>
                  <a:lnTo>
                    <a:pt x="254" y="938"/>
                  </a:lnTo>
                  <a:lnTo>
                    <a:pt x="237" y="938"/>
                  </a:lnTo>
                  <a:lnTo>
                    <a:pt x="220" y="936"/>
                  </a:lnTo>
                  <a:lnTo>
                    <a:pt x="203" y="933"/>
                  </a:lnTo>
                  <a:lnTo>
                    <a:pt x="188" y="928"/>
                  </a:lnTo>
                  <a:lnTo>
                    <a:pt x="174" y="922"/>
                  </a:lnTo>
                  <a:lnTo>
                    <a:pt x="160" y="914"/>
                  </a:lnTo>
                  <a:lnTo>
                    <a:pt x="153" y="910"/>
                  </a:lnTo>
                  <a:lnTo>
                    <a:pt x="148" y="905"/>
                  </a:lnTo>
                  <a:lnTo>
                    <a:pt x="142" y="900"/>
                  </a:lnTo>
                  <a:lnTo>
                    <a:pt x="137" y="893"/>
                  </a:lnTo>
                  <a:lnTo>
                    <a:pt x="131" y="887"/>
                  </a:lnTo>
                  <a:lnTo>
                    <a:pt x="125" y="880"/>
                  </a:lnTo>
                  <a:lnTo>
                    <a:pt x="120" y="872"/>
                  </a:lnTo>
                  <a:lnTo>
                    <a:pt x="116" y="864"/>
                  </a:lnTo>
                  <a:lnTo>
                    <a:pt x="112" y="856"/>
                  </a:lnTo>
                  <a:lnTo>
                    <a:pt x="108" y="846"/>
                  </a:lnTo>
                  <a:lnTo>
                    <a:pt x="105" y="836"/>
                  </a:lnTo>
                  <a:lnTo>
                    <a:pt x="102" y="825"/>
                  </a:lnTo>
                  <a:lnTo>
                    <a:pt x="98" y="800"/>
                  </a:lnTo>
                  <a:lnTo>
                    <a:pt x="94" y="773"/>
                  </a:lnTo>
                  <a:lnTo>
                    <a:pt x="92" y="741"/>
                  </a:lnTo>
                  <a:lnTo>
                    <a:pt x="92" y="704"/>
                  </a:lnTo>
                  <a:lnTo>
                    <a:pt x="92" y="267"/>
                  </a:lnTo>
                  <a:lnTo>
                    <a:pt x="0" y="267"/>
                  </a:lnTo>
                  <a:lnTo>
                    <a:pt x="0" y="177"/>
                  </a:lnTo>
                  <a:lnTo>
                    <a:pt x="92" y="177"/>
                  </a:lnTo>
                  <a:lnTo>
                    <a:pt x="92" y="49"/>
                  </a:lnTo>
                  <a:lnTo>
                    <a:pt x="211"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3" name="Freeform 27"/>
            <p:cNvSpPr>
              <a:spLocks noEditPoints="1"/>
            </p:cNvSpPr>
            <p:nvPr/>
          </p:nvSpPr>
          <p:spPr bwMode="auto">
            <a:xfrm>
              <a:off x="3158"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3" y="283"/>
                  </a:lnTo>
                  <a:lnTo>
                    <a:pt x="352" y="258"/>
                  </a:lnTo>
                  <a:lnTo>
                    <a:pt x="349" y="235"/>
                  </a:lnTo>
                  <a:lnTo>
                    <a:pt x="345" y="213"/>
                  </a:lnTo>
                  <a:lnTo>
                    <a:pt x="340" y="194"/>
                  </a:lnTo>
                  <a:lnTo>
                    <a:pt x="335" y="176"/>
                  </a:lnTo>
                  <a:lnTo>
                    <a:pt x="327" y="160"/>
                  </a:lnTo>
                  <a:lnTo>
                    <a:pt x="320" y="146"/>
                  </a:lnTo>
                  <a:lnTo>
                    <a:pt x="312" y="133"/>
                  </a:lnTo>
                  <a:lnTo>
                    <a:pt x="303" y="123"/>
                  </a:lnTo>
                  <a:lnTo>
                    <a:pt x="294" y="114"/>
                  </a:lnTo>
                  <a:lnTo>
                    <a:pt x="283" y="107"/>
                  </a:lnTo>
                  <a:lnTo>
                    <a:pt x="274" y="101"/>
                  </a:lnTo>
                  <a:lnTo>
                    <a:pt x="263" y="98"/>
                  </a:lnTo>
                  <a:lnTo>
                    <a:pt x="253" y="95"/>
                  </a:lnTo>
                  <a:lnTo>
                    <a:pt x="242" y="94"/>
                  </a:lnTo>
                  <a:lnTo>
                    <a:pt x="234" y="95"/>
                  </a:lnTo>
                  <a:lnTo>
                    <a:pt x="227" y="96"/>
                  </a:lnTo>
                  <a:lnTo>
                    <a:pt x="221" y="97"/>
                  </a:lnTo>
                  <a:lnTo>
                    <a:pt x="214" y="99"/>
                  </a:lnTo>
                  <a:lnTo>
                    <a:pt x="208" y="102"/>
                  </a:lnTo>
                  <a:lnTo>
                    <a:pt x="202" y="105"/>
                  </a:lnTo>
                  <a:lnTo>
                    <a:pt x="196" y="109"/>
                  </a:lnTo>
                  <a:lnTo>
                    <a:pt x="190" y="113"/>
                  </a:lnTo>
                  <a:lnTo>
                    <a:pt x="179" y="123"/>
                  </a:lnTo>
                  <a:lnTo>
                    <a:pt x="170" y="136"/>
                  </a:lnTo>
                  <a:lnTo>
                    <a:pt x="161" y="149"/>
                  </a:lnTo>
                  <a:lnTo>
                    <a:pt x="153" y="163"/>
                  </a:lnTo>
                  <a:lnTo>
                    <a:pt x="145" y="180"/>
                  </a:lnTo>
                  <a:lnTo>
                    <a:pt x="139" y="197"/>
                  </a:lnTo>
                  <a:lnTo>
                    <a:pt x="134" y="214"/>
                  </a:lnTo>
                  <a:lnTo>
                    <a:pt x="129" y="233"/>
                  </a:lnTo>
                  <a:lnTo>
                    <a:pt x="126" y="252"/>
                  </a:lnTo>
                  <a:lnTo>
                    <a:pt x="123" y="272"/>
                  </a:lnTo>
                  <a:lnTo>
                    <a:pt x="121" y="291"/>
                  </a:lnTo>
                  <a:lnTo>
                    <a:pt x="119" y="311"/>
                  </a:lnTo>
                  <a:lnTo>
                    <a:pt x="354" y="311"/>
                  </a:lnTo>
                  <a:close/>
                  <a:moveTo>
                    <a:pt x="118" y="399"/>
                  </a:moveTo>
                  <a:lnTo>
                    <a:pt x="118" y="420"/>
                  </a:lnTo>
                  <a:lnTo>
                    <a:pt x="119" y="441"/>
                  </a:lnTo>
                  <a:lnTo>
                    <a:pt x="120" y="459"/>
                  </a:lnTo>
                  <a:lnTo>
                    <a:pt x="122" y="478"/>
                  </a:lnTo>
                  <a:lnTo>
                    <a:pt x="124" y="495"/>
                  </a:lnTo>
                  <a:lnTo>
                    <a:pt x="127" y="510"/>
                  </a:lnTo>
                  <a:lnTo>
                    <a:pt x="130" y="526"/>
                  </a:lnTo>
                  <a:lnTo>
                    <a:pt x="133" y="540"/>
                  </a:lnTo>
                  <a:lnTo>
                    <a:pt x="137" y="553"/>
                  </a:lnTo>
                  <a:lnTo>
                    <a:pt x="141" y="567"/>
                  </a:lnTo>
                  <a:lnTo>
                    <a:pt x="146" y="578"/>
                  </a:lnTo>
                  <a:lnTo>
                    <a:pt x="152" y="589"/>
                  </a:lnTo>
                  <a:lnTo>
                    <a:pt x="157" y="599"/>
                  </a:lnTo>
                  <a:lnTo>
                    <a:pt x="162" y="609"/>
                  </a:lnTo>
                  <a:lnTo>
                    <a:pt x="168" y="618"/>
                  </a:lnTo>
                  <a:lnTo>
                    <a:pt x="174" y="626"/>
                  </a:lnTo>
                  <a:lnTo>
                    <a:pt x="180" y="633"/>
                  </a:lnTo>
                  <a:lnTo>
                    <a:pt x="187" y="639"/>
                  </a:lnTo>
                  <a:lnTo>
                    <a:pt x="194" y="645"/>
                  </a:lnTo>
                  <a:lnTo>
                    <a:pt x="202" y="652"/>
                  </a:lnTo>
                  <a:lnTo>
                    <a:pt x="209" y="656"/>
                  </a:lnTo>
                  <a:lnTo>
                    <a:pt x="216" y="661"/>
                  </a:lnTo>
                  <a:lnTo>
                    <a:pt x="223" y="664"/>
                  </a:lnTo>
                  <a:lnTo>
                    <a:pt x="231" y="668"/>
                  </a:lnTo>
                  <a:lnTo>
                    <a:pt x="247" y="673"/>
                  </a:lnTo>
                  <a:lnTo>
                    <a:pt x="263" y="676"/>
                  </a:lnTo>
                  <a:lnTo>
                    <a:pt x="278" y="678"/>
                  </a:lnTo>
                  <a:lnTo>
                    <a:pt x="295" y="679"/>
                  </a:lnTo>
                  <a:lnTo>
                    <a:pt x="314" y="678"/>
                  </a:lnTo>
                  <a:lnTo>
                    <a:pt x="333" y="676"/>
                  </a:lnTo>
                  <a:lnTo>
                    <a:pt x="350" y="674"/>
                  </a:lnTo>
                  <a:lnTo>
                    <a:pt x="365" y="671"/>
                  </a:lnTo>
                  <a:lnTo>
                    <a:pt x="381" y="667"/>
                  </a:lnTo>
                  <a:lnTo>
                    <a:pt x="395" y="662"/>
                  </a:lnTo>
                  <a:lnTo>
                    <a:pt x="407" y="657"/>
                  </a:lnTo>
                  <a:lnTo>
                    <a:pt x="420" y="651"/>
                  </a:lnTo>
                  <a:lnTo>
                    <a:pt x="439" y="738"/>
                  </a:lnTo>
                  <a:lnTo>
                    <a:pt x="423" y="746"/>
                  </a:lnTo>
                  <a:lnTo>
                    <a:pt x="404" y="753"/>
                  </a:lnTo>
                  <a:lnTo>
                    <a:pt x="384" y="759"/>
                  </a:lnTo>
                  <a:lnTo>
                    <a:pt x="363" y="764"/>
                  </a:lnTo>
                  <a:lnTo>
                    <a:pt x="341" y="768"/>
                  </a:lnTo>
                  <a:lnTo>
                    <a:pt x="318" y="771"/>
                  </a:lnTo>
                  <a:lnTo>
                    <a:pt x="296" y="773"/>
                  </a:lnTo>
                  <a:lnTo>
                    <a:pt x="273" y="773"/>
                  </a:lnTo>
                  <a:lnTo>
                    <a:pt x="257" y="773"/>
                  </a:lnTo>
                  <a:lnTo>
                    <a:pt x="241" y="771"/>
                  </a:lnTo>
                  <a:lnTo>
                    <a:pt x="225" y="769"/>
                  </a:lnTo>
                  <a:lnTo>
                    <a:pt x="210" y="767"/>
                  </a:lnTo>
                  <a:lnTo>
                    <a:pt x="194" y="763"/>
                  </a:lnTo>
                  <a:lnTo>
                    <a:pt x="181" y="758"/>
                  </a:lnTo>
                  <a:lnTo>
                    <a:pt x="167" y="753"/>
                  </a:lnTo>
                  <a:lnTo>
                    <a:pt x="155" y="747"/>
                  </a:lnTo>
                  <a:lnTo>
                    <a:pt x="141" y="740"/>
                  </a:lnTo>
                  <a:lnTo>
                    <a:pt x="130" y="733"/>
                  </a:lnTo>
                  <a:lnTo>
                    <a:pt x="119" y="724"/>
                  </a:lnTo>
                  <a:lnTo>
                    <a:pt x="108" y="715"/>
                  </a:lnTo>
                  <a:lnTo>
                    <a:pt x="97" y="705"/>
                  </a:lnTo>
                  <a:lnTo>
                    <a:pt x="87" y="695"/>
                  </a:lnTo>
                  <a:lnTo>
                    <a:pt x="78" y="683"/>
                  </a:lnTo>
                  <a:lnTo>
                    <a:pt x="69" y="671"/>
                  </a:lnTo>
                  <a:lnTo>
                    <a:pt x="60" y="659"/>
                  </a:lnTo>
                  <a:lnTo>
                    <a:pt x="52" y="645"/>
                  </a:lnTo>
                  <a:lnTo>
                    <a:pt x="45" y="631"/>
                  </a:lnTo>
                  <a:lnTo>
                    <a:pt x="39" y="617"/>
                  </a:lnTo>
                  <a:lnTo>
                    <a:pt x="33" y="601"/>
                  </a:lnTo>
                  <a:lnTo>
                    <a:pt x="27" y="585"/>
                  </a:lnTo>
                  <a:lnTo>
                    <a:pt x="22" y="569"/>
                  </a:lnTo>
                  <a:lnTo>
                    <a:pt x="18"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9" y="232"/>
                  </a:lnTo>
                  <a:lnTo>
                    <a:pt x="23" y="213"/>
                  </a:lnTo>
                  <a:lnTo>
                    <a:pt x="29" y="197"/>
                  </a:lnTo>
                  <a:lnTo>
                    <a:pt x="34" y="180"/>
                  </a:lnTo>
                  <a:lnTo>
                    <a:pt x="40" y="164"/>
                  </a:lnTo>
                  <a:lnTo>
                    <a:pt x="47" y="149"/>
                  </a:lnTo>
                  <a:lnTo>
                    <a:pt x="54" y="134"/>
                  </a:lnTo>
                  <a:lnTo>
                    <a:pt x="63" y="120"/>
                  </a:lnTo>
                  <a:lnTo>
                    <a:pt x="71" y="107"/>
                  </a:lnTo>
                  <a:lnTo>
                    <a:pt x="79" y="95"/>
                  </a:lnTo>
                  <a:lnTo>
                    <a:pt x="88" y="83"/>
                  </a:lnTo>
                  <a:lnTo>
                    <a:pt x="97" y="72"/>
                  </a:lnTo>
                  <a:lnTo>
                    <a:pt x="108" y="62"/>
                  </a:lnTo>
                  <a:lnTo>
                    <a:pt x="118" y="53"/>
                  </a:lnTo>
                  <a:lnTo>
                    <a:pt x="129" y="43"/>
                  </a:lnTo>
                  <a:lnTo>
                    <a:pt x="139" y="35"/>
                  </a:lnTo>
                  <a:lnTo>
                    <a:pt x="152" y="28"/>
                  </a:lnTo>
                  <a:lnTo>
                    <a:pt x="163" y="22"/>
                  </a:lnTo>
                  <a:lnTo>
                    <a:pt x="175" y="17"/>
                  </a:lnTo>
                  <a:lnTo>
                    <a:pt x="187" y="12"/>
                  </a:lnTo>
                  <a:lnTo>
                    <a:pt x="201" y="8"/>
                  </a:lnTo>
                  <a:lnTo>
                    <a:pt x="213" y="4"/>
                  </a:lnTo>
                  <a:lnTo>
                    <a:pt x="227" y="2"/>
                  </a:lnTo>
                  <a:lnTo>
                    <a:pt x="241" y="1"/>
                  </a:lnTo>
                  <a:lnTo>
                    <a:pt x="255" y="0"/>
                  </a:lnTo>
                  <a:lnTo>
                    <a:pt x="268" y="1"/>
                  </a:lnTo>
                  <a:lnTo>
                    <a:pt x="281" y="2"/>
                  </a:lnTo>
                  <a:lnTo>
                    <a:pt x="295" y="4"/>
                  </a:lnTo>
                  <a:lnTo>
                    <a:pt x="307" y="8"/>
                  </a:lnTo>
                  <a:lnTo>
                    <a:pt x="319" y="12"/>
                  </a:lnTo>
                  <a:lnTo>
                    <a:pt x="331" y="17"/>
                  </a:lnTo>
                  <a:lnTo>
                    <a:pt x="342" y="22"/>
                  </a:lnTo>
                  <a:lnTo>
                    <a:pt x="352" y="29"/>
                  </a:lnTo>
                  <a:lnTo>
                    <a:pt x="362" y="35"/>
                  </a:lnTo>
                  <a:lnTo>
                    <a:pt x="371" y="43"/>
                  </a:lnTo>
                  <a:lnTo>
                    <a:pt x="381" y="52"/>
                  </a:lnTo>
                  <a:lnTo>
                    <a:pt x="389" y="61"/>
                  </a:lnTo>
                  <a:lnTo>
                    <a:pt x="397" y="70"/>
                  </a:lnTo>
                  <a:lnTo>
                    <a:pt x="405" y="80"/>
                  </a:lnTo>
                  <a:lnTo>
                    <a:pt x="412" y="91"/>
                  </a:lnTo>
                  <a:lnTo>
                    <a:pt x="419" y="103"/>
                  </a:lnTo>
                  <a:lnTo>
                    <a:pt x="425" y="114"/>
                  </a:lnTo>
                  <a:lnTo>
                    <a:pt x="431" y="126"/>
                  </a:lnTo>
                  <a:lnTo>
                    <a:pt x="436" y="140"/>
                  </a:lnTo>
                  <a:lnTo>
                    <a:pt x="441" y="152"/>
                  </a:lnTo>
                  <a:lnTo>
                    <a:pt x="450" y="180"/>
                  </a:lnTo>
                  <a:lnTo>
                    <a:pt x="456" y="208"/>
                  </a:lnTo>
                  <a:lnTo>
                    <a:pt x="463" y="238"/>
                  </a:lnTo>
                  <a:lnTo>
                    <a:pt x="466" y="268"/>
                  </a:lnTo>
                  <a:lnTo>
                    <a:pt x="468" y="299"/>
                  </a:lnTo>
                  <a:lnTo>
                    <a:pt x="469" y="330"/>
                  </a:lnTo>
                  <a:lnTo>
                    <a:pt x="469" y="351"/>
                  </a:lnTo>
                  <a:lnTo>
                    <a:pt x="468" y="369"/>
                  </a:lnTo>
                  <a:lnTo>
                    <a:pt x="467" y="384"/>
                  </a:lnTo>
                  <a:lnTo>
                    <a:pt x="466"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4" name="Rectangle 28"/>
            <p:cNvSpPr>
              <a:spLocks noChangeArrowheads="1"/>
            </p:cNvSpPr>
            <p:nvPr/>
          </p:nvSpPr>
          <p:spPr bwMode="auto">
            <a:xfrm>
              <a:off x="3360" y="1808"/>
              <a:ext cx="44" cy="360"/>
            </a:xfrm>
            <a:prstGeom prst="rect">
              <a:avLst/>
            </a:prstGeom>
            <a:solidFill>
              <a:srgbClr val="302E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3308"/>
              <a:endParaRPr lang="es-ES_tradnl">
                <a:solidFill>
                  <a:prstClr val="black"/>
                </a:solidFill>
                <a:latin typeface="Calibri"/>
              </a:endParaRPr>
            </a:p>
          </p:txBody>
        </p:sp>
        <p:sp>
          <p:nvSpPr>
            <p:cNvPr id="25" name="Freeform 29"/>
            <p:cNvSpPr>
              <a:spLocks noEditPoints="1"/>
            </p:cNvSpPr>
            <p:nvPr/>
          </p:nvSpPr>
          <p:spPr bwMode="auto">
            <a:xfrm>
              <a:off x="3447"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3" y="163"/>
                  </a:lnTo>
                  <a:lnTo>
                    <a:pt x="146" y="180"/>
                  </a:lnTo>
                  <a:lnTo>
                    <a:pt x="139" y="197"/>
                  </a:lnTo>
                  <a:lnTo>
                    <a:pt x="134" y="214"/>
                  </a:lnTo>
                  <a:lnTo>
                    <a:pt x="130" y="233"/>
                  </a:lnTo>
                  <a:lnTo>
                    <a:pt x="126" y="252"/>
                  </a:lnTo>
                  <a:lnTo>
                    <a:pt x="122" y="272"/>
                  </a:lnTo>
                  <a:lnTo>
                    <a:pt x="120" y="291"/>
                  </a:lnTo>
                  <a:lnTo>
                    <a:pt x="119" y="311"/>
                  </a:lnTo>
                  <a:lnTo>
                    <a:pt x="354" y="311"/>
                  </a:lnTo>
                  <a:close/>
                  <a:moveTo>
                    <a:pt x="117" y="399"/>
                  </a:moveTo>
                  <a:lnTo>
                    <a:pt x="118" y="420"/>
                  </a:lnTo>
                  <a:lnTo>
                    <a:pt x="118" y="441"/>
                  </a:lnTo>
                  <a:lnTo>
                    <a:pt x="120" y="459"/>
                  </a:lnTo>
                  <a:lnTo>
                    <a:pt x="121" y="478"/>
                  </a:lnTo>
                  <a:lnTo>
                    <a:pt x="125" y="495"/>
                  </a:lnTo>
                  <a:lnTo>
                    <a:pt x="127" y="510"/>
                  </a:lnTo>
                  <a:lnTo>
                    <a:pt x="130" y="526"/>
                  </a:lnTo>
                  <a:lnTo>
                    <a:pt x="134" y="540"/>
                  </a:lnTo>
                  <a:lnTo>
                    <a:pt x="137" y="553"/>
                  </a:lnTo>
                  <a:lnTo>
                    <a:pt x="142" y="567"/>
                  </a:lnTo>
                  <a:lnTo>
                    <a:pt x="146" y="578"/>
                  </a:lnTo>
                  <a:lnTo>
                    <a:pt x="151" y="589"/>
                  </a:lnTo>
                  <a:lnTo>
                    <a:pt x="156" y="599"/>
                  </a:lnTo>
                  <a:lnTo>
                    <a:pt x="162" y="609"/>
                  </a:lnTo>
                  <a:lnTo>
                    <a:pt x="169" y="618"/>
                  </a:lnTo>
                  <a:lnTo>
                    <a:pt x="175"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8"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0" y="270"/>
                  </a:lnTo>
                  <a:lnTo>
                    <a:pt x="14" y="250"/>
                  </a:lnTo>
                  <a:lnTo>
                    <a:pt x="18" y="232"/>
                  </a:lnTo>
                  <a:lnTo>
                    <a:pt x="23" y="213"/>
                  </a:lnTo>
                  <a:lnTo>
                    <a:pt x="28" y="197"/>
                  </a:lnTo>
                  <a:lnTo>
                    <a:pt x="35" y="180"/>
                  </a:lnTo>
                  <a:lnTo>
                    <a:pt x="41" y="164"/>
                  </a:lnTo>
                  <a:lnTo>
                    <a:pt x="48"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5" y="4"/>
                  </a:lnTo>
                  <a:lnTo>
                    <a:pt x="308" y="8"/>
                  </a:lnTo>
                  <a:lnTo>
                    <a:pt x="319" y="12"/>
                  </a:lnTo>
                  <a:lnTo>
                    <a:pt x="331" y="17"/>
                  </a:lnTo>
                  <a:lnTo>
                    <a:pt x="341" y="22"/>
                  </a:lnTo>
                  <a:lnTo>
                    <a:pt x="353" y="29"/>
                  </a:lnTo>
                  <a:lnTo>
                    <a:pt x="362" y="35"/>
                  </a:lnTo>
                  <a:lnTo>
                    <a:pt x="372" y="43"/>
                  </a:lnTo>
                  <a:lnTo>
                    <a:pt x="380" y="52"/>
                  </a:lnTo>
                  <a:lnTo>
                    <a:pt x="390" y="61"/>
                  </a:lnTo>
                  <a:lnTo>
                    <a:pt x="398" y="70"/>
                  </a:lnTo>
                  <a:lnTo>
                    <a:pt x="405" y="80"/>
                  </a:lnTo>
                  <a:lnTo>
                    <a:pt x="412" y="91"/>
                  </a:lnTo>
                  <a:lnTo>
                    <a:pt x="419" y="103"/>
                  </a:lnTo>
                  <a:lnTo>
                    <a:pt x="425" y="114"/>
                  </a:lnTo>
                  <a:lnTo>
                    <a:pt x="430" y="126"/>
                  </a:lnTo>
                  <a:lnTo>
                    <a:pt x="437" y="140"/>
                  </a:lnTo>
                  <a:lnTo>
                    <a:pt x="441" y="152"/>
                  </a:lnTo>
                  <a:lnTo>
                    <a:pt x="450" y="180"/>
                  </a:lnTo>
                  <a:lnTo>
                    <a:pt x="457" y="208"/>
                  </a:lnTo>
                  <a:lnTo>
                    <a:pt x="462" y="238"/>
                  </a:lnTo>
                  <a:lnTo>
                    <a:pt x="466" y="268"/>
                  </a:lnTo>
                  <a:lnTo>
                    <a:pt x="468" y="299"/>
                  </a:lnTo>
                  <a:lnTo>
                    <a:pt x="469" y="330"/>
                  </a:lnTo>
                  <a:lnTo>
                    <a:pt x="468" y="351"/>
                  </a:lnTo>
                  <a:lnTo>
                    <a:pt x="468" y="369"/>
                  </a:lnTo>
                  <a:lnTo>
                    <a:pt x="467" y="384"/>
                  </a:lnTo>
                  <a:lnTo>
                    <a:pt x="466"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6" name="Freeform 30"/>
            <p:cNvSpPr>
              <a:spLocks/>
            </p:cNvSpPr>
            <p:nvPr/>
          </p:nvSpPr>
          <p:spPr bwMode="auto">
            <a:xfrm>
              <a:off x="3631" y="1913"/>
              <a:ext cx="132" cy="255"/>
            </a:xfrm>
            <a:custGeom>
              <a:avLst/>
              <a:gdLst>
                <a:gd name="T0" fmla="*/ 0 w 375"/>
                <a:gd name="T1" fmla="*/ 0 h 773"/>
                <a:gd name="T2" fmla="*/ 0 w 375"/>
                <a:gd name="T3" fmla="*/ 0 h 773"/>
                <a:gd name="T4" fmla="*/ 0 w 375"/>
                <a:gd name="T5" fmla="*/ 0 h 773"/>
                <a:gd name="T6" fmla="*/ 0 w 375"/>
                <a:gd name="T7" fmla="*/ 0 h 773"/>
                <a:gd name="T8" fmla="*/ 0 w 375"/>
                <a:gd name="T9" fmla="*/ 0 h 773"/>
                <a:gd name="T10" fmla="*/ 0 w 375"/>
                <a:gd name="T11" fmla="*/ 0 h 773"/>
                <a:gd name="T12" fmla="*/ 0 w 375"/>
                <a:gd name="T13" fmla="*/ 0 h 773"/>
                <a:gd name="T14" fmla="*/ 0 w 375"/>
                <a:gd name="T15" fmla="*/ 0 h 773"/>
                <a:gd name="T16" fmla="*/ 0 w 375"/>
                <a:gd name="T17" fmla="*/ 0 h 773"/>
                <a:gd name="T18" fmla="*/ 0 w 375"/>
                <a:gd name="T19" fmla="*/ 0 h 773"/>
                <a:gd name="T20" fmla="*/ 0 w 375"/>
                <a:gd name="T21" fmla="*/ 0 h 773"/>
                <a:gd name="T22" fmla="*/ 0 w 375"/>
                <a:gd name="T23" fmla="*/ 0 h 773"/>
                <a:gd name="T24" fmla="*/ 0 w 375"/>
                <a:gd name="T25" fmla="*/ 0 h 773"/>
                <a:gd name="T26" fmla="*/ 0 w 375"/>
                <a:gd name="T27" fmla="*/ 0 h 773"/>
                <a:gd name="T28" fmla="*/ 0 w 375"/>
                <a:gd name="T29" fmla="*/ 0 h 773"/>
                <a:gd name="T30" fmla="*/ 0 w 375"/>
                <a:gd name="T31" fmla="*/ 0 h 773"/>
                <a:gd name="T32" fmla="*/ 0 w 375"/>
                <a:gd name="T33" fmla="*/ 0 h 773"/>
                <a:gd name="T34" fmla="*/ 0 w 375"/>
                <a:gd name="T35" fmla="*/ 0 h 773"/>
                <a:gd name="T36" fmla="*/ 0 w 375"/>
                <a:gd name="T37" fmla="*/ 0 h 773"/>
                <a:gd name="T38" fmla="*/ 0 w 375"/>
                <a:gd name="T39" fmla="*/ 0 h 773"/>
                <a:gd name="T40" fmla="*/ 0 w 375"/>
                <a:gd name="T41" fmla="*/ 0 h 773"/>
                <a:gd name="T42" fmla="*/ 0 w 375"/>
                <a:gd name="T43" fmla="*/ 0 h 773"/>
                <a:gd name="T44" fmla="*/ 0 w 375"/>
                <a:gd name="T45" fmla="*/ 0 h 773"/>
                <a:gd name="T46" fmla="*/ 0 w 375"/>
                <a:gd name="T47" fmla="*/ 0 h 773"/>
                <a:gd name="T48" fmla="*/ 0 w 375"/>
                <a:gd name="T49" fmla="*/ 0 h 773"/>
                <a:gd name="T50" fmla="*/ 0 w 375"/>
                <a:gd name="T51" fmla="*/ 0 h 773"/>
                <a:gd name="T52" fmla="*/ 0 w 375"/>
                <a:gd name="T53" fmla="*/ 0 h 773"/>
                <a:gd name="T54" fmla="*/ 0 w 375"/>
                <a:gd name="T55" fmla="*/ 0 h 773"/>
                <a:gd name="T56" fmla="*/ 0 w 375"/>
                <a:gd name="T57" fmla="*/ 0 h 773"/>
                <a:gd name="T58" fmla="*/ 0 w 375"/>
                <a:gd name="T59" fmla="*/ 0 h 773"/>
                <a:gd name="T60" fmla="*/ 0 w 375"/>
                <a:gd name="T61" fmla="*/ 0 h 773"/>
                <a:gd name="T62" fmla="*/ 0 w 375"/>
                <a:gd name="T63" fmla="*/ 0 h 773"/>
                <a:gd name="T64" fmla="*/ 0 w 375"/>
                <a:gd name="T65" fmla="*/ 0 h 773"/>
                <a:gd name="T66" fmla="*/ 0 w 375"/>
                <a:gd name="T67" fmla="*/ 0 h 773"/>
                <a:gd name="T68" fmla="*/ 0 w 375"/>
                <a:gd name="T69" fmla="*/ 0 h 773"/>
                <a:gd name="T70" fmla="*/ 0 w 375"/>
                <a:gd name="T71" fmla="*/ 0 h 773"/>
                <a:gd name="T72" fmla="*/ 0 w 375"/>
                <a:gd name="T73" fmla="*/ 0 h 773"/>
                <a:gd name="T74" fmla="*/ 0 w 375"/>
                <a:gd name="T75" fmla="*/ 0 h 773"/>
                <a:gd name="T76" fmla="*/ 0 w 375"/>
                <a:gd name="T77" fmla="*/ 0 h 773"/>
                <a:gd name="T78" fmla="*/ 0 w 375"/>
                <a:gd name="T79" fmla="*/ 0 h 773"/>
                <a:gd name="T80" fmla="*/ 0 w 375"/>
                <a:gd name="T81" fmla="*/ 0 h 773"/>
                <a:gd name="T82" fmla="*/ 0 w 375"/>
                <a:gd name="T83" fmla="*/ 0 h 773"/>
                <a:gd name="T84" fmla="*/ 0 w 375"/>
                <a:gd name="T85" fmla="*/ 0 h 773"/>
                <a:gd name="T86" fmla="*/ 0 w 375"/>
                <a:gd name="T87" fmla="*/ 0 h 773"/>
                <a:gd name="T88" fmla="*/ 0 w 375"/>
                <a:gd name="T89" fmla="*/ 0 h 773"/>
                <a:gd name="T90" fmla="*/ 0 w 375"/>
                <a:gd name="T91" fmla="*/ 0 h 773"/>
                <a:gd name="T92" fmla="*/ 0 w 375"/>
                <a:gd name="T93" fmla="*/ 0 h 773"/>
                <a:gd name="T94" fmla="*/ 0 w 375"/>
                <a:gd name="T95" fmla="*/ 0 h 773"/>
                <a:gd name="T96" fmla="*/ 0 w 375"/>
                <a:gd name="T97" fmla="*/ 0 h 773"/>
                <a:gd name="T98" fmla="*/ 0 w 375"/>
                <a:gd name="T99" fmla="*/ 0 h 773"/>
                <a:gd name="T100" fmla="*/ 0 w 375"/>
                <a:gd name="T101" fmla="*/ 0 h 773"/>
                <a:gd name="T102" fmla="*/ 0 w 375"/>
                <a:gd name="T103" fmla="*/ 0 h 773"/>
                <a:gd name="T104" fmla="*/ 0 w 375"/>
                <a:gd name="T105" fmla="*/ 0 h 773"/>
                <a:gd name="T106" fmla="*/ 0 w 375"/>
                <a:gd name="T107" fmla="*/ 0 h 773"/>
                <a:gd name="T108" fmla="*/ 0 w 375"/>
                <a:gd name="T109" fmla="*/ 0 h 773"/>
                <a:gd name="T110" fmla="*/ 0 w 375"/>
                <a:gd name="T111" fmla="*/ 0 h 773"/>
                <a:gd name="T112" fmla="*/ 0 w 375"/>
                <a:gd name="T113" fmla="*/ 0 h 773"/>
                <a:gd name="T114" fmla="*/ 0 w 375"/>
                <a:gd name="T115" fmla="*/ 0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5"/>
                <a:gd name="T175" fmla="*/ 0 h 773"/>
                <a:gd name="T176" fmla="*/ 375 w 375"/>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5" h="773">
                  <a:moveTo>
                    <a:pt x="30" y="640"/>
                  </a:moveTo>
                  <a:lnTo>
                    <a:pt x="40" y="647"/>
                  </a:lnTo>
                  <a:lnTo>
                    <a:pt x="53" y="654"/>
                  </a:lnTo>
                  <a:lnTo>
                    <a:pt x="67" y="660"/>
                  </a:lnTo>
                  <a:lnTo>
                    <a:pt x="82" y="666"/>
                  </a:lnTo>
                  <a:lnTo>
                    <a:pt x="98" y="671"/>
                  </a:lnTo>
                  <a:lnTo>
                    <a:pt x="116" y="675"/>
                  </a:lnTo>
                  <a:lnTo>
                    <a:pt x="133" y="678"/>
                  </a:lnTo>
                  <a:lnTo>
                    <a:pt x="151" y="679"/>
                  </a:lnTo>
                  <a:lnTo>
                    <a:pt x="163" y="678"/>
                  </a:lnTo>
                  <a:lnTo>
                    <a:pt x="175" y="677"/>
                  </a:lnTo>
                  <a:lnTo>
                    <a:pt x="186" y="674"/>
                  </a:lnTo>
                  <a:lnTo>
                    <a:pt x="197" y="671"/>
                  </a:lnTo>
                  <a:lnTo>
                    <a:pt x="206" y="667"/>
                  </a:lnTo>
                  <a:lnTo>
                    <a:pt x="215" y="662"/>
                  </a:lnTo>
                  <a:lnTo>
                    <a:pt x="223" y="656"/>
                  </a:lnTo>
                  <a:lnTo>
                    <a:pt x="231" y="650"/>
                  </a:lnTo>
                  <a:lnTo>
                    <a:pt x="238" y="642"/>
                  </a:lnTo>
                  <a:lnTo>
                    <a:pt x="244" y="634"/>
                  </a:lnTo>
                  <a:lnTo>
                    <a:pt x="249" y="625"/>
                  </a:lnTo>
                  <a:lnTo>
                    <a:pt x="253" y="615"/>
                  </a:lnTo>
                  <a:lnTo>
                    <a:pt x="257" y="605"/>
                  </a:lnTo>
                  <a:lnTo>
                    <a:pt x="259" y="594"/>
                  </a:lnTo>
                  <a:lnTo>
                    <a:pt x="261" y="582"/>
                  </a:lnTo>
                  <a:lnTo>
                    <a:pt x="261" y="570"/>
                  </a:lnTo>
                  <a:lnTo>
                    <a:pt x="261" y="559"/>
                  </a:lnTo>
                  <a:lnTo>
                    <a:pt x="260" y="549"/>
                  </a:lnTo>
                  <a:lnTo>
                    <a:pt x="259" y="539"/>
                  </a:lnTo>
                  <a:lnTo>
                    <a:pt x="257" y="530"/>
                  </a:lnTo>
                  <a:lnTo>
                    <a:pt x="254" y="521"/>
                  </a:lnTo>
                  <a:lnTo>
                    <a:pt x="251" y="511"/>
                  </a:lnTo>
                  <a:lnTo>
                    <a:pt x="247" y="502"/>
                  </a:lnTo>
                  <a:lnTo>
                    <a:pt x="242" y="494"/>
                  </a:lnTo>
                  <a:lnTo>
                    <a:pt x="235" y="485"/>
                  </a:lnTo>
                  <a:lnTo>
                    <a:pt x="228" y="477"/>
                  </a:lnTo>
                  <a:lnTo>
                    <a:pt x="221" y="467"/>
                  </a:lnTo>
                  <a:lnTo>
                    <a:pt x="212" y="459"/>
                  </a:lnTo>
                  <a:lnTo>
                    <a:pt x="202" y="450"/>
                  </a:lnTo>
                  <a:lnTo>
                    <a:pt x="190" y="441"/>
                  </a:lnTo>
                  <a:lnTo>
                    <a:pt x="178" y="431"/>
                  </a:lnTo>
                  <a:lnTo>
                    <a:pt x="165" y="422"/>
                  </a:lnTo>
                  <a:lnTo>
                    <a:pt x="148" y="410"/>
                  </a:lnTo>
                  <a:lnTo>
                    <a:pt x="130" y="399"/>
                  </a:lnTo>
                  <a:lnTo>
                    <a:pt x="115" y="386"/>
                  </a:lnTo>
                  <a:lnTo>
                    <a:pt x="100" y="375"/>
                  </a:lnTo>
                  <a:lnTo>
                    <a:pt x="86" y="363"/>
                  </a:lnTo>
                  <a:lnTo>
                    <a:pt x="74" y="350"/>
                  </a:lnTo>
                  <a:lnTo>
                    <a:pt x="63" y="337"/>
                  </a:lnTo>
                  <a:lnTo>
                    <a:pt x="52" y="324"/>
                  </a:lnTo>
                  <a:lnTo>
                    <a:pt x="44" y="312"/>
                  </a:lnTo>
                  <a:lnTo>
                    <a:pt x="36" y="297"/>
                  </a:lnTo>
                  <a:lnTo>
                    <a:pt x="30" y="284"/>
                  </a:lnTo>
                  <a:lnTo>
                    <a:pt x="24" y="270"/>
                  </a:lnTo>
                  <a:lnTo>
                    <a:pt x="20" y="255"/>
                  </a:lnTo>
                  <a:lnTo>
                    <a:pt x="17" y="240"/>
                  </a:lnTo>
                  <a:lnTo>
                    <a:pt x="15" y="225"/>
                  </a:lnTo>
                  <a:lnTo>
                    <a:pt x="15" y="209"/>
                  </a:lnTo>
                  <a:lnTo>
                    <a:pt x="15" y="198"/>
                  </a:lnTo>
                  <a:lnTo>
                    <a:pt x="16" y="187"/>
                  </a:lnTo>
                  <a:lnTo>
                    <a:pt x="17" y="175"/>
                  </a:lnTo>
                  <a:lnTo>
                    <a:pt x="19" y="165"/>
                  </a:lnTo>
                  <a:lnTo>
                    <a:pt x="21" y="154"/>
                  </a:lnTo>
                  <a:lnTo>
                    <a:pt x="24" y="145"/>
                  </a:lnTo>
                  <a:lnTo>
                    <a:pt x="27" y="134"/>
                  </a:lnTo>
                  <a:lnTo>
                    <a:pt x="30" y="124"/>
                  </a:lnTo>
                  <a:lnTo>
                    <a:pt x="39" y="106"/>
                  </a:lnTo>
                  <a:lnTo>
                    <a:pt x="49" y="89"/>
                  </a:lnTo>
                  <a:lnTo>
                    <a:pt x="61" y="73"/>
                  </a:lnTo>
                  <a:lnTo>
                    <a:pt x="74" y="59"/>
                  </a:lnTo>
                  <a:lnTo>
                    <a:pt x="88" y="45"/>
                  </a:lnTo>
                  <a:lnTo>
                    <a:pt x="105" y="34"/>
                  </a:lnTo>
                  <a:lnTo>
                    <a:pt x="121" y="24"/>
                  </a:lnTo>
                  <a:lnTo>
                    <a:pt x="139" y="16"/>
                  </a:lnTo>
                  <a:lnTo>
                    <a:pt x="159" y="10"/>
                  </a:lnTo>
                  <a:lnTo>
                    <a:pt x="178" y="4"/>
                  </a:lnTo>
                  <a:lnTo>
                    <a:pt x="200" y="1"/>
                  </a:lnTo>
                  <a:lnTo>
                    <a:pt x="221" y="0"/>
                  </a:lnTo>
                  <a:lnTo>
                    <a:pt x="243" y="1"/>
                  </a:lnTo>
                  <a:lnTo>
                    <a:pt x="262" y="4"/>
                  </a:lnTo>
                  <a:lnTo>
                    <a:pt x="281" y="9"/>
                  </a:lnTo>
                  <a:lnTo>
                    <a:pt x="298" y="14"/>
                  </a:lnTo>
                  <a:lnTo>
                    <a:pt x="314" y="19"/>
                  </a:lnTo>
                  <a:lnTo>
                    <a:pt x="329" y="26"/>
                  </a:lnTo>
                  <a:lnTo>
                    <a:pt x="342" y="32"/>
                  </a:lnTo>
                  <a:lnTo>
                    <a:pt x="354" y="39"/>
                  </a:lnTo>
                  <a:lnTo>
                    <a:pt x="323" y="129"/>
                  </a:lnTo>
                  <a:lnTo>
                    <a:pt x="312" y="122"/>
                  </a:lnTo>
                  <a:lnTo>
                    <a:pt x="301" y="116"/>
                  </a:lnTo>
                  <a:lnTo>
                    <a:pt x="289" y="110"/>
                  </a:lnTo>
                  <a:lnTo>
                    <a:pt x="277" y="105"/>
                  </a:lnTo>
                  <a:lnTo>
                    <a:pt x="264" y="101"/>
                  </a:lnTo>
                  <a:lnTo>
                    <a:pt x="251" y="98"/>
                  </a:lnTo>
                  <a:lnTo>
                    <a:pt x="238" y="97"/>
                  </a:lnTo>
                  <a:lnTo>
                    <a:pt x="222" y="96"/>
                  </a:lnTo>
                  <a:lnTo>
                    <a:pt x="211" y="97"/>
                  </a:lnTo>
                  <a:lnTo>
                    <a:pt x="200" y="98"/>
                  </a:lnTo>
                  <a:lnTo>
                    <a:pt x="189" y="101"/>
                  </a:lnTo>
                  <a:lnTo>
                    <a:pt x="180" y="104"/>
                  </a:lnTo>
                  <a:lnTo>
                    <a:pt x="172" y="108"/>
                  </a:lnTo>
                  <a:lnTo>
                    <a:pt x="164" y="113"/>
                  </a:lnTo>
                  <a:lnTo>
                    <a:pt x="157" y="119"/>
                  </a:lnTo>
                  <a:lnTo>
                    <a:pt x="151" y="125"/>
                  </a:lnTo>
                  <a:lnTo>
                    <a:pt x="144" y="132"/>
                  </a:lnTo>
                  <a:lnTo>
                    <a:pt x="139" y="140"/>
                  </a:lnTo>
                  <a:lnTo>
                    <a:pt x="135" y="148"/>
                  </a:lnTo>
                  <a:lnTo>
                    <a:pt x="132" y="156"/>
                  </a:lnTo>
                  <a:lnTo>
                    <a:pt x="129" y="164"/>
                  </a:lnTo>
                  <a:lnTo>
                    <a:pt x="128" y="173"/>
                  </a:lnTo>
                  <a:lnTo>
                    <a:pt x="126" y="183"/>
                  </a:lnTo>
                  <a:lnTo>
                    <a:pt x="126" y="192"/>
                  </a:lnTo>
                  <a:lnTo>
                    <a:pt x="126" y="201"/>
                  </a:lnTo>
                  <a:lnTo>
                    <a:pt x="127" y="209"/>
                  </a:lnTo>
                  <a:lnTo>
                    <a:pt x="128" y="218"/>
                  </a:lnTo>
                  <a:lnTo>
                    <a:pt x="130" y="226"/>
                  </a:lnTo>
                  <a:lnTo>
                    <a:pt x="132" y="234"/>
                  </a:lnTo>
                  <a:lnTo>
                    <a:pt x="136" y="241"/>
                  </a:lnTo>
                  <a:lnTo>
                    <a:pt x="140" y="248"/>
                  </a:lnTo>
                  <a:lnTo>
                    <a:pt x="144" y="256"/>
                  </a:lnTo>
                  <a:lnTo>
                    <a:pt x="151" y="264"/>
                  </a:lnTo>
                  <a:lnTo>
                    <a:pt x="157" y="271"/>
                  </a:lnTo>
                  <a:lnTo>
                    <a:pt x="165" y="279"/>
                  </a:lnTo>
                  <a:lnTo>
                    <a:pt x="173" y="286"/>
                  </a:lnTo>
                  <a:lnTo>
                    <a:pt x="194" y="302"/>
                  </a:lnTo>
                  <a:lnTo>
                    <a:pt x="219" y="321"/>
                  </a:lnTo>
                  <a:lnTo>
                    <a:pt x="235" y="332"/>
                  </a:lnTo>
                  <a:lnTo>
                    <a:pt x="251" y="342"/>
                  </a:lnTo>
                  <a:lnTo>
                    <a:pt x="266" y="354"/>
                  </a:lnTo>
                  <a:lnTo>
                    <a:pt x="281" y="366"/>
                  </a:lnTo>
                  <a:lnTo>
                    <a:pt x="294" y="378"/>
                  </a:lnTo>
                  <a:lnTo>
                    <a:pt x="307" y="391"/>
                  </a:lnTo>
                  <a:lnTo>
                    <a:pt x="318" y="404"/>
                  </a:lnTo>
                  <a:lnTo>
                    <a:pt x="330" y="417"/>
                  </a:lnTo>
                  <a:lnTo>
                    <a:pt x="340" y="431"/>
                  </a:lnTo>
                  <a:lnTo>
                    <a:pt x="348" y="447"/>
                  </a:lnTo>
                  <a:lnTo>
                    <a:pt x="356" y="462"/>
                  </a:lnTo>
                  <a:lnTo>
                    <a:pt x="362" y="478"/>
                  </a:lnTo>
                  <a:lnTo>
                    <a:pt x="367" y="495"/>
                  </a:lnTo>
                  <a:lnTo>
                    <a:pt x="372" y="512"/>
                  </a:lnTo>
                  <a:lnTo>
                    <a:pt x="374" y="531"/>
                  </a:lnTo>
                  <a:lnTo>
                    <a:pt x="375" y="549"/>
                  </a:lnTo>
                  <a:lnTo>
                    <a:pt x="375" y="564"/>
                  </a:lnTo>
                  <a:lnTo>
                    <a:pt x="374" y="577"/>
                  </a:lnTo>
                  <a:lnTo>
                    <a:pt x="372" y="590"/>
                  </a:lnTo>
                  <a:lnTo>
                    <a:pt x="370" y="602"/>
                  </a:lnTo>
                  <a:lnTo>
                    <a:pt x="367" y="615"/>
                  </a:lnTo>
                  <a:lnTo>
                    <a:pt x="364" y="626"/>
                  </a:lnTo>
                  <a:lnTo>
                    <a:pt x="360" y="637"/>
                  </a:lnTo>
                  <a:lnTo>
                    <a:pt x="356" y="649"/>
                  </a:lnTo>
                  <a:lnTo>
                    <a:pt x="352" y="659"/>
                  </a:lnTo>
                  <a:lnTo>
                    <a:pt x="347" y="668"/>
                  </a:lnTo>
                  <a:lnTo>
                    <a:pt x="342" y="678"/>
                  </a:lnTo>
                  <a:lnTo>
                    <a:pt x="336" y="686"/>
                  </a:lnTo>
                  <a:lnTo>
                    <a:pt x="330" y="696"/>
                  </a:lnTo>
                  <a:lnTo>
                    <a:pt x="322" y="704"/>
                  </a:lnTo>
                  <a:lnTo>
                    <a:pt x="315" y="711"/>
                  </a:lnTo>
                  <a:lnTo>
                    <a:pt x="308" y="718"/>
                  </a:lnTo>
                  <a:lnTo>
                    <a:pt x="300" y="725"/>
                  </a:lnTo>
                  <a:lnTo>
                    <a:pt x="292" y="731"/>
                  </a:lnTo>
                  <a:lnTo>
                    <a:pt x="284" y="737"/>
                  </a:lnTo>
                  <a:lnTo>
                    <a:pt x="274" y="743"/>
                  </a:lnTo>
                  <a:lnTo>
                    <a:pt x="256" y="752"/>
                  </a:lnTo>
                  <a:lnTo>
                    <a:pt x="235" y="760"/>
                  </a:lnTo>
                  <a:lnTo>
                    <a:pt x="215" y="766"/>
                  </a:lnTo>
                  <a:lnTo>
                    <a:pt x="194" y="770"/>
                  </a:lnTo>
                  <a:lnTo>
                    <a:pt x="171" y="772"/>
                  </a:lnTo>
                  <a:lnTo>
                    <a:pt x="148" y="773"/>
                  </a:lnTo>
                  <a:lnTo>
                    <a:pt x="127" y="772"/>
                  </a:lnTo>
                  <a:lnTo>
                    <a:pt x="107" y="770"/>
                  </a:lnTo>
                  <a:lnTo>
                    <a:pt x="86" y="767"/>
                  </a:lnTo>
                  <a:lnTo>
                    <a:pt x="66" y="762"/>
                  </a:lnTo>
                  <a:lnTo>
                    <a:pt x="47" y="755"/>
                  </a:lnTo>
                  <a:lnTo>
                    <a:pt x="30" y="748"/>
                  </a:lnTo>
                  <a:lnTo>
                    <a:pt x="14" y="740"/>
                  </a:lnTo>
                  <a:lnTo>
                    <a:pt x="0" y="730"/>
                  </a:lnTo>
                  <a:lnTo>
                    <a:pt x="30" y="64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7" name="Freeform 31"/>
            <p:cNvSpPr>
              <a:spLocks/>
            </p:cNvSpPr>
            <p:nvPr/>
          </p:nvSpPr>
          <p:spPr bwMode="auto">
            <a:xfrm>
              <a:off x="3789" y="1913"/>
              <a:ext cx="132"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7" y="751"/>
                  </a:lnTo>
                  <a:lnTo>
                    <a:pt x="375" y="756"/>
                  </a:lnTo>
                  <a:lnTo>
                    <a:pt x="362" y="761"/>
                  </a:lnTo>
                  <a:lnTo>
                    <a:pt x="346" y="765"/>
                  </a:lnTo>
                  <a:lnTo>
                    <a:pt x="330" y="769"/>
                  </a:lnTo>
                  <a:lnTo>
                    <a:pt x="312" y="771"/>
                  </a:lnTo>
                  <a:lnTo>
                    <a:pt x="293" y="773"/>
                  </a:lnTo>
                  <a:lnTo>
                    <a:pt x="274" y="773"/>
                  </a:lnTo>
                  <a:lnTo>
                    <a:pt x="259" y="773"/>
                  </a:lnTo>
                  <a:lnTo>
                    <a:pt x="244" y="772"/>
                  </a:lnTo>
                  <a:lnTo>
                    <a:pt x="230" y="770"/>
                  </a:lnTo>
                  <a:lnTo>
                    <a:pt x="216" y="767"/>
                  </a:lnTo>
                  <a:lnTo>
                    <a:pt x="201" y="764"/>
                  </a:lnTo>
                  <a:lnTo>
                    <a:pt x="188" y="760"/>
                  </a:lnTo>
                  <a:lnTo>
                    <a:pt x="175" y="755"/>
                  </a:lnTo>
                  <a:lnTo>
                    <a:pt x="161" y="749"/>
                  </a:lnTo>
                  <a:lnTo>
                    <a:pt x="149" y="743"/>
                  </a:lnTo>
                  <a:lnTo>
                    <a:pt x="138" y="736"/>
                  </a:lnTo>
                  <a:lnTo>
                    <a:pt x="126" y="727"/>
                  </a:lnTo>
                  <a:lnTo>
                    <a:pt x="115" y="718"/>
                  </a:lnTo>
                  <a:lnTo>
                    <a:pt x="104" y="709"/>
                  </a:lnTo>
                  <a:lnTo>
                    <a:pt x="94" y="699"/>
                  </a:lnTo>
                  <a:lnTo>
                    <a:pt x="85" y="688"/>
                  </a:lnTo>
                  <a:lnTo>
                    <a:pt x="75" y="676"/>
                  </a:lnTo>
                  <a:lnTo>
                    <a:pt x="66" y="664"/>
                  </a:lnTo>
                  <a:lnTo>
                    <a:pt x="58" y="651"/>
                  </a:lnTo>
                  <a:lnTo>
                    <a:pt x="50" y="637"/>
                  </a:lnTo>
                  <a:lnTo>
                    <a:pt x="43" y="623"/>
                  </a:lnTo>
                  <a:lnTo>
                    <a:pt x="37" y="608"/>
                  </a:lnTo>
                  <a:lnTo>
                    <a:pt x="29" y="591"/>
                  </a:lnTo>
                  <a:lnTo>
                    <a:pt x="24" y="575"/>
                  </a:lnTo>
                  <a:lnTo>
                    <a:pt x="19" y="557"/>
                  </a:lnTo>
                  <a:lnTo>
                    <a:pt x="14" y="539"/>
                  </a:lnTo>
                  <a:lnTo>
                    <a:pt x="11" y="521"/>
                  </a:lnTo>
                  <a:lnTo>
                    <a:pt x="7" y="501"/>
                  </a:lnTo>
                  <a:lnTo>
                    <a:pt x="4" y="481"/>
                  </a:lnTo>
                  <a:lnTo>
                    <a:pt x="2" y="459"/>
                  </a:lnTo>
                  <a:lnTo>
                    <a:pt x="1" y="438"/>
                  </a:lnTo>
                  <a:lnTo>
                    <a:pt x="0" y="416"/>
                  </a:lnTo>
                  <a:lnTo>
                    <a:pt x="0" y="393"/>
                  </a:lnTo>
                  <a:lnTo>
                    <a:pt x="0" y="372"/>
                  </a:lnTo>
                  <a:lnTo>
                    <a:pt x="1" y="353"/>
                  </a:lnTo>
                  <a:lnTo>
                    <a:pt x="2" y="333"/>
                  </a:lnTo>
                  <a:lnTo>
                    <a:pt x="4" y="314"/>
                  </a:lnTo>
                  <a:lnTo>
                    <a:pt x="7" y="295"/>
                  </a:lnTo>
                  <a:lnTo>
                    <a:pt x="11" y="276"/>
                  </a:lnTo>
                  <a:lnTo>
                    <a:pt x="14" y="258"/>
                  </a:lnTo>
                  <a:lnTo>
                    <a:pt x="19" y="240"/>
                  </a:lnTo>
                  <a:lnTo>
                    <a:pt x="24" y="223"/>
                  </a:lnTo>
                  <a:lnTo>
                    <a:pt x="30" y="206"/>
                  </a:lnTo>
                  <a:lnTo>
                    <a:pt x="37" y="190"/>
                  </a:lnTo>
                  <a:lnTo>
                    <a:pt x="44" y="173"/>
                  </a:lnTo>
                  <a:lnTo>
                    <a:pt x="51" y="158"/>
                  </a:lnTo>
                  <a:lnTo>
                    <a:pt x="59" y="144"/>
                  </a:lnTo>
                  <a:lnTo>
                    <a:pt x="68" y="129"/>
                  </a:lnTo>
                  <a:lnTo>
                    <a:pt x="77" y="116"/>
                  </a:lnTo>
                  <a:lnTo>
                    <a:pt x="87" y="103"/>
                  </a:lnTo>
                  <a:lnTo>
                    <a:pt x="97" y="90"/>
                  </a:lnTo>
                  <a:lnTo>
                    <a:pt x="108" y="78"/>
                  </a:lnTo>
                  <a:lnTo>
                    <a:pt x="119" y="68"/>
                  </a:lnTo>
                  <a:lnTo>
                    <a:pt x="132" y="58"/>
                  </a:lnTo>
                  <a:lnTo>
                    <a:pt x="144" y="48"/>
                  </a:lnTo>
                  <a:lnTo>
                    <a:pt x="157" y="39"/>
                  </a:lnTo>
                  <a:lnTo>
                    <a:pt x="171" y="31"/>
                  </a:lnTo>
                  <a:lnTo>
                    <a:pt x="184" y="25"/>
                  </a:lnTo>
                  <a:lnTo>
                    <a:pt x="199" y="19"/>
                  </a:lnTo>
                  <a:lnTo>
                    <a:pt x="213" y="13"/>
                  </a:lnTo>
                  <a:lnTo>
                    <a:pt x="229" y="9"/>
                  </a:lnTo>
                  <a:lnTo>
                    <a:pt x="245" y="5"/>
                  </a:lnTo>
                  <a:lnTo>
                    <a:pt x="262" y="2"/>
                  </a:lnTo>
                  <a:lnTo>
                    <a:pt x="279" y="1"/>
                  </a:lnTo>
                  <a:lnTo>
                    <a:pt x="296" y="0"/>
                  </a:lnTo>
                  <a:lnTo>
                    <a:pt x="312" y="1"/>
                  </a:lnTo>
                  <a:lnTo>
                    <a:pt x="326" y="2"/>
                  </a:lnTo>
                  <a:lnTo>
                    <a:pt x="341" y="4"/>
                  </a:lnTo>
                  <a:lnTo>
                    <a:pt x="356" y="8"/>
                  </a:lnTo>
                  <a:lnTo>
                    <a:pt x="369" y="12"/>
                  </a:lnTo>
                  <a:lnTo>
                    <a:pt x="381" y="15"/>
                  </a:lnTo>
                  <a:lnTo>
                    <a:pt x="393" y="20"/>
                  </a:lnTo>
                  <a:lnTo>
                    <a:pt x="402" y="24"/>
                  </a:lnTo>
                  <a:lnTo>
                    <a:pt x="378" y="122"/>
                  </a:lnTo>
                  <a:lnTo>
                    <a:pt x="364" y="116"/>
                  </a:lnTo>
                  <a:lnTo>
                    <a:pt x="344" y="109"/>
                  </a:lnTo>
                  <a:lnTo>
                    <a:pt x="333" y="106"/>
                  </a:lnTo>
                  <a:lnTo>
                    <a:pt x="321" y="104"/>
                  </a:lnTo>
                  <a:lnTo>
                    <a:pt x="307"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5" y="182"/>
                  </a:lnTo>
                  <a:lnTo>
                    <a:pt x="160" y="192"/>
                  </a:lnTo>
                  <a:lnTo>
                    <a:pt x="150" y="213"/>
                  </a:lnTo>
                  <a:lnTo>
                    <a:pt x="142" y="236"/>
                  </a:lnTo>
                  <a:lnTo>
                    <a:pt x="135" y="259"/>
                  </a:lnTo>
                  <a:lnTo>
                    <a:pt x="129" y="285"/>
                  </a:lnTo>
                  <a:lnTo>
                    <a:pt x="124" y="311"/>
                  </a:lnTo>
                  <a:lnTo>
                    <a:pt x="121" y="337"/>
                  </a:lnTo>
                  <a:lnTo>
                    <a:pt x="119" y="365"/>
                  </a:lnTo>
                  <a:lnTo>
                    <a:pt x="118" y="393"/>
                  </a:lnTo>
                  <a:lnTo>
                    <a:pt x="119" y="424"/>
                  </a:lnTo>
                  <a:lnTo>
                    <a:pt x="122" y="455"/>
                  </a:lnTo>
                  <a:lnTo>
                    <a:pt x="126" y="484"/>
                  </a:lnTo>
                  <a:lnTo>
                    <a:pt x="131" y="510"/>
                  </a:lnTo>
                  <a:lnTo>
                    <a:pt x="138" y="536"/>
                  </a:lnTo>
                  <a:lnTo>
                    <a:pt x="146" y="558"/>
                  </a:lnTo>
                  <a:lnTo>
                    <a:pt x="150" y="570"/>
                  </a:lnTo>
                  <a:lnTo>
                    <a:pt x="155" y="580"/>
                  </a:lnTo>
                  <a:lnTo>
                    <a:pt x="160" y="590"/>
                  </a:lnTo>
                  <a:lnTo>
                    <a:pt x="166" y="599"/>
                  </a:lnTo>
                  <a:lnTo>
                    <a:pt x="172" y="608"/>
                  </a:lnTo>
                  <a:lnTo>
                    <a:pt x="178" y="617"/>
                  </a:lnTo>
                  <a:lnTo>
                    <a:pt x="185" y="624"/>
                  </a:lnTo>
                  <a:lnTo>
                    <a:pt x="191" y="631"/>
                  </a:lnTo>
                  <a:lnTo>
                    <a:pt x="198" y="638"/>
                  </a:lnTo>
                  <a:lnTo>
                    <a:pt x="206" y="644"/>
                  </a:lnTo>
                  <a:lnTo>
                    <a:pt x="213" y="650"/>
                  </a:lnTo>
                  <a:lnTo>
                    <a:pt x="222" y="655"/>
                  </a:lnTo>
                  <a:lnTo>
                    <a:pt x="230" y="659"/>
                  </a:lnTo>
                  <a:lnTo>
                    <a:pt x="239" y="663"/>
                  </a:lnTo>
                  <a:lnTo>
                    <a:pt x="247" y="667"/>
                  </a:lnTo>
                  <a:lnTo>
                    <a:pt x="256" y="669"/>
                  </a:lnTo>
                  <a:lnTo>
                    <a:pt x="266" y="671"/>
                  </a:lnTo>
                  <a:lnTo>
                    <a:pt x="276" y="673"/>
                  </a:lnTo>
                  <a:lnTo>
                    <a:pt x="286" y="674"/>
                  </a:lnTo>
                  <a:lnTo>
                    <a:pt x="296" y="674"/>
                  </a:lnTo>
                  <a:lnTo>
                    <a:pt x="308" y="674"/>
                  </a:lnTo>
                  <a:lnTo>
                    <a:pt x="319" y="673"/>
                  </a:lnTo>
                  <a:lnTo>
                    <a:pt x="330" y="671"/>
                  </a:lnTo>
                  <a:lnTo>
                    <a:pt x="340" y="669"/>
                  </a:lnTo>
                  <a:lnTo>
                    <a:pt x="351" y="666"/>
                  </a:lnTo>
                  <a:lnTo>
                    <a:pt x="361"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8" name="Freeform 32"/>
            <p:cNvSpPr>
              <a:spLocks noEditPoints="1"/>
            </p:cNvSpPr>
            <p:nvPr/>
          </p:nvSpPr>
          <p:spPr bwMode="auto">
            <a:xfrm>
              <a:off x="3947" y="1913"/>
              <a:ext cx="158"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7" y="559"/>
                  </a:lnTo>
                  <a:lnTo>
                    <a:pt x="144" y="582"/>
                  </a:lnTo>
                  <a:lnTo>
                    <a:pt x="151" y="602"/>
                  </a:lnTo>
                  <a:lnTo>
                    <a:pt x="161" y="622"/>
                  </a:lnTo>
                  <a:lnTo>
                    <a:pt x="166"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8" y="680"/>
                  </a:lnTo>
                  <a:lnTo>
                    <a:pt x="277" y="677"/>
                  </a:lnTo>
                  <a:lnTo>
                    <a:pt x="285" y="674"/>
                  </a:lnTo>
                  <a:lnTo>
                    <a:pt x="293" y="670"/>
                  </a:lnTo>
                  <a:lnTo>
                    <a:pt x="300" y="665"/>
                  </a:lnTo>
                  <a:lnTo>
                    <a:pt x="307" y="659"/>
                  </a:lnTo>
                  <a:lnTo>
                    <a:pt x="313" y="653"/>
                  </a:lnTo>
                  <a:lnTo>
                    <a:pt x="319" y="645"/>
                  </a:lnTo>
                  <a:lnTo>
                    <a:pt x="324" y="637"/>
                  </a:lnTo>
                  <a:lnTo>
                    <a:pt x="329" y="629"/>
                  </a:lnTo>
                  <a:lnTo>
                    <a:pt x="335" y="620"/>
                  </a:lnTo>
                  <a:lnTo>
                    <a:pt x="344" y="600"/>
                  </a:lnTo>
                  <a:lnTo>
                    <a:pt x="351" y="579"/>
                  </a:lnTo>
                  <a:lnTo>
                    <a:pt x="357" y="556"/>
                  </a:lnTo>
                  <a:lnTo>
                    <a:pt x="362" y="533"/>
                  </a:lnTo>
                  <a:lnTo>
                    <a:pt x="366" y="508"/>
                  </a:lnTo>
                  <a:lnTo>
                    <a:pt x="369" y="484"/>
                  </a:lnTo>
                  <a:lnTo>
                    <a:pt x="371" y="459"/>
                  </a:lnTo>
                  <a:lnTo>
                    <a:pt x="373" y="435"/>
                  </a:lnTo>
                  <a:lnTo>
                    <a:pt x="374" y="411"/>
                  </a:lnTo>
                  <a:lnTo>
                    <a:pt x="374" y="388"/>
                  </a:lnTo>
                  <a:lnTo>
                    <a:pt x="374" y="366"/>
                  </a:lnTo>
                  <a:lnTo>
                    <a:pt x="373" y="342"/>
                  </a:lnTo>
                  <a:lnTo>
                    <a:pt x="371" y="318"/>
                  </a:lnTo>
                  <a:lnTo>
                    <a:pt x="369" y="293"/>
                  </a:lnTo>
                  <a:lnTo>
                    <a:pt x="366" y="270"/>
                  </a:lnTo>
                  <a:lnTo>
                    <a:pt x="362" y="245"/>
                  </a:lnTo>
                  <a:lnTo>
                    <a:pt x="357" y="222"/>
                  </a:lnTo>
                  <a:lnTo>
                    <a:pt x="350" y="199"/>
                  </a:lnTo>
                  <a:lnTo>
                    <a:pt x="343" y="178"/>
                  </a:lnTo>
                  <a:lnTo>
                    <a:pt x="334" y="158"/>
                  </a:lnTo>
                  <a:lnTo>
                    <a:pt x="328" y="149"/>
                  </a:lnTo>
                  <a:lnTo>
                    <a:pt x="323" y="141"/>
                  </a:lnTo>
                  <a:lnTo>
                    <a:pt x="317" y="132"/>
                  </a:lnTo>
                  <a:lnTo>
                    <a:pt x="312" y="125"/>
                  </a:lnTo>
                  <a:lnTo>
                    <a:pt x="305" y="118"/>
                  </a:lnTo>
                  <a:lnTo>
                    <a:pt x="298" y="113"/>
                  </a:lnTo>
                  <a:lnTo>
                    <a:pt x="291" y="108"/>
                  </a:lnTo>
                  <a:lnTo>
                    <a:pt x="282" y="104"/>
                  </a:lnTo>
                  <a:lnTo>
                    <a:pt x="274" y="100"/>
                  </a:lnTo>
                  <a:lnTo>
                    <a:pt x="266" y="98"/>
                  </a:lnTo>
                  <a:lnTo>
                    <a:pt x="257" y="97"/>
                  </a:lnTo>
                  <a:lnTo>
                    <a:pt x="248" y="96"/>
                  </a:lnTo>
                  <a:lnTo>
                    <a:pt x="237" y="97"/>
                  </a:lnTo>
                  <a:lnTo>
                    <a:pt x="228" y="98"/>
                  </a:lnTo>
                  <a:lnTo>
                    <a:pt x="219" y="100"/>
                  </a:lnTo>
                  <a:lnTo>
                    <a:pt x="211" y="104"/>
                  </a:lnTo>
                  <a:lnTo>
                    <a:pt x="203"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2" y="318"/>
                  </a:lnTo>
                  <a:lnTo>
                    <a:pt x="121" y="342"/>
                  </a:lnTo>
                  <a:lnTo>
                    <a:pt x="120" y="366"/>
                  </a:lnTo>
                  <a:lnTo>
                    <a:pt x="120" y="388"/>
                  </a:lnTo>
                  <a:close/>
                  <a:moveTo>
                    <a:pt x="494" y="388"/>
                  </a:moveTo>
                  <a:lnTo>
                    <a:pt x="494" y="415"/>
                  </a:lnTo>
                  <a:lnTo>
                    <a:pt x="492"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2" y="692"/>
                  </a:lnTo>
                  <a:lnTo>
                    <a:pt x="403"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9" y="772"/>
                  </a:lnTo>
                  <a:lnTo>
                    <a:pt x="277" y="775"/>
                  </a:lnTo>
                  <a:lnTo>
                    <a:pt x="266" y="776"/>
                  </a:lnTo>
                  <a:lnTo>
                    <a:pt x="255" y="777"/>
                  </a:lnTo>
                  <a:lnTo>
                    <a:pt x="243" y="777"/>
                  </a:lnTo>
                  <a:lnTo>
                    <a:pt x="231" y="777"/>
                  </a:lnTo>
                  <a:lnTo>
                    <a:pt x="219" y="776"/>
                  </a:lnTo>
                  <a:lnTo>
                    <a:pt x="207" y="773"/>
                  </a:lnTo>
                  <a:lnTo>
                    <a:pt x="194" y="771"/>
                  </a:lnTo>
                  <a:lnTo>
                    <a:pt x="183" y="767"/>
                  </a:lnTo>
                  <a:lnTo>
                    <a:pt x="171" y="763"/>
                  </a:lnTo>
                  <a:lnTo>
                    <a:pt x="160" y="759"/>
                  </a:lnTo>
                  <a:lnTo>
                    <a:pt x="148"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5" y="613"/>
                  </a:lnTo>
                  <a:lnTo>
                    <a:pt x="30" y="596"/>
                  </a:lnTo>
                  <a:lnTo>
                    <a:pt x="24" y="579"/>
                  </a:lnTo>
                  <a:lnTo>
                    <a:pt x="19" y="562"/>
                  </a:lnTo>
                  <a:lnTo>
                    <a:pt x="14" y="543"/>
                  </a:lnTo>
                  <a:lnTo>
                    <a:pt x="11" y="524"/>
                  </a:lnTo>
                  <a:lnTo>
                    <a:pt x="8" y="503"/>
                  </a:lnTo>
                  <a:lnTo>
                    <a:pt x="5" y="482"/>
                  </a:lnTo>
                  <a:lnTo>
                    <a:pt x="3" y="460"/>
                  </a:lnTo>
                  <a:lnTo>
                    <a:pt x="1" y="438"/>
                  </a:lnTo>
                  <a:lnTo>
                    <a:pt x="0" y="414"/>
                  </a:lnTo>
                  <a:lnTo>
                    <a:pt x="0" y="389"/>
                  </a:lnTo>
                  <a:lnTo>
                    <a:pt x="0" y="364"/>
                  </a:lnTo>
                  <a:lnTo>
                    <a:pt x="1" y="340"/>
                  </a:lnTo>
                  <a:lnTo>
                    <a:pt x="3" y="317"/>
                  </a:lnTo>
                  <a:lnTo>
                    <a:pt x="5" y="294"/>
                  </a:lnTo>
                  <a:lnTo>
                    <a:pt x="8" y="273"/>
                  </a:lnTo>
                  <a:lnTo>
                    <a:pt x="12" y="252"/>
                  </a:lnTo>
                  <a:lnTo>
                    <a:pt x="16" y="232"/>
                  </a:lnTo>
                  <a:lnTo>
                    <a:pt x="22" y="213"/>
                  </a:lnTo>
                  <a:lnTo>
                    <a:pt x="27" y="195"/>
                  </a:lnTo>
                  <a:lnTo>
                    <a:pt x="33" y="179"/>
                  </a:lnTo>
                  <a:lnTo>
                    <a:pt x="39" y="162"/>
                  </a:lnTo>
                  <a:lnTo>
                    <a:pt x="46" y="146"/>
                  </a:lnTo>
                  <a:lnTo>
                    <a:pt x="53" y="131"/>
                  </a:lnTo>
                  <a:lnTo>
                    <a:pt x="60" y="118"/>
                  </a:lnTo>
                  <a:lnTo>
                    <a:pt x="69" y="105"/>
                  </a:lnTo>
                  <a:lnTo>
                    <a:pt x="78" y="93"/>
                  </a:lnTo>
                  <a:lnTo>
                    <a:pt x="87" y="81"/>
                  </a:lnTo>
                  <a:lnTo>
                    <a:pt x="96" y="70"/>
                  </a:lnTo>
                  <a:lnTo>
                    <a:pt x="105" y="61"/>
                  </a:lnTo>
                  <a:lnTo>
                    <a:pt x="116" y="52"/>
                  </a:lnTo>
                  <a:lnTo>
                    <a:pt x="126" y="43"/>
                  </a:lnTo>
                  <a:lnTo>
                    <a:pt x="136" y="36"/>
                  </a:lnTo>
                  <a:lnTo>
                    <a:pt x="147" y="29"/>
                  </a:lnTo>
                  <a:lnTo>
                    <a:pt x="158" y="23"/>
                  </a:lnTo>
                  <a:lnTo>
                    <a:pt x="169" y="18"/>
                  </a:lnTo>
                  <a:lnTo>
                    <a:pt x="181" y="13"/>
                  </a:lnTo>
                  <a:lnTo>
                    <a:pt x="192" y="10"/>
                  </a:lnTo>
                  <a:lnTo>
                    <a:pt x="204" y="6"/>
                  </a:lnTo>
                  <a:lnTo>
                    <a:pt x="216" y="3"/>
                  </a:lnTo>
                  <a:lnTo>
                    <a:pt x="227" y="2"/>
                  </a:lnTo>
                  <a:lnTo>
                    <a:pt x="239" y="1"/>
                  </a:lnTo>
                  <a:lnTo>
                    <a:pt x="252" y="0"/>
                  </a:lnTo>
                  <a:lnTo>
                    <a:pt x="264" y="1"/>
                  </a:lnTo>
                  <a:lnTo>
                    <a:pt x="276" y="2"/>
                  </a:lnTo>
                  <a:lnTo>
                    <a:pt x="289" y="4"/>
                  </a:lnTo>
                  <a:lnTo>
                    <a:pt x="301" y="6"/>
                  </a:lnTo>
                  <a:lnTo>
                    <a:pt x="313" y="10"/>
                  </a:lnTo>
                  <a:lnTo>
                    <a:pt x="324" y="14"/>
                  </a:lnTo>
                  <a:lnTo>
                    <a:pt x="336" y="19"/>
                  </a:lnTo>
                  <a:lnTo>
                    <a:pt x="347" y="25"/>
                  </a:lnTo>
                  <a:lnTo>
                    <a:pt x="357" y="31"/>
                  </a:lnTo>
                  <a:lnTo>
                    <a:pt x="368" y="38"/>
                  </a:lnTo>
                  <a:lnTo>
                    <a:pt x="378" y="45"/>
                  </a:lnTo>
                  <a:lnTo>
                    <a:pt x="388" y="55"/>
                  </a:lnTo>
                  <a:lnTo>
                    <a:pt x="397" y="64"/>
                  </a:lnTo>
                  <a:lnTo>
                    <a:pt x="406" y="74"/>
                  </a:lnTo>
                  <a:lnTo>
                    <a:pt x="415" y="84"/>
                  </a:lnTo>
                  <a:lnTo>
                    <a:pt x="424" y="97"/>
                  </a:lnTo>
                  <a:lnTo>
                    <a:pt x="432" y="109"/>
                  </a:lnTo>
                  <a:lnTo>
                    <a:pt x="439" y="122"/>
                  </a:lnTo>
                  <a:lnTo>
                    <a:pt x="446" y="136"/>
                  </a:lnTo>
                  <a:lnTo>
                    <a:pt x="453" y="151"/>
                  </a:lnTo>
                  <a:lnTo>
                    <a:pt x="459" y="166"/>
                  </a:lnTo>
                  <a:lnTo>
                    <a:pt x="465" y="183"/>
                  </a:lnTo>
                  <a:lnTo>
                    <a:pt x="471" y="199"/>
                  </a:lnTo>
                  <a:lnTo>
                    <a:pt x="476" y="217"/>
                  </a:lnTo>
                  <a:lnTo>
                    <a:pt x="480" y="236"/>
                  </a:lnTo>
                  <a:lnTo>
                    <a:pt x="483"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9" name="Freeform 33"/>
            <p:cNvSpPr>
              <a:spLocks noEditPoints="1"/>
            </p:cNvSpPr>
            <p:nvPr/>
          </p:nvSpPr>
          <p:spPr bwMode="auto">
            <a:xfrm>
              <a:off x="4149" y="1913"/>
              <a:ext cx="167" cy="351"/>
            </a:xfrm>
            <a:custGeom>
              <a:avLst/>
              <a:gdLst>
                <a:gd name="T0" fmla="*/ 0 w 492"/>
                <a:gd name="T1" fmla="*/ 0 h 1063"/>
                <a:gd name="T2" fmla="*/ 0 w 492"/>
                <a:gd name="T3" fmla="*/ 0 h 1063"/>
                <a:gd name="T4" fmla="*/ 0 w 492"/>
                <a:gd name="T5" fmla="*/ 0 h 1063"/>
                <a:gd name="T6" fmla="*/ 0 w 492"/>
                <a:gd name="T7" fmla="*/ 0 h 1063"/>
                <a:gd name="T8" fmla="*/ 0 w 492"/>
                <a:gd name="T9" fmla="*/ 0 h 1063"/>
                <a:gd name="T10" fmla="*/ 0 w 492"/>
                <a:gd name="T11" fmla="*/ 0 h 1063"/>
                <a:gd name="T12" fmla="*/ 0 w 492"/>
                <a:gd name="T13" fmla="*/ 0 h 1063"/>
                <a:gd name="T14" fmla="*/ 0 w 492"/>
                <a:gd name="T15" fmla="*/ 0 h 1063"/>
                <a:gd name="T16" fmla="*/ 0 w 492"/>
                <a:gd name="T17" fmla="*/ 0 h 1063"/>
                <a:gd name="T18" fmla="*/ 0 w 492"/>
                <a:gd name="T19" fmla="*/ 0 h 1063"/>
                <a:gd name="T20" fmla="*/ 0 w 492"/>
                <a:gd name="T21" fmla="*/ 0 h 1063"/>
                <a:gd name="T22" fmla="*/ 0 w 492"/>
                <a:gd name="T23" fmla="*/ 0 h 1063"/>
                <a:gd name="T24" fmla="*/ 0 w 492"/>
                <a:gd name="T25" fmla="*/ 0 h 1063"/>
                <a:gd name="T26" fmla="*/ 0 w 492"/>
                <a:gd name="T27" fmla="*/ 0 h 1063"/>
                <a:gd name="T28" fmla="*/ 0 w 492"/>
                <a:gd name="T29" fmla="*/ 0 h 1063"/>
                <a:gd name="T30" fmla="*/ 0 w 492"/>
                <a:gd name="T31" fmla="*/ 0 h 1063"/>
                <a:gd name="T32" fmla="*/ 0 w 492"/>
                <a:gd name="T33" fmla="*/ 0 h 1063"/>
                <a:gd name="T34" fmla="*/ 0 w 492"/>
                <a:gd name="T35" fmla="*/ 0 h 1063"/>
                <a:gd name="T36" fmla="*/ 0 w 492"/>
                <a:gd name="T37" fmla="*/ 0 h 1063"/>
                <a:gd name="T38" fmla="*/ 0 w 492"/>
                <a:gd name="T39" fmla="*/ 0 h 1063"/>
                <a:gd name="T40" fmla="*/ 0 w 492"/>
                <a:gd name="T41" fmla="*/ 0 h 1063"/>
                <a:gd name="T42" fmla="*/ 0 w 492"/>
                <a:gd name="T43" fmla="*/ 0 h 1063"/>
                <a:gd name="T44" fmla="*/ 0 w 492"/>
                <a:gd name="T45" fmla="*/ 0 h 1063"/>
                <a:gd name="T46" fmla="*/ 0 w 492"/>
                <a:gd name="T47" fmla="*/ 0 h 1063"/>
                <a:gd name="T48" fmla="*/ 0 w 492"/>
                <a:gd name="T49" fmla="*/ 0 h 1063"/>
                <a:gd name="T50" fmla="*/ 0 w 492"/>
                <a:gd name="T51" fmla="*/ 0 h 1063"/>
                <a:gd name="T52" fmla="*/ 0 w 492"/>
                <a:gd name="T53" fmla="*/ 0 h 1063"/>
                <a:gd name="T54" fmla="*/ 0 w 492"/>
                <a:gd name="T55" fmla="*/ 0 h 1063"/>
                <a:gd name="T56" fmla="*/ 0 w 492"/>
                <a:gd name="T57" fmla="*/ 0 h 1063"/>
                <a:gd name="T58" fmla="*/ 0 w 492"/>
                <a:gd name="T59" fmla="*/ 0 h 1063"/>
                <a:gd name="T60" fmla="*/ 0 w 492"/>
                <a:gd name="T61" fmla="*/ 0 h 1063"/>
                <a:gd name="T62" fmla="*/ 0 w 492"/>
                <a:gd name="T63" fmla="*/ 0 h 1063"/>
                <a:gd name="T64" fmla="*/ 0 w 492"/>
                <a:gd name="T65" fmla="*/ 0 h 1063"/>
                <a:gd name="T66" fmla="*/ 0 w 492"/>
                <a:gd name="T67" fmla="*/ 0 h 1063"/>
                <a:gd name="T68" fmla="*/ 0 w 492"/>
                <a:gd name="T69" fmla="*/ 0 h 1063"/>
                <a:gd name="T70" fmla="*/ 0 w 492"/>
                <a:gd name="T71" fmla="*/ 0 h 1063"/>
                <a:gd name="T72" fmla="*/ 0 w 492"/>
                <a:gd name="T73" fmla="*/ 0 h 1063"/>
                <a:gd name="T74" fmla="*/ 0 w 492"/>
                <a:gd name="T75" fmla="*/ 0 h 1063"/>
                <a:gd name="T76" fmla="*/ 0 w 492"/>
                <a:gd name="T77" fmla="*/ 0 h 1063"/>
                <a:gd name="T78" fmla="*/ 0 w 492"/>
                <a:gd name="T79" fmla="*/ 0 h 1063"/>
                <a:gd name="T80" fmla="*/ 0 w 492"/>
                <a:gd name="T81" fmla="*/ 0 h 1063"/>
                <a:gd name="T82" fmla="*/ 0 w 492"/>
                <a:gd name="T83" fmla="*/ 0 h 1063"/>
                <a:gd name="T84" fmla="*/ 0 w 492"/>
                <a:gd name="T85" fmla="*/ 0 h 1063"/>
                <a:gd name="T86" fmla="*/ 0 w 492"/>
                <a:gd name="T87" fmla="*/ 0 h 1063"/>
                <a:gd name="T88" fmla="*/ 0 w 492"/>
                <a:gd name="T89" fmla="*/ 0 h 1063"/>
                <a:gd name="T90" fmla="*/ 0 w 492"/>
                <a:gd name="T91" fmla="*/ 0 h 1063"/>
                <a:gd name="T92" fmla="*/ 0 w 492"/>
                <a:gd name="T93" fmla="*/ 0 h 1063"/>
                <a:gd name="T94" fmla="*/ 0 w 492"/>
                <a:gd name="T95" fmla="*/ 0 h 1063"/>
                <a:gd name="T96" fmla="*/ 0 w 492"/>
                <a:gd name="T97" fmla="*/ 0 h 10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063"/>
                <a:gd name="T149" fmla="*/ 492 w 492"/>
                <a:gd name="T150" fmla="*/ 1063 h 10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063">
                  <a:moveTo>
                    <a:pt x="124" y="489"/>
                  </a:moveTo>
                  <a:lnTo>
                    <a:pt x="125" y="505"/>
                  </a:lnTo>
                  <a:lnTo>
                    <a:pt x="126" y="522"/>
                  </a:lnTo>
                  <a:lnTo>
                    <a:pt x="128" y="537"/>
                  </a:lnTo>
                  <a:lnTo>
                    <a:pt x="130" y="551"/>
                  </a:lnTo>
                  <a:lnTo>
                    <a:pt x="135" y="571"/>
                  </a:lnTo>
                  <a:lnTo>
                    <a:pt x="140" y="587"/>
                  </a:lnTo>
                  <a:lnTo>
                    <a:pt x="146" y="602"/>
                  </a:lnTo>
                  <a:lnTo>
                    <a:pt x="152" y="616"/>
                  </a:lnTo>
                  <a:lnTo>
                    <a:pt x="160" y="628"/>
                  </a:lnTo>
                  <a:lnTo>
                    <a:pt x="167" y="638"/>
                  </a:lnTo>
                  <a:lnTo>
                    <a:pt x="174" y="648"/>
                  </a:lnTo>
                  <a:lnTo>
                    <a:pt x="182" y="655"/>
                  </a:lnTo>
                  <a:lnTo>
                    <a:pt x="190" y="661"/>
                  </a:lnTo>
                  <a:lnTo>
                    <a:pt x="197" y="666"/>
                  </a:lnTo>
                  <a:lnTo>
                    <a:pt x="206" y="670"/>
                  </a:lnTo>
                  <a:lnTo>
                    <a:pt x="213" y="673"/>
                  </a:lnTo>
                  <a:lnTo>
                    <a:pt x="220" y="675"/>
                  </a:lnTo>
                  <a:lnTo>
                    <a:pt x="227" y="676"/>
                  </a:lnTo>
                  <a:lnTo>
                    <a:pt x="234" y="677"/>
                  </a:lnTo>
                  <a:lnTo>
                    <a:pt x="240" y="677"/>
                  </a:lnTo>
                  <a:lnTo>
                    <a:pt x="250" y="677"/>
                  </a:lnTo>
                  <a:lnTo>
                    <a:pt x="259" y="675"/>
                  </a:lnTo>
                  <a:lnTo>
                    <a:pt x="267" y="674"/>
                  </a:lnTo>
                  <a:lnTo>
                    <a:pt x="275" y="671"/>
                  </a:lnTo>
                  <a:lnTo>
                    <a:pt x="282" y="668"/>
                  </a:lnTo>
                  <a:lnTo>
                    <a:pt x="289" y="664"/>
                  </a:lnTo>
                  <a:lnTo>
                    <a:pt x="297" y="659"/>
                  </a:lnTo>
                  <a:lnTo>
                    <a:pt x="303" y="654"/>
                  </a:lnTo>
                  <a:lnTo>
                    <a:pt x="310" y="648"/>
                  </a:lnTo>
                  <a:lnTo>
                    <a:pt x="315" y="641"/>
                  </a:lnTo>
                  <a:lnTo>
                    <a:pt x="321" y="633"/>
                  </a:lnTo>
                  <a:lnTo>
                    <a:pt x="326" y="626"/>
                  </a:lnTo>
                  <a:lnTo>
                    <a:pt x="336" y="609"/>
                  </a:lnTo>
                  <a:lnTo>
                    <a:pt x="344" y="590"/>
                  </a:lnTo>
                  <a:lnTo>
                    <a:pt x="351" y="569"/>
                  </a:lnTo>
                  <a:lnTo>
                    <a:pt x="357" y="547"/>
                  </a:lnTo>
                  <a:lnTo>
                    <a:pt x="362" y="523"/>
                  </a:lnTo>
                  <a:lnTo>
                    <a:pt x="366" y="498"/>
                  </a:lnTo>
                  <a:lnTo>
                    <a:pt x="369" y="472"/>
                  </a:lnTo>
                  <a:lnTo>
                    <a:pt x="371" y="445"/>
                  </a:lnTo>
                  <a:lnTo>
                    <a:pt x="372" y="417"/>
                  </a:lnTo>
                  <a:lnTo>
                    <a:pt x="372" y="389"/>
                  </a:lnTo>
                  <a:lnTo>
                    <a:pt x="372" y="361"/>
                  </a:lnTo>
                  <a:lnTo>
                    <a:pt x="371" y="332"/>
                  </a:lnTo>
                  <a:lnTo>
                    <a:pt x="368" y="306"/>
                  </a:lnTo>
                  <a:lnTo>
                    <a:pt x="365" y="279"/>
                  </a:lnTo>
                  <a:lnTo>
                    <a:pt x="361" y="254"/>
                  </a:lnTo>
                  <a:lnTo>
                    <a:pt x="356" y="231"/>
                  </a:lnTo>
                  <a:lnTo>
                    <a:pt x="350" y="208"/>
                  </a:lnTo>
                  <a:lnTo>
                    <a:pt x="342" y="188"/>
                  </a:lnTo>
                  <a:lnTo>
                    <a:pt x="333" y="169"/>
                  </a:lnTo>
                  <a:lnTo>
                    <a:pt x="323" y="153"/>
                  </a:lnTo>
                  <a:lnTo>
                    <a:pt x="318" y="146"/>
                  </a:lnTo>
                  <a:lnTo>
                    <a:pt x="313" y="139"/>
                  </a:lnTo>
                  <a:lnTo>
                    <a:pt x="307" y="132"/>
                  </a:lnTo>
                  <a:lnTo>
                    <a:pt x="301" y="126"/>
                  </a:lnTo>
                  <a:lnTo>
                    <a:pt x="294" y="121"/>
                  </a:lnTo>
                  <a:lnTo>
                    <a:pt x="287" y="116"/>
                  </a:lnTo>
                  <a:lnTo>
                    <a:pt x="280" y="113"/>
                  </a:lnTo>
                  <a:lnTo>
                    <a:pt x="272" y="109"/>
                  </a:lnTo>
                  <a:lnTo>
                    <a:pt x="265" y="107"/>
                  </a:lnTo>
                  <a:lnTo>
                    <a:pt x="257" y="105"/>
                  </a:lnTo>
                  <a:lnTo>
                    <a:pt x="248" y="104"/>
                  </a:lnTo>
                  <a:lnTo>
                    <a:pt x="239" y="104"/>
                  </a:lnTo>
                  <a:lnTo>
                    <a:pt x="229" y="104"/>
                  </a:lnTo>
                  <a:lnTo>
                    <a:pt x="219" y="107"/>
                  </a:lnTo>
                  <a:lnTo>
                    <a:pt x="210" y="110"/>
                  </a:lnTo>
                  <a:lnTo>
                    <a:pt x="199" y="115"/>
                  </a:lnTo>
                  <a:lnTo>
                    <a:pt x="190" y="121"/>
                  </a:lnTo>
                  <a:lnTo>
                    <a:pt x="182" y="128"/>
                  </a:lnTo>
                  <a:lnTo>
                    <a:pt x="174" y="137"/>
                  </a:lnTo>
                  <a:lnTo>
                    <a:pt x="166" y="146"/>
                  </a:lnTo>
                  <a:lnTo>
                    <a:pt x="159" y="155"/>
                  </a:lnTo>
                  <a:lnTo>
                    <a:pt x="152" y="166"/>
                  </a:lnTo>
                  <a:lnTo>
                    <a:pt x="146" y="176"/>
                  </a:lnTo>
                  <a:lnTo>
                    <a:pt x="141" y="189"/>
                  </a:lnTo>
                  <a:lnTo>
                    <a:pt x="137" y="201"/>
                  </a:lnTo>
                  <a:lnTo>
                    <a:pt x="133" y="213"/>
                  </a:lnTo>
                  <a:lnTo>
                    <a:pt x="131" y="226"/>
                  </a:lnTo>
                  <a:lnTo>
                    <a:pt x="129" y="239"/>
                  </a:lnTo>
                  <a:lnTo>
                    <a:pt x="127" y="252"/>
                  </a:lnTo>
                  <a:lnTo>
                    <a:pt x="126" y="267"/>
                  </a:lnTo>
                  <a:lnTo>
                    <a:pt x="125" y="281"/>
                  </a:lnTo>
                  <a:lnTo>
                    <a:pt x="124" y="296"/>
                  </a:lnTo>
                  <a:lnTo>
                    <a:pt x="124" y="489"/>
                  </a:lnTo>
                  <a:close/>
                  <a:moveTo>
                    <a:pt x="6" y="246"/>
                  </a:moveTo>
                  <a:lnTo>
                    <a:pt x="6" y="205"/>
                  </a:lnTo>
                  <a:lnTo>
                    <a:pt x="5" y="168"/>
                  </a:lnTo>
                  <a:lnTo>
                    <a:pt x="4" y="136"/>
                  </a:lnTo>
                  <a:lnTo>
                    <a:pt x="4" y="106"/>
                  </a:lnTo>
                  <a:lnTo>
                    <a:pt x="2" y="79"/>
                  </a:lnTo>
                  <a:lnTo>
                    <a:pt x="1" y="55"/>
                  </a:lnTo>
                  <a:lnTo>
                    <a:pt x="1" y="32"/>
                  </a:lnTo>
                  <a:lnTo>
                    <a:pt x="0" y="12"/>
                  </a:lnTo>
                  <a:lnTo>
                    <a:pt x="105" y="12"/>
                  </a:lnTo>
                  <a:lnTo>
                    <a:pt x="111" y="108"/>
                  </a:lnTo>
                  <a:lnTo>
                    <a:pt x="115" y="108"/>
                  </a:lnTo>
                  <a:lnTo>
                    <a:pt x="123" y="94"/>
                  </a:lnTo>
                  <a:lnTo>
                    <a:pt x="131" y="80"/>
                  </a:lnTo>
                  <a:lnTo>
                    <a:pt x="140" y="69"/>
                  </a:lnTo>
                  <a:lnTo>
                    <a:pt x="149" y="58"/>
                  </a:lnTo>
                  <a:lnTo>
                    <a:pt x="159" y="48"/>
                  </a:lnTo>
                  <a:lnTo>
                    <a:pt x="169" y="39"/>
                  </a:lnTo>
                  <a:lnTo>
                    <a:pt x="178" y="31"/>
                  </a:lnTo>
                  <a:lnTo>
                    <a:pt x="188" y="25"/>
                  </a:lnTo>
                  <a:lnTo>
                    <a:pt x="198" y="19"/>
                  </a:lnTo>
                  <a:lnTo>
                    <a:pt x="210" y="14"/>
                  </a:lnTo>
                  <a:lnTo>
                    <a:pt x="220" y="10"/>
                  </a:lnTo>
                  <a:lnTo>
                    <a:pt x="231" y="6"/>
                  </a:lnTo>
                  <a:lnTo>
                    <a:pt x="241" y="3"/>
                  </a:lnTo>
                  <a:lnTo>
                    <a:pt x="253" y="2"/>
                  </a:lnTo>
                  <a:lnTo>
                    <a:pt x="264" y="1"/>
                  </a:lnTo>
                  <a:lnTo>
                    <a:pt x="275" y="0"/>
                  </a:lnTo>
                  <a:lnTo>
                    <a:pt x="287" y="1"/>
                  </a:lnTo>
                  <a:lnTo>
                    <a:pt x="299" y="2"/>
                  </a:lnTo>
                  <a:lnTo>
                    <a:pt x="311" y="4"/>
                  </a:lnTo>
                  <a:lnTo>
                    <a:pt x="322" y="8"/>
                  </a:lnTo>
                  <a:lnTo>
                    <a:pt x="333" y="11"/>
                  </a:lnTo>
                  <a:lnTo>
                    <a:pt x="344" y="15"/>
                  </a:lnTo>
                  <a:lnTo>
                    <a:pt x="354" y="20"/>
                  </a:lnTo>
                  <a:lnTo>
                    <a:pt x="364" y="26"/>
                  </a:lnTo>
                  <a:lnTo>
                    <a:pt x="374" y="33"/>
                  </a:lnTo>
                  <a:lnTo>
                    <a:pt x="384" y="40"/>
                  </a:lnTo>
                  <a:lnTo>
                    <a:pt x="393" y="48"/>
                  </a:lnTo>
                  <a:lnTo>
                    <a:pt x="402" y="58"/>
                  </a:lnTo>
                  <a:lnTo>
                    <a:pt x="410" y="67"/>
                  </a:lnTo>
                  <a:lnTo>
                    <a:pt x="418" y="78"/>
                  </a:lnTo>
                  <a:lnTo>
                    <a:pt x="426" y="88"/>
                  </a:lnTo>
                  <a:lnTo>
                    <a:pt x="433" y="101"/>
                  </a:lnTo>
                  <a:lnTo>
                    <a:pt x="440" y="113"/>
                  </a:lnTo>
                  <a:lnTo>
                    <a:pt x="447" y="127"/>
                  </a:lnTo>
                  <a:lnTo>
                    <a:pt x="452" y="141"/>
                  </a:lnTo>
                  <a:lnTo>
                    <a:pt x="458" y="156"/>
                  </a:lnTo>
                  <a:lnTo>
                    <a:pt x="463" y="171"/>
                  </a:lnTo>
                  <a:lnTo>
                    <a:pt x="468" y="188"/>
                  </a:lnTo>
                  <a:lnTo>
                    <a:pt x="473" y="204"/>
                  </a:lnTo>
                  <a:lnTo>
                    <a:pt x="477" y="222"/>
                  </a:lnTo>
                  <a:lnTo>
                    <a:pt x="481" y="240"/>
                  </a:lnTo>
                  <a:lnTo>
                    <a:pt x="484" y="259"/>
                  </a:lnTo>
                  <a:lnTo>
                    <a:pt x="486" y="279"/>
                  </a:lnTo>
                  <a:lnTo>
                    <a:pt x="488" y="298"/>
                  </a:lnTo>
                  <a:lnTo>
                    <a:pt x="490" y="320"/>
                  </a:lnTo>
                  <a:lnTo>
                    <a:pt x="491" y="341"/>
                  </a:lnTo>
                  <a:lnTo>
                    <a:pt x="492" y="364"/>
                  </a:lnTo>
                  <a:lnTo>
                    <a:pt x="492" y="386"/>
                  </a:lnTo>
                  <a:lnTo>
                    <a:pt x="492" y="412"/>
                  </a:lnTo>
                  <a:lnTo>
                    <a:pt x="491" y="437"/>
                  </a:lnTo>
                  <a:lnTo>
                    <a:pt x="489" y="461"/>
                  </a:lnTo>
                  <a:lnTo>
                    <a:pt x="487" y="484"/>
                  </a:lnTo>
                  <a:lnTo>
                    <a:pt x="485" y="505"/>
                  </a:lnTo>
                  <a:lnTo>
                    <a:pt x="481" y="527"/>
                  </a:lnTo>
                  <a:lnTo>
                    <a:pt x="477" y="546"/>
                  </a:lnTo>
                  <a:lnTo>
                    <a:pt x="473" y="566"/>
                  </a:lnTo>
                  <a:lnTo>
                    <a:pt x="467" y="584"/>
                  </a:lnTo>
                  <a:lnTo>
                    <a:pt x="462" y="601"/>
                  </a:lnTo>
                  <a:lnTo>
                    <a:pt x="456" y="618"/>
                  </a:lnTo>
                  <a:lnTo>
                    <a:pt x="450" y="633"/>
                  </a:lnTo>
                  <a:lnTo>
                    <a:pt x="443" y="648"/>
                  </a:lnTo>
                  <a:lnTo>
                    <a:pt x="436" y="662"/>
                  </a:lnTo>
                  <a:lnTo>
                    <a:pt x="428" y="674"/>
                  </a:lnTo>
                  <a:lnTo>
                    <a:pt x="420" y="686"/>
                  </a:lnTo>
                  <a:lnTo>
                    <a:pt x="412" y="698"/>
                  </a:lnTo>
                  <a:lnTo>
                    <a:pt x="403" y="708"/>
                  </a:lnTo>
                  <a:lnTo>
                    <a:pt x="394" y="718"/>
                  </a:lnTo>
                  <a:lnTo>
                    <a:pt x="385" y="727"/>
                  </a:lnTo>
                  <a:lnTo>
                    <a:pt x="375" y="736"/>
                  </a:lnTo>
                  <a:lnTo>
                    <a:pt x="365" y="743"/>
                  </a:lnTo>
                  <a:lnTo>
                    <a:pt x="356" y="749"/>
                  </a:lnTo>
                  <a:lnTo>
                    <a:pt x="346" y="755"/>
                  </a:lnTo>
                  <a:lnTo>
                    <a:pt x="336" y="760"/>
                  </a:lnTo>
                  <a:lnTo>
                    <a:pt x="324" y="764"/>
                  </a:lnTo>
                  <a:lnTo>
                    <a:pt x="314" y="768"/>
                  </a:lnTo>
                  <a:lnTo>
                    <a:pt x="303" y="771"/>
                  </a:lnTo>
                  <a:lnTo>
                    <a:pt x="293" y="773"/>
                  </a:lnTo>
                  <a:lnTo>
                    <a:pt x="281" y="776"/>
                  </a:lnTo>
                  <a:lnTo>
                    <a:pt x="270" y="777"/>
                  </a:lnTo>
                  <a:lnTo>
                    <a:pt x="260" y="777"/>
                  </a:lnTo>
                  <a:lnTo>
                    <a:pt x="246" y="777"/>
                  </a:lnTo>
                  <a:lnTo>
                    <a:pt x="234" y="775"/>
                  </a:lnTo>
                  <a:lnTo>
                    <a:pt x="222" y="772"/>
                  </a:lnTo>
                  <a:lnTo>
                    <a:pt x="212" y="769"/>
                  </a:lnTo>
                  <a:lnTo>
                    <a:pt x="201" y="765"/>
                  </a:lnTo>
                  <a:lnTo>
                    <a:pt x="191" y="760"/>
                  </a:lnTo>
                  <a:lnTo>
                    <a:pt x="182" y="755"/>
                  </a:lnTo>
                  <a:lnTo>
                    <a:pt x="174" y="749"/>
                  </a:lnTo>
                  <a:lnTo>
                    <a:pt x="167" y="743"/>
                  </a:lnTo>
                  <a:lnTo>
                    <a:pt x="160" y="736"/>
                  </a:lnTo>
                  <a:lnTo>
                    <a:pt x="152" y="728"/>
                  </a:lnTo>
                  <a:lnTo>
                    <a:pt x="146" y="721"/>
                  </a:lnTo>
                  <a:lnTo>
                    <a:pt x="136" y="706"/>
                  </a:lnTo>
                  <a:lnTo>
                    <a:pt x="127" y="690"/>
                  </a:lnTo>
                  <a:lnTo>
                    <a:pt x="124" y="690"/>
                  </a:lnTo>
                  <a:lnTo>
                    <a:pt x="124" y="1063"/>
                  </a:lnTo>
                  <a:lnTo>
                    <a:pt x="6" y="1063"/>
                  </a:lnTo>
                  <a:lnTo>
                    <a:pt x="6" y="2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0" name="Freeform 34"/>
            <p:cNvSpPr>
              <a:spLocks noEditPoints="1"/>
            </p:cNvSpPr>
            <p:nvPr/>
          </p:nvSpPr>
          <p:spPr bwMode="auto">
            <a:xfrm>
              <a:off x="4351" y="1913"/>
              <a:ext cx="158" cy="255"/>
            </a:xfrm>
            <a:custGeom>
              <a:avLst/>
              <a:gdLst>
                <a:gd name="T0" fmla="*/ 0 w 470"/>
                <a:gd name="T1" fmla="*/ 0 h 773"/>
                <a:gd name="T2" fmla="*/ 0 w 470"/>
                <a:gd name="T3" fmla="*/ 0 h 773"/>
                <a:gd name="T4" fmla="*/ 0 w 470"/>
                <a:gd name="T5" fmla="*/ 0 h 773"/>
                <a:gd name="T6" fmla="*/ 0 w 470"/>
                <a:gd name="T7" fmla="*/ 0 h 773"/>
                <a:gd name="T8" fmla="*/ 0 w 470"/>
                <a:gd name="T9" fmla="*/ 0 h 773"/>
                <a:gd name="T10" fmla="*/ 0 w 470"/>
                <a:gd name="T11" fmla="*/ 0 h 773"/>
                <a:gd name="T12" fmla="*/ 0 w 470"/>
                <a:gd name="T13" fmla="*/ 0 h 773"/>
                <a:gd name="T14" fmla="*/ 0 w 470"/>
                <a:gd name="T15" fmla="*/ 0 h 773"/>
                <a:gd name="T16" fmla="*/ 0 w 470"/>
                <a:gd name="T17" fmla="*/ 0 h 773"/>
                <a:gd name="T18" fmla="*/ 0 w 470"/>
                <a:gd name="T19" fmla="*/ 0 h 773"/>
                <a:gd name="T20" fmla="*/ 0 w 470"/>
                <a:gd name="T21" fmla="*/ 0 h 773"/>
                <a:gd name="T22" fmla="*/ 0 w 470"/>
                <a:gd name="T23" fmla="*/ 0 h 773"/>
                <a:gd name="T24" fmla="*/ 0 w 470"/>
                <a:gd name="T25" fmla="*/ 0 h 773"/>
                <a:gd name="T26" fmla="*/ 0 w 470"/>
                <a:gd name="T27" fmla="*/ 0 h 773"/>
                <a:gd name="T28" fmla="*/ 0 w 470"/>
                <a:gd name="T29" fmla="*/ 0 h 773"/>
                <a:gd name="T30" fmla="*/ 0 w 470"/>
                <a:gd name="T31" fmla="*/ 0 h 773"/>
                <a:gd name="T32" fmla="*/ 0 w 470"/>
                <a:gd name="T33" fmla="*/ 0 h 773"/>
                <a:gd name="T34" fmla="*/ 0 w 470"/>
                <a:gd name="T35" fmla="*/ 0 h 773"/>
                <a:gd name="T36" fmla="*/ 0 w 470"/>
                <a:gd name="T37" fmla="*/ 0 h 773"/>
                <a:gd name="T38" fmla="*/ 0 w 470"/>
                <a:gd name="T39" fmla="*/ 0 h 773"/>
                <a:gd name="T40" fmla="*/ 0 w 470"/>
                <a:gd name="T41" fmla="*/ 0 h 773"/>
                <a:gd name="T42" fmla="*/ 0 w 470"/>
                <a:gd name="T43" fmla="*/ 0 h 773"/>
                <a:gd name="T44" fmla="*/ 0 w 470"/>
                <a:gd name="T45" fmla="*/ 0 h 773"/>
                <a:gd name="T46" fmla="*/ 0 w 470"/>
                <a:gd name="T47" fmla="*/ 0 h 773"/>
                <a:gd name="T48" fmla="*/ 0 w 470"/>
                <a:gd name="T49" fmla="*/ 0 h 773"/>
                <a:gd name="T50" fmla="*/ 0 w 470"/>
                <a:gd name="T51" fmla="*/ 0 h 773"/>
                <a:gd name="T52" fmla="*/ 0 w 470"/>
                <a:gd name="T53" fmla="*/ 0 h 773"/>
                <a:gd name="T54" fmla="*/ 0 w 470"/>
                <a:gd name="T55" fmla="*/ 0 h 773"/>
                <a:gd name="T56" fmla="*/ 0 w 470"/>
                <a:gd name="T57" fmla="*/ 0 h 773"/>
                <a:gd name="T58" fmla="*/ 0 w 470"/>
                <a:gd name="T59" fmla="*/ 0 h 773"/>
                <a:gd name="T60" fmla="*/ 0 w 470"/>
                <a:gd name="T61" fmla="*/ 0 h 773"/>
                <a:gd name="T62" fmla="*/ 0 w 470"/>
                <a:gd name="T63" fmla="*/ 0 h 773"/>
                <a:gd name="T64" fmla="*/ 0 w 470"/>
                <a:gd name="T65" fmla="*/ 0 h 773"/>
                <a:gd name="T66" fmla="*/ 0 w 470"/>
                <a:gd name="T67" fmla="*/ 0 h 773"/>
                <a:gd name="T68" fmla="*/ 0 w 470"/>
                <a:gd name="T69" fmla="*/ 0 h 773"/>
                <a:gd name="T70" fmla="*/ 0 w 470"/>
                <a:gd name="T71" fmla="*/ 0 h 773"/>
                <a:gd name="T72" fmla="*/ 0 w 470"/>
                <a:gd name="T73" fmla="*/ 0 h 773"/>
                <a:gd name="T74" fmla="*/ 0 w 470"/>
                <a:gd name="T75" fmla="*/ 0 h 773"/>
                <a:gd name="T76" fmla="*/ 0 w 470"/>
                <a:gd name="T77" fmla="*/ 0 h 773"/>
                <a:gd name="T78" fmla="*/ 0 w 470"/>
                <a:gd name="T79" fmla="*/ 0 h 773"/>
                <a:gd name="T80" fmla="*/ 0 w 470"/>
                <a:gd name="T81" fmla="*/ 0 h 773"/>
                <a:gd name="T82" fmla="*/ 0 w 470"/>
                <a:gd name="T83" fmla="*/ 0 h 773"/>
                <a:gd name="T84" fmla="*/ 0 w 470"/>
                <a:gd name="T85" fmla="*/ 0 h 773"/>
                <a:gd name="T86" fmla="*/ 0 w 470"/>
                <a:gd name="T87" fmla="*/ 0 h 773"/>
                <a:gd name="T88" fmla="*/ 0 w 470"/>
                <a:gd name="T89" fmla="*/ 0 h 773"/>
                <a:gd name="T90" fmla="*/ 0 w 470"/>
                <a:gd name="T91" fmla="*/ 0 h 773"/>
                <a:gd name="T92" fmla="*/ 0 w 470"/>
                <a:gd name="T93" fmla="*/ 0 h 773"/>
                <a:gd name="T94" fmla="*/ 0 w 470"/>
                <a:gd name="T95" fmla="*/ 0 h 773"/>
                <a:gd name="T96" fmla="*/ 0 w 470"/>
                <a:gd name="T97" fmla="*/ 0 h 773"/>
                <a:gd name="T98" fmla="*/ 0 w 470"/>
                <a:gd name="T99" fmla="*/ 0 h 773"/>
                <a:gd name="T100" fmla="*/ 0 w 470"/>
                <a:gd name="T101" fmla="*/ 0 h 773"/>
                <a:gd name="T102" fmla="*/ 0 w 470"/>
                <a:gd name="T103" fmla="*/ 0 h 773"/>
                <a:gd name="T104" fmla="*/ 0 w 470"/>
                <a:gd name="T105" fmla="*/ 0 h 773"/>
                <a:gd name="T106" fmla="*/ 0 w 470"/>
                <a:gd name="T107" fmla="*/ 0 h 773"/>
                <a:gd name="T108" fmla="*/ 0 w 470"/>
                <a:gd name="T109" fmla="*/ 0 h 773"/>
                <a:gd name="T110" fmla="*/ 0 w 470"/>
                <a:gd name="T111" fmla="*/ 0 h 773"/>
                <a:gd name="T112" fmla="*/ 0 w 470"/>
                <a:gd name="T113" fmla="*/ 0 h 773"/>
                <a:gd name="T114" fmla="*/ 0 w 470"/>
                <a:gd name="T115" fmla="*/ 0 h 773"/>
                <a:gd name="T116" fmla="*/ 0 w 470"/>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0"/>
                <a:gd name="T178" fmla="*/ 0 h 773"/>
                <a:gd name="T179" fmla="*/ 470 w 470"/>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0" h="773">
                  <a:moveTo>
                    <a:pt x="354" y="311"/>
                  </a:moveTo>
                  <a:lnTo>
                    <a:pt x="354" y="283"/>
                  </a:lnTo>
                  <a:lnTo>
                    <a:pt x="352" y="258"/>
                  </a:lnTo>
                  <a:lnTo>
                    <a:pt x="349" y="235"/>
                  </a:lnTo>
                  <a:lnTo>
                    <a:pt x="346" y="213"/>
                  </a:lnTo>
                  <a:lnTo>
                    <a:pt x="341" y="194"/>
                  </a:lnTo>
                  <a:lnTo>
                    <a:pt x="335" y="176"/>
                  </a:lnTo>
                  <a:lnTo>
                    <a:pt x="329" y="160"/>
                  </a:lnTo>
                  <a:lnTo>
                    <a:pt x="320" y="146"/>
                  </a:lnTo>
                  <a:lnTo>
                    <a:pt x="312" y="133"/>
                  </a:lnTo>
                  <a:lnTo>
                    <a:pt x="304" y="123"/>
                  </a:lnTo>
                  <a:lnTo>
                    <a:pt x="294" y="114"/>
                  </a:lnTo>
                  <a:lnTo>
                    <a:pt x="285" y="107"/>
                  </a:lnTo>
                  <a:lnTo>
                    <a:pt x="274" y="101"/>
                  </a:lnTo>
                  <a:lnTo>
                    <a:pt x="264" y="98"/>
                  </a:lnTo>
                  <a:lnTo>
                    <a:pt x="253" y="95"/>
                  </a:lnTo>
                  <a:lnTo>
                    <a:pt x="243" y="94"/>
                  </a:lnTo>
                  <a:lnTo>
                    <a:pt x="236" y="95"/>
                  </a:lnTo>
                  <a:lnTo>
                    <a:pt x="228" y="96"/>
                  </a:lnTo>
                  <a:lnTo>
                    <a:pt x="221" y="97"/>
                  </a:lnTo>
                  <a:lnTo>
                    <a:pt x="215" y="99"/>
                  </a:lnTo>
                  <a:lnTo>
                    <a:pt x="208" y="102"/>
                  </a:lnTo>
                  <a:lnTo>
                    <a:pt x="202" y="105"/>
                  </a:lnTo>
                  <a:lnTo>
                    <a:pt x="197" y="109"/>
                  </a:lnTo>
                  <a:lnTo>
                    <a:pt x="191" y="113"/>
                  </a:lnTo>
                  <a:lnTo>
                    <a:pt x="180" y="123"/>
                  </a:lnTo>
                  <a:lnTo>
                    <a:pt x="170" y="136"/>
                  </a:lnTo>
                  <a:lnTo>
                    <a:pt x="161" y="149"/>
                  </a:lnTo>
                  <a:lnTo>
                    <a:pt x="154" y="163"/>
                  </a:lnTo>
                  <a:lnTo>
                    <a:pt x="147" y="180"/>
                  </a:lnTo>
                  <a:lnTo>
                    <a:pt x="139" y="197"/>
                  </a:lnTo>
                  <a:lnTo>
                    <a:pt x="134" y="214"/>
                  </a:lnTo>
                  <a:lnTo>
                    <a:pt x="130" y="233"/>
                  </a:lnTo>
                  <a:lnTo>
                    <a:pt x="126" y="252"/>
                  </a:lnTo>
                  <a:lnTo>
                    <a:pt x="123" y="272"/>
                  </a:lnTo>
                  <a:lnTo>
                    <a:pt x="121" y="291"/>
                  </a:lnTo>
                  <a:lnTo>
                    <a:pt x="120" y="311"/>
                  </a:lnTo>
                  <a:lnTo>
                    <a:pt x="354" y="311"/>
                  </a:lnTo>
                  <a:close/>
                  <a:moveTo>
                    <a:pt x="118" y="399"/>
                  </a:moveTo>
                  <a:lnTo>
                    <a:pt x="119" y="420"/>
                  </a:lnTo>
                  <a:lnTo>
                    <a:pt x="119" y="441"/>
                  </a:lnTo>
                  <a:lnTo>
                    <a:pt x="121" y="459"/>
                  </a:lnTo>
                  <a:lnTo>
                    <a:pt x="122" y="478"/>
                  </a:lnTo>
                  <a:lnTo>
                    <a:pt x="125" y="495"/>
                  </a:lnTo>
                  <a:lnTo>
                    <a:pt x="127" y="510"/>
                  </a:lnTo>
                  <a:lnTo>
                    <a:pt x="130" y="526"/>
                  </a:lnTo>
                  <a:lnTo>
                    <a:pt x="134" y="540"/>
                  </a:lnTo>
                  <a:lnTo>
                    <a:pt x="137"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09" y="656"/>
                  </a:lnTo>
                  <a:lnTo>
                    <a:pt x="216" y="661"/>
                  </a:lnTo>
                  <a:lnTo>
                    <a:pt x="224" y="664"/>
                  </a:lnTo>
                  <a:lnTo>
                    <a:pt x="231" y="668"/>
                  </a:lnTo>
                  <a:lnTo>
                    <a:pt x="247" y="673"/>
                  </a:lnTo>
                  <a:lnTo>
                    <a:pt x="263" y="676"/>
                  </a:lnTo>
                  <a:lnTo>
                    <a:pt x="280" y="678"/>
                  </a:lnTo>
                  <a:lnTo>
                    <a:pt x="295" y="679"/>
                  </a:lnTo>
                  <a:lnTo>
                    <a:pt x="314" y="678"/>
                  </a:lnTo>
                  <a:lnTo>
                    <a:pt x="333" y="676"/>
                  </a:lnTo>
                  <a:lnTo>
                    <a:pt x="350" y="674"/>
                  </a:lnTo>
                  <a:lnTo>
                    <a:pt x="367" y="671"/>
                  </a:lnTo>
                  <a:lnTo>
                    <a:pt x="381" y="667"/>
                  </a:lnTo>
                  <a:lnTo>
                    <a:pt x="395" y="662"/>
                  </a:lnTo>
                  <a:lnTo>
                    <a:pt x="408" y="657"/>
                  </a:lnTo>
                  <a:lnTo>
                    <a:pt x="420" y="651"/>
                  </a:lnTo>
                  <a:lnTo>
                    <a:pt x="440" y="738"/>
                  </a:lnTo>
                  <a:lnTo>
                    <a:pt x="423" y="746"/>
                  </a:lnTo>
                  <a:lnTo>
                    <a:pt x="404" y="753"/>
                  </a:lnTo>
                  <a:lnTo>
                    <a:pt x="385" y="759"/>
                  </a:lnTo>
                  <a:lnTo>
                    <a:pt x="363" y="764"/>
                  </a:lnTo>
                  <a:lnTo>
                    <a:pt x="342" y="768"/>
                  </a:lnTo>
                  <a:lnTo>
                    <a:pt x="319" y="771"/>
                  </a:lnTo>
                  <a:lnTo>
                    <a:pt x="297" y="773"/>
                  </a:lnTo>
                  <a:lnTo>
                    <a:pt x="273" y="773"/>
                  </a:lnTo>
                  <a:lnTo>
                    <a:pt x="257" y="773"/>
                  </a:lnTo>
                  <a:lnTo>
                    <a:pt x="241" y="771"/>
                  </a:lnTo>
                  <a:lnTo>
                    <a:pt x="225" y="769"/>
                  </a:lnTo>
                  <a:lnTo>
                    <a:pt x="210" y="767"/>
                  </a:lnTo>
                  <a:lnTo>
                    <a:pt x="196" y="763"/>
                  </a:lnTo>
                  <a:lnTo>
                    <a:pt x="181" y="758"/>
                  </a:lnTo>
                  <a:lnTo>
                    <a:pt x="168" y="753"/>
                  </a:lnTo>
                  <a:lnTo>
                    <a:pt x="155" y="747"/>
                  </a:lnTo>
                  <a:lnTo>
                    <a:pt x="142" y="740"/>
                  </a:lnTo>
                  <a:lnTo>
                    <a:pt x="130" y="733"/>
                  </a:lnTo>
                  <a:lnTo>
                    <a:pt x="119" y="724"/>
                  </a:lnTo>
                  <a:lnTo>
                    <a:pt x="108" y="715"/>
                  </a:lnTo>
                  <a:lnTo>
                    <a:pt x="97" y="705"/>
                  </a:lnTo>
                  <a:lnTo>
                    <a:pt x="87" y="695"/>
                  </a:lnTo>
                  <a:lnTo>
                    <a:pt x="78" y="683"/>
                  </a:lnTo>
                  <a:lnTo>
                    <a:pt x="70" y="671"/>
                  </a:lnTo>
                  <a:lnTo>
                    <a:pt x="61" y="659"/>
                  </a:lnTo>
                  <a:lnTo>
                    <a:pt x="53" y="645"/>
                  </a:lnTo>
                  <a:lnTo>
                    <a:pt x="46" y="631"/>
                  </a:lnTo>
                  <a:lnTo>
                    <a:pt x="39" y="617"/>
                  </a:lnTo>
                  <a:lnTo>
                    <a:pt x="33" y="601"/>
                  </a:lnTo>
                  <a:lnTo>
                    <a:pt x="27" y="585"/>
                  </a:lnTo>
                  <a:lnTo>
                    <a:pt x="22" y="569"/>
                  </a:lnTo>
                  <a:lnTo>
                    <a:pt x="18" y="552"/>
                  </a:lnTo>
                  <a:lnTo>
                    <a:pt x="14" y="534"/>
                  </a:lnTo>
                  <a:lnTo>
                    <a:pt x="10"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1" y="270"/>
                  </a:lnTo>
                  <a:lnTo>
                    <a:pt x="15" y="250"/>
                  </a:lnTo>
                  <a:lnTo>
                    <a:pt x="19" y="232"/>
                  </a:lnTo>
                  <a:lnTo>
                    <a:pt x="24" y="213"/>
                  </a:lnTo>
                  <a:lnTo>
                    <a:pt x="29" y="197"/>
                  </a:lnTo>
                  <a:lnTo>
                    <a:pt x="35" y="180"/>
                  </a:lnTo>
                  <a:lnTo>
                    <a:pt x="41" y="164"/>
                  </a:lnTo>
                  <a:lnTo>
                    <a:pt x="48" y="149"/>
                  </a:lnTo>
                  <a:lnTo>
                    <a:pt x="56" y="134"/>
                  </a:lnTo>
                  <a:lnTo>
                    <a:pt x="63" y="120"/>
                  </a:lnTo>
                  <a:lnTo>
                    <a:pt x="71" y="107"/>
                  </a:lnTo>
                  <a:lnTo>
                    <a:pt x="80" y="95"/>
                  </a:lnTo>
                  <a:lnTo>
                    <a:pt x="89" y="83"/>
                  </a:lnTo>
                  <a:lnTo>
                    <a:pt x="99" y="72"/>
                  </a:lnTo>
                  <a:lnTo>
                    <a:pt x="108" y="62"/>
                  </a:lnTo>
                  <a:lnTo>
                    <a:pt x="119" y="53"/>
                  </a:lnTo>
                  <a:lnTo>
                    <a:pt x="129" y="43"/>
                  </a:lnTo>
                  <a:lnTo>
                    <a:pt x="140" y="35"/>
                  </a:lnTo>
                  <a:lnTo>
                    <a:pt x="152" y="28"/>
                  </a:lnTo>
                  <a:lnTo>
                    <a:pt x="163" y="22"/>
                  </a:lnTo>
                  <a:lnTo>
                    <a:pt x="175" y="17"/>
                  </a:lnTo>
                  <a:lnTo>
                    <a:pt x="188" y="12"/>
                  </a:lnTo>
                  <a:lnTo>
                    <a:pt x="201" y="8"/>
                  </a:lnTo>
                  <a:lnTo>
                    <a:pt x="214" y="4"/>
                  </a:lnTo>
                  <a:lnTo>
                    <a:pt x="227" y="2"/>
                  </a:lnTo>
                  <a:lnTo>
                    <a:pt x="241" y="1"/>
                  </a:lnTo>
                  <a:lnTo>
                    <a:pt x="255" y="0"/>
                  </a:lnTo>
                  <a:lnTo>
                    <a:pt x="269" y="1"/>
                  </a:lnTo>
                  <a:lnTo>
                    <a:pt x="283" y="2"/>
                  </a:lnTo>
                  <a:lnTo>
                    <a:pt x="296" y="4"/>
                  </a:lnTo>
                  <a:lnTo>
                    <a:pt x="308" y="8"/>
                  </a:lnTo>
                  <a:lnTo>
                    <a:pt x="319" y="12"/>
                  </a:lnTo>
                  <a:lnTo>
                    <a:pt x="332" y="17"/>
                  </a:lnTo>
                  <a:lnTo>
                    <a:pt x="342" y="22"/>
                  </a:lnTo>
                  <a:lnTo>
                    <a:pt x="353" y="29"/>
                  </a:lnTo>
                  <a:lnTo>
                    <a:pt x="362" y="35"/>
                  </a:lnTo>
                  <a:lnTo>
                    <a:pt x="373" y="43"/>
                  </a:lnTo>
                  <a:lnTo>
                    <a:pt x="381" y="52"/>
                  </a:lnTo>
                  <a:lnTo>
                    <a:pt x="390" y="61"/>
                  </a:lnTo>
                  <a:lnTo>
                    <a:pt x="398" y="70"/>
                  </a:lnTo>
                  <a:lnTo>
                    <a:pt x="405" y="80"/>
                  </a:lnTo>
                  <a:lnTo>
                    <a:pt x="413" y="91"/>
                  </a:lnTo>
                  <a:lnTo>
                    <a:pt x="420" y="103"/>
                  </a:lnTo>
                  <a:lnTo>
                    <a:pt x="426" y="114"/>
                  </a:lnTo>
                  <a:lnTo>
                    <a:pt x="431" y="126"/>
                  </a:lnTo>
                  <a:lnTo>
                    <a:pt x="437" y="140"/>
                  </a:lnTo>
                  <a:lnTo>
                    <a:pt x="442" y="152"/>
                  </a:lnTo>
                  <a:lnTo>
                    <a:pt x="450" y="180"/>
                  </a:lnTo>
                  <a:lnTo>
                    <a:pt x="458" y="208"/>
                  </a:lnTo>
                  <a:lnTo>
                    <a:pt x="463" y="238"/>
                  </a:lnTo>
                  <a:lnTo>
                    <a:pt x="467" y="268"/>
                  </a:lnTo>
                  <a:lnTo>
                    <a:pt x="469" y="299"/>
                  </a:lnTo>
                  <a:lnTo>
                    <a:pt x="470" y="330"/>
                  </a:lnTo>
                  <a:lnTo>
                    <a:pt x="469" y="351"/>
                  </a:lnTo>
                  <a:lnTo>
                    <a:pt x="469" y="369"/>
                  </a:lnTo>
                  <a:lnTo>
                    <a:pt x="468" y="384"/>
                  </a:lnTo>
                  <a:lnTo>
                    <a:pt x="467"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1" name="Freeform 35"/>
            <p:cNvSpPr>
              <a:spLocks noEditPoints="1"/>
            </p:cNvSpPr>
            <p:nvPr/>
          </p:nvSpPr>
          <p:spPr bwMode="auto">
            <a:xfrm>
              <a:off x="4667"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5" y="378"/>
                  </a:lnTo>
                  <a:lnTo>
                    <a:pt x="247" y="382"/>
                  </a:lnTo>
                  <a:lnTo>
                    <a:pt x="230" y="386"/>
                  </a:lnTo>
                  <a:lnTo>
                    <a:pt x="213" y="393"/>
                  </a:lnTo>
                  <a:lnTo>
                    <a:pt x="196" y="401"/>
                  </a:lnTo>
                  <a:lnTo>
                    <a:pt x="188" y="405"/>
                  </a:lnTo>
                  <a:lnTo>
                    <a:pt x="180" y="410"/>
                  </a:lnTo>
                  <a:lnTo>
                    <a:pt x="173" y="416"/>
                  </a:lnTo>
                  <a:lnTo>
                    <a:pt x="166" y="422"/>
                  </a:lnTo>
                  <a:lnTo>
                    <a:pt x="158" y="429"/>
                  </a:lnTo>
                  <a:lnTo>
                    <a:pt x="151" y="437"/>
                  </a:lnTo>
                  <a:lnTo>
                    <a:pt x="145" y="445"/>
                  </a:lnTo>
                  <a:lnTo>
                    <a:pt x="140" y="453"/>
                  </a:lnTo>
                  <a:lnTo>
                    <a:pt x="135" y="463"/>
                  </a:lnTo>
                  <a:lnTo>
                    <a:pt x="130" y="472"/>
                  </a:lnTo>
                  <a:lnTo>
                    <a:pt x="126" y="484"/>
                  </a:lnTo>
                  <a:lnTo>
                    <a:pt x="123" y="495"/>
                  </a:lnTo>
                  <a:lnTo>
                    <a:pt x="119" y="507"/>
                  </a:lnTo>
                  <a:lnTo>
                    <a:pt x="117" y="521"/>
                  </a:lnTo>
                  <a:lnTo>
                    <a:pt x="116" y="535"/>
                  </a:lnTo>
                  <a:lnTo>
                    <a:pt x="116" y="549"/>
                  </a:lnTo>
                  <a:lnTo>
                    <a:pt x="116" y="568"/>
                  </a:lnTo>
                  <a:lnTo>
                    <a:pt x="118" y="584"/>
                  </a:lnTo>
                  <a:lnTo>
                    <a:pt x="120"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200" y="683"/>
                  </a:lnTo>
                  <a:lnTo>
                    <a:pt x="207" y="683"/>
                  </a:lnTo>
                  <a:lnTo>
                    <a:pt x="218" y="683"/>
                  </a:lnTo>
                  <a:lnTo>
                    <a:pt x="227" y="681"/>
                  </a:lnTo>
                  <a:lnTo>
                    <a:pt x="236" y="679"/>
                  </a:lnTo>
                  <a:lnTo>
                    <a:pt x="245" y="676"/>
                  </a:lnTo>
                  <a:lnTo>
                    <a:pt x="253" y="672"/>
                  </a:lnTo>
                  <a:lnTo>
                    <a:pt x="263" y="667"/>
                  </a:lnTo>
                  <a:lnTo>
                    <a:pt x="270" y="662"/>
                  </a:lnTo>
                  <a:lnTo>
                    <a:pt x="277" y="655"/>
                  </a:lnTo>
                  <a:lnTo>
                    <a:pt x="284" y="648"/>
                  </a:lnTo>
                  <a:lnTo>
                    <a:pt x="291" y="638"/>
                  </a:lnTo>
                  <a:lnTo>
                    <a:pt x="296" y="629"/>
                  </a:lnTo>
                  <a:lnTo>
                    <a:pt x="303" y="619"/>
                  </a:lnTo>
                  <a:lnTo>
                    <a:pt x="308" y="608"/>
                  </a:lnTo>
                  <a:lnTo>
                    <a:pt x="312" y="596"/>
                  </a:lnTo>
                  <a:lnTo>
                    <a:pt x="315" y="583"/>
                  </a:lnTo>
                  <a:lnTo>
                    <a:pt x="318" y="570"/>
                  </a:lnTo>
                  <a:lnTo>
                    <a:pt x="320" y="559"/>
                  </a:lnTo>
                  <a:lnTo>
                    <a:pt x="322" y="548"/>
                  </a:lnTo>
                  <a:lnTo>
                    <a:pt x="322" y="537"/>
                  </a:lnTo>
                  <a:lnTo>
                    <a:pt x="323" y="527"/>
                  </a:lnTo>
                  <a:lnTo>
                    <a:pt x="323" y="374"/>
                  </a:lnTo>
                  <a:close/>
                  <a:moveTo>
                    <a:pt x="440" y="593"/>
                  </a:moveTo>
                  <a:lnTo>
                    <a:pt x="440" y="615"/>
                  </a:lnTo>
                  <a:lnTo>
                    <a:pt x="440" y="637"/>
                  </a:lnTo>
                  <a:lnTo>
                    <a:pt x="440" y="660"/>
                  </a:lnTo>
                  <a:lnTo>
                    <a:pt x="441" y="682"/>
                  </a:lnTo>
                  <a:lnTo>
                    <a:pt x="442" y="704"/>
                  </a:lnTo>
                  <a:lnTo>
                    <a:pt x="443" y="725"/>
                  </a:lnTo>
                  <a:lnTo>
                    <a:pt x="445" y="746"/>
                  </a:lnTo>
                  <a:lnTo>
                    <a:pt x="447" y="764"/>
                  </a:lnTo>
                  <a:lnTo>
                    <a:pt x="339" y="764"/>
                  </a:lnTo>
                  <a:lnTo>
                    <a:pt x="332" y="685"/>
                  </a:lnTo>
                  <a:lnTo>
                    <a:pt x="327" y="685"/>
                  </a:lnTo>
                  <a:lnTo>
                    <a:pt x="321" y="696"/>
                  </a:lnTo>
                  <a:lnTo>
                    <a:pt x="314" y="706"/>
                  </a:lnTo>
                  <a:lnTo>
                    <a:pt x="307" y="715"/>
                  </a:lnTo>
                  <a:lnTo>
                    <a:pt x="300" y="723"/>
                  </a:lnTo>
                  <a:lnTo>
                    <a:pt x="291" y="731"/>
                  </a:lnTo>
                  <a:lnTo>
                    <a:pt x="282" y="740"/>
                  </a:lnTo>
                  <a:lnTo>
                    <a:pt x="274" y="746"/>
                  </a:lnTo>
                  <a:lnTo>
                    <a:pt x="265" y="752"/>
                  </a:lnTo>
                  <a:lnTo>
                    <a:pt x="255" y="758"/>
                  </a:lnTo>
                  <a:lnTo>
                    <a:pt x="244" y="763"/>
                  </a:lnTo>
                  <a:lnTo>
                    <a:pt x="234" y="767"/>
                  </a:lnTo>
                  <a:lnTo>
                    <a:pt x="223" y="770"/>
                  </a:lnTo>
                  <a:lnTo>
                    <a:pt x="212" y="773"/>
                  </a:lnTo>
                  <a:lnTo>
                    <a:pt x="200" y="776"/>
                  </a:lnTo>
                  <a:lnTo>
                    <a:pt x="189" y="777"/>
                  </a:lnTo>
                  <a:lnTo>
                    <a:pt x="177" y="777"/>
                  </a:lnTo>
                  <a:lnTo>
                    <a:pt x="158" y="776"/>
                  </a:lnTo>
                  <a:lnTo>
                    <a:pt x="141" y="772"/>
                  </a:lnTo>
                  <a:lnTo>
                    <a:pt x="124" y="768"/>
                  </a:lnTo>
                  <a:lnTo>
                    <a:pt x="107" y="761"/>
                  </a:lnTo>
                  <a:lnTo>
                    <a:pt x="92" y="753"/>
                  </a:lnTo>
                  <a:lnTo>
                    <a:pt x="77" y="744"/>
                  </a:lnTo>
                  <a:lnTo>
                    <a:pt x="63" y="731"/>
                  </a:lnTo>
                  <a:lnTo>
                    <a:pt x="51" y="718"/>
                  </a:lnTo>
                  <a:lnTo>
                    <a:pt x="40" y="704"/>
                  </a:lnTo>
                  <a:lnTo>
                    <a:pt x="29" y="687"/>
                  </a:lnTo>
                  <a:lnTo>
                    <a:pt x="20" y="670"/>
                  </a:lnTo>
                  <a:lnTo>
                    <a:pt x="13" y="651"/>
                  </a:lnTo>
                  <a:lnTo>
                    <a:pt x="7" y="630"/>
                  </a:lnTo>
                  <a:lnTo>
                    <a:pt x="3" y="609"/>
                  </a:lnTo>
                  <a:lnTo>
                    <a:pt x="1" y="586"/>
                  </a:lnTo>
                  <a:lnTo>
                    <a:pt x="0" y="563"/>
                  </a:lnTo>
                  <a:lnTo>
                    <a:pt x="0" y="545"/>
                  </a:lnTo>
                  <a:lnTo>
                    <a:pt x="1" y="528"/>
                  </a:lnTo>
                  <a:lnTo>
                    <a:pt x="4"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19" y="339"/>
                  </a:lnTo>
                  <a:lnTo>
                    <a:pt x="132"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2" y="154"/>
                  </a:lnTo>
                  <a:lnTo>
                    <a:pt x="294"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8" y="111"/>
                  </a:lnTo>
                  <a:lnTo>
                    <a:pt x="104" y="118"/>
                  </a:lnTo>
                  <a:lnTo>
                    <a:pt x="90" y="125"/>
                  </a:lnTo>
                  <a:lnTo>
                    <a:pt x="75" y="134"/>
                  </a:lnTo>
                  <a:lnTo>
                    <a:pt x="49" y="51"/>
                  </a:lnTo>
                  <a:lnTo>
                    <a:pt x="63" y="41"/>
                  </a:lnTo>
                  <a:lnTo>
                    <a:pt x="80" y="33"/>
                  </a:lnTo>
                  <a:lnTo>
                    <a:pt x="100" y="25"/>
                  </a:lnTo>
                  <a:lnTo>
                    <a:pt x="122" y="17"/>
                  </a:lnTo>
                  <a:lnTo>
                    <a:pt x="145" y="11"/>
                  </a:lnTo>
                  <a:lnTo>
                    <a:pt x="171" y="5"/>
                  </a:lnTo>
                  <a:lnTo>
                    <a:pt x="184" y="3"/>
                  </a:lnTo>
                  <a:lnTo>
                    <a:pt x="197" y="2"/>
                  </a:lnTo>
                  <a:lnTo>
                    <a:pt x="211" y="1"/>
                  </a:lnTo>
                  <a:lnTo>
                    <a:pt x="225" y="0"/>
                  </a:lnTo>
                  <a:lnTo>
                    <a:pt x="239" y="1"/>
                  </a:lnTo>
                  <a:lnTo>
                    <a:pt x="252" y="1"/>
                  </a:lnTo>
                  <a:lnTo>
                    <a:pt x="265" y="3"/>
                  </a:lnTo>
                  <a:lnTo>
                    <a:pt x="277" y="5"/>
                  </a:lnTo>
                  <a:lnTo>
                    <a:pt x="289" y="8"/>
                  </a:lnTo>
                  <a:lnTo>
                    <a:pt x="301" y="11"/>
                  </a:lnTo>
                  <a:lnTo>
                    <a:pt x="312" y="15"/>
                  </a:lnTo>
                  <a:lnTo>
                    <a:pt x="322" y="19"/>
                  </a:lnTo>
                  <a:lnTo>
                    <a:pt x="332" y="23"/>
                  </a:lnTo>
                  <a:lnTo>
                    <a:pt x="341" y="29"/>
                  </a:lnTo>
                  <a:lnTo>
                    <a:pt x="351" y="34"/>
                  </a:lnTo>
                  <a:lnTo>
                    <a:pt x="359" y="40"/>
                  </a:lnTo>
                  <a:lnTo>
                    <a:pt x="367" y="47"/>
                  </a:lnTo>
                  <a:lnTo>
                    <a:pt x="374" y="55"/>
                  </a:lnTo>
                  <a:lnTo>
                    <a:pt x="381" y="63"/>
                  </a:lnTo>
                  <a:lnTo>
                    <a:pt x="389" y="71"/>
                  </a:lnTo>
                  <a:lnTo>
                    <a:pt x="395" y="79"/>
                  </a:lnTo>
                  <a:lnTo>
                    <a:pt x="401" y="88"/>
                  </a:lnTo>
                  <a:lnTo>
                    <a:pt x="406" y="99"/>
                  </a:lnTo>
                  <a:lnTo>
                    <a:pt x="411" y="109"/>
                  </a:lnTo>
                  <a:lnTo>
                    <a:pt x="416" y="119"/>
                  </a:lnTo>
                  <a:lnTo>
                    <a:pt x="420" y="130"/>
                  </a:lnTo>
                  <a:lnTo>
                    <a:pt x="423" y="142"/>
                  </a:lnTo>
                  <a:lnTo>
                    <a:pt x="427" y="154"/>
                  </a:lnTo>
                  <a:lnTo>
                    <a:pt x="433" y="180"/>
                  </a:lnTo>
                  <a:lnTo>
                    <a:pt x="437" y="207"/>
                  </a:lnTo>
                  <a:lnTo>
                    <a:pt x="439" y="236"/>
                  </a:lnTo>
                  <a:lnTo>
                    <a:pt x="440" y="267"/>
                  </a:lnTo>
                  <a:lnTo>
                    <a:pt x="440"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2" name="Freeform 36"/>
            <p:cNvSpPr>
              <a:spLocks/>
            </p:cNvSpPr>
            <p:nvPr/>
          </p:nvSpPr>
          <p:spPr bwMode="auto">
            <a:xfrm>
              <a:off x="4868"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7" y="206"/>
                  </a:moveTo>
                  <a:lnTo>
                    <a:pt x="6" y="182"/>
                  </a:lnTo>
                  <a:lnTo>
                    <a:pt x="6" y="157"/>
                  </a:lnTo>
                  <a:lnTo>
                    <a:pt x="5" y="131"/>
                  </a:lnTo>
                  <a:lnTo>
                    <a:pt x="4" y="106"/>
                  </a:lnTo>
                  <a:lnTo>
                    <a:pt x="2" y="81"/>
                  </a:lnTo>
                  <a:lnTo>
                    <a:pt x="1" y="57"/>
                  </a:lnTo>
                  <a:lnTo>
                    <a:pt x="0" y="33"/>
                  </a:lnTo>
                  <a:lnTo>
                    <a:pt x="0" y="12"/>
                  </a:lnTo>
                  <a:lnTo>
                    <a:pt x="107" y="12"/>
                  </a:lnTo>
                  <a:lnTo>
                    <a:pt x="113" y="131"/>
                  </a:lnTo>
                  <a:lnTo>
                    <a:pt x="116" y="131"/>
                  </a:lnTo>
                  <a:lnTo>
                    <a:pt x="121" y="118"/>
                  </a:lnTo>
                  <a:lnTo>
                    <a:pt x="127" y="105"/>
                  </a:lnTo>
                  <a:lnTo>
                    <a:pt x="134" y="93"/>
                  </a:lnTo>
                  <a:lnTo>
                    <a:pt x="142" y="81"/>
                  </a:lnTo>
                  <a:lnTo>
                    <a:pt x="150" y="69"/>
                  </a:lnTo>
                  <a:lnTo>
                    <a:pt x="159" y="59"/>
                  </a:lnTo>
                  <a:lnTo>
                    <a:pt x="168" y="48"/>
                  </a:lnTo>
                  <a:lnTo>
                    <a:pt x="178" y="39"/>
                  </a:lnTo>
                  <a:lnTo>
                    <a:pt x="190" y="31"/>
                  </a:lnTo>
                  <a:lnTo>
                    <a:pt x="201" y="23"/>
                  </a:lnTo>
                  <a:lnTo>
                    <a:pt x="212" y="17"/>
                  </a:lnTo>
                  <a:lnTo>
                    <a:pt x="224" y="11"/>
                  </a:lnTo>
                  <a:lnTo>
                    <a:pt x="237" y="6"/>
                  </a:lnTo>
                  <a:lnTo>
                    <a:pt x="249" y="3"/>
                  </a:lnTo>
                  <a:lnTo>
                    <a:pt x="262" y="1"/>
                  </a:lnTo>
                  <a:lnTo>
                    <a:pt x="275" y="0"/>
                  </a:lnTo>
                  <a:lnTo>
                    <a:pt x="288" y="1"/>
                  </a:lnTo>
                  <a:lnTo>
                    <a:pt x="300" y="2"/>
                  </a:lnTo>
                  <a:lnTo>
                    <a:pt x="300" y="123"/>
                  </a:lnTo>
                  <a:lnTo>
                    <a:pt x="288" y="123"/>
                  </a:lnTo>
                  <a:lnTo>
                    <a:pt x="275" y="123"/>
                  </a:lnTo>
                  <a:lnTo>
                    <a:pt x="261" y="124"/>
                  </a:lnTo>
                  <a:lnTo>
                    <a:pt x="247" y="126"/>
                  </a:lnTo>
                  <a:lnTo>
                    <a:pt x="235" y="130"/>
                  </a:lnTo>
                  <a:lnTo>
                    <a:pt x="222" y="136"/>
                  </a:lnTo>
                  <a:lnTo>
                    <a:pt x="210" y="143"/>
                  </a:lnTo>
                  <a:lnTo>
                    <a:pt x="199" y="150"/>
                  </a:lnTo>
                  <a:lnTo>
                    <a:pt x="189" y="159"/>
                  </a:lnTo>
                  <a:lnTo>
                    <a:pt x="178" y="169"/>
                  </a:lnTo>
                  <a:lnTo>
                    <a:pt x="170" y="181"/>
                  </a:lnTo>
                  <a:lnTo>
                    <a:pt x="162" y="192"/>
                  </a:lnTo>
                  <a:lnTo>
                    <a:pt x="154" y="205"/>
                  </a:lnTo>
                  <a:lnTo>
                    <a:pt x="148" y="218"/>
                  </a:lnTo>
                  <a:lnTo>
                    <a:pt x="142" y="233"/>
                  </a:lnTo>
                  <a:lnTo>
                    <a:pt x="138" y="248"/>
                  </a:lnTo>
                  <a:lnTo>
                    <a:pt x="133" y="264"/>
                  </a:lnTo>
                  <a:lnTo>
                    <a:pt x="130" y="279"/>
                  </a:lnTo>
                  <a:lnTo>
                    <a:pt x="128" y="295"/>
                  </a:lnTo>
                  <a:lnTo>
                    <a:pt x="127" y="312"/>
                  </a:lnTo>
                  <a:lnTo>
                    <a:pt x="126" y="329"/>
                  </a:lnTo>
                  <a:lnTo>
                    <a:pt x="126" y="347"/>
                  </a:lnTo>
                  <a:lnTo>
                    <a:pt x="126" y="764"/>
                  </a:lnTo>
                  <a:lnTo>
                    <a:pt x="7" y="764"/>
                  </a:lnTo>
                  <a:lnTo>
                    <a:pt x="7"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3" name="Freeform 37"/>
            <p:cNvSpPr>
              <a:spLocks/>
            </p:cNvSpPr>
            <p:nvPr/>
          </p:nvSpPr>
          <p:spPr bwMode="auto">
            <a:xfrm>
              <a:off x="5000"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5" y="131"/>
                  </a:lnTo>
                  <a:lnTo>
                    <a:pt x="4" y="106"/>
                  </a:lnTo>
                  <a:lnTo>
                    <a:pt x="3" y="81"/>
                  </a:lnTo>
                  <a:lnTo>
                    <a:pt x="2" y="57"/>
                  </a:lnTo>
                  <a:lnTo>
                    <a:pt x="1" y="33"/>
                  </a:lnTo>
                  <a:lnTo>
                    <a:pt x="0" y="12"/>
                  </a:lnTo>
                  <a:lnTo>
                    <a:pt x="108" y="12"/>
                  </a:lnTo>
                  <a:lnTo>
                    <a:pt x="114" y="131"/>
                  </a:lnTo>
                  <a:lnTo>
                    <a:pt x="117" y="131"/>
                  </a:lnTo>
                  <a:lnTo>
                    <a:pt x="122" y="118"/>
                  </a:lnTo>
                  <a:lnTo>
                    <a:pt x="128" y="105"/>
                  </a:lnTo>
                  <a:lnTo>
                    <a:pt x="135" y="93"/>
                  </a:lnTo>
                  <a:lnTo>
                    <a:pt x="142" y="81"/>
                  </a:lnTo>
                  <a:lnTo>
                    <a:pt x="151" y="69"/>
                  </a:lnTo>
                  <a:lnTo>
                    <a:pt x="160" y="59"/>
                  </a:lnTo>
                  <a:lnTo>
                    <a:pt x="169" y="48"/>
                  </a:lnTo>
                  <a:lnTo>
                    <a:pt x="179" y="39"/>
                  </a:lnTo>
                  <a:lnTo>
                    <a:pt x="189" y="31"/>
                  </a:lnTo>
                  <a:lnTo>
                    <a:pt x="201" y="23"/>
                  </a:lnTo>
                  <a:lnTo>
                    <a:pt x="213" y="17"/>
                  </a:lnTo>
                  <a:lnTo>
                    <a:pt x="224" y="11"/>
                  </a:lnTo>
                  <a:lnTo>
                    <a:pt x="237" y="6"/>
                  </a:lnTo>
                  <a:lnTo>
                    <a:pt x="250" y="3"/>
                  </a:lnTo>
                  <a:lnTo>
                    <a:pt x="262" y="1"/>
                  </a:lnTo>
                  <a:lnTo>
                    <a:pt x="275" y="0"/>
                  </a:lnTo>
                  <a:lnTo>
                    <a:pt x="289" y="1"/>
                  </a:lnTo>
                  <a:lnTo>
                    <a:pt x="300" y="2"/>
                  </a:lnTo>
                  <a:lnTo>
                    <a:pt x="300" y="123"/>
                  </a:lnTo>
                  <a:lnTo>
                    <a:pt x="289" y="123"/>
                  </a:lnTo>
                  <a:lnTo>
                    <a:pt x="275" y="123"/>
                  </a:lnTo>
                  <a:lnTo>
                    <a:pt x="261" y="124"/>
                  </a:lnTo>
                  <a:lnTo>
                    <a:pt x="248" y="126"/>
                  </a:lnTo>
                  <a:lnTo>
                    <a:pt x="234" y="130"/>
                  </a:lnTo>
                  <a:lnTo>
                    <a:pt x="222" y="136"/>
                  </a:lnTo>
                  <a:lnTo>
                    <a:pt x="211" y="143"/>
                  </a:lnTo>
                  <a:lnTo>
                    <a:pt x="200" y="150"/>
                  </a:lnTo>
                  <a:lnTo>
                    <a:pt x="189" y="159"/>
                  </a:lnTo>
                  <a:lnTo>
                    <a:pt x="179" y="169"/>
                  </a:lnTo>
                  <a:lnTo>
                    <a:pt x="170" y="181"/>
                  </a:lnTo>
                  <a:lnTo>
                    <a:pt x="162" y="192"/>
                  </a:lnTo>
                  <a:lnTo>
                    <a:pt x="155" y="205"/>
                  </a:lnTo>
                  <a:lnTo>
                    <a:pt x="148" y="218"/>
                  </a:lnTo>
                  <a:lnTo>
                    <a:pt x="142" y="233"/>
                  </a:lnTo>
                  <a:lnTo>
                    <a:pt x="137" y="248"/>
                  </a:lnTo>
                  <a:lnTo>
                    <a:pt x="134" y="264"/>
                  </a:lnTo>
                  <a:lnTo>
                    <a:pt x="131" y="279"/>
                  </a:lnTo>
                  <a:lnTo>
                    <a:pt x="129"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4" name="Freeform 38"/>
            <p:cNvSpPr>
              <a:spLocks noEditPoints="1"/>
            </p:cNvSpPr>
            <p:nvPr/>
          </p:nvSpPr>
          <p:spPr bwMode="auto">
            <a:xfrm>
              <a:off x="5114"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4" y="378"/>
                  </a:lnTo>
                  <a:lnTo>
                    <a:pt x="247" y="382"/>
                  </a:lnTo>
                  <a:lnTo>
                    <a:pt x="230" y="386"/>
                  </a:lnTo>
                  <a:lnTo>
                    <a:pt x="213" y="393"/>
                  </a:lnTo>
                  <a:lnTo>
                    <a:pt x="196" y="401"/>
                  </a:lnTo>
                  <a:lnTo>
                    <a:pt x="188" y="405"/>
                  </a:lnTo>
                  <a:lnTo>
                    <a:pt x="180" y="410"/>
                  </a:lnTo>
                  <a:lnTo>
                    <a:pt x="173" y="416"/>
                  </a:lnTo>
                  <a:lnTo>
                    <a:pt x="165" y="422"/>
                  </a:lnTo>
                  <a:lnTo>
                    <a:pt x="158" y="429"/>
                  </a:lnTo>
                  <a:lnTo>
                    <a:pt x="151" y="437"/>
                  </a:lnTo>
                  <a:lnTo>
                    <a:pt x="145" y="445"/>
                  </a:lnTo>
                  <a:lnTo>
                    <a:pt x="140" y="453"/>
                  </a:lnTo>
                  <a:lnTo>
                    <a:pt x="135" y="463"/>
                  </a:lnTo>
                  <a:lnTo>
                    <a:pt x="130" y="472"/>
                  </a:lnTo>
                  <a:lnTo>
                    <a:pt x="126" y="484"/>
                  </a:lnTo>
                  <a:lnTo>
                    <a:pt x="123" y="495"/>
                  </a:lnTo>
                  <a:lnTo>
                    <a:pt x="120" y="507"/>
                  </a:lnTo>
                  <a:lnTo>
                    <a:pt x="118" y="521"/>
                  </a:lnTo>
                  <a:lnTo>
                    <a:pt x="117" y="535"/>
                  </a:lnTo>
                  <a:lnTo>
                    <a:pt x="117" y="549"/>
                  </a:lnTo>
                  <a:lnTo>
                    <a:pt x="117" y="568"/>
                  </a:lnTo>
                  <a:lnTo>
                    <a:pt x="119" y="584"/>
                  </a:lnTo>
                  <a:lnTo>
                    <a:pt x="121"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199" y="683"/>
                  </a:lnTo>
                  <a:lnTo>
                    <a:pt x="208" y="683"/>
                  </a:lnTo>
                  <a:lnTo>
                    <a:pt x="218" y="683"/>
                  </a:lnTo>
                  <a:lnTo>
                    <a:pt x="227" y="681"/>
                  </a:lnTo>
                  <a:lnTo>
                    <a:pt x="236" y="679"/>
                  </a:lnTo>
                  <a:lnTo>
                    <a:pt x="245" y="676"/>
                  </a:lnTo>
                  <a:lnTo>
                    <a:pt x="254" y="672"/>
                  </a:lnTo>
                  <a:lnTo>
                    <a:pt x="262" y="667"/>
                  </a:lnTo>
                  <a:lnTo>
                    <a:pt x="270" y="662"/>
                  </a:lnTo>
                  <a:lnTo>
                    <a:pt x="277" y="655"/>
                  </a:lnTo>
                  <a:lnTo>
                    <a:pt x="284" y="648"/>
                  </a:lnTo>
                  <a:lnTo>
                    <a:pt x="291" y="638"/>
                  </a:lnTo>
                  <a:lnTo>
                    <a:pt x="297" y="629"/>
                  </a:lnTo>
                  <a:lnTo>
                    <a:pt x="303" y="619"/>
                  </a:lnTo>
                  <a:lnTo>
                    <a:pt x="307" y="608"/>
                  </a:lnTo>
                  <a:lnTo>
                    <a:pt x="312" y="596"/>
                  </a:lnTo>
                  <a:lnTo>
                    <a:pt x="315" y="583"/>
                  </a:lnTo>
                  <a:lnTo>
                    <a:pt x="318" y="570"/>
                  </a:lnTo>
                  <a:lnTo>
                    <a:pt x="320" y="559"/>
                  </a:lnTo>
                  <a:lnTo>
                    <a:pt x="321" y="548"/>
                  </a:lnTo>
                  <a:lnTo>
                    <a:pt x="322" y="537"/>
                  </a:lnTo>
                  <a:lnTo>
                    <a:pt x="323" y="527"/>
                  </a:lnTo>
                  <a:lnTo>
                    <a:pt x="323" y="374"/>
                  </a:lnTo>
                  <a:close/>
                  <a:moveTo>
                    <a:pt x="439" y="593"/>
                  </a:moveTo>
                  <a:lnTo>
                    <a:pt x="440" y="615"/>
                  </a:lnTo>
                  <a:lnTo>
                    <a:pt x="440" y="637"/>
                  </a:lnTo>
                  <a:lnTo>
                    <a:pt x="440" y="660"/>
                  </a:lnTo>
                  <a:lnTo>
                    <a:pt x="441" y="682"/>
                  </a:lnTo>
                  <a:lnTo>
                    <a:pt x="442" y="704"/>
                  </a:lnTo>
                  <a:lnTo>
                    <a:pt x="443" y="725"/>
                  </a:lnTo>
                  <a:lnTo>
                    <a:pt x="445" y="746"/>
                  </a:lnTo>
                  <a:lnTo>
                    <a:pt x="447" y="764"/>
                  </a:lnTo>
                  <a:lnTo>
                    <a:pt x="340" y="764"/>
                  </a:lnTo>
                  <a:lnTo>
                    <a:pt x="332" y="685"/>
                  </a:lnTo>
                  <a:lnTo>
                    <a:pt x="327" y="685"/>
                  </a:lnTo>
                  <a:lnTo>
                    <a:pt x="321" y="696"/>
                  </a:lnTo>
                  <a:lnTo>
                    <a:pt x="314" y="706"/>
                  </a:lnTo>
                  <a:lnTo>
                    <a:pt x="307" y="715"/>
                  </a:lnTo>
                  <a:lnTo>
                    <a:pt x="300" y="723"/>
                  </a:lnTo>
                  <a:lnTo>
                    <a:pt x="291" y="731"/>
                  </a:lnTo>
                  <a:lnTo>
                    <a:pt x="282" y="740"/>
                  </a:lnTo>
                  <a:lnTo>
                    <a:pt x="274" y="746"/>
                  </a:lnTo>
                  <a:lnTo>
                    <a:pt x="264" y="752"/>
                  </a:lnTo>
                  <a:lnTo>
                    <a:pt x="255" y="758"/>
                  </a:lnTo>
                  <a:lnTo>
                    <a:pt x="244" y="763"/>
                  </a:lnTo>
                  <a:lnTo>
                    <a:pt x="234" y="767"/>
                  </a:lnTo>
                  <a:lnTo>
                    <a:pt x="223" y="770"/>
                  </a:lnTo>
                  <a:lnTo>
                    <a:pt x="212" y="773"/>
                  </a:lnTo>
                  <a:lnTo>
                    <a:pt x="200" y="776"/>
                  </a:lnTo>
                  <a:lnTo>
                    <a:pt x="189" y="777"/>
                  </a:lnTo>
                  <a:lnTo>
                    <a:pt x="177" y="777"/>
                  </a:lnTo>
                  <a:lnTo>
                    <a:pt x="158" y="776"/>
                  </a:lnTo>
                  <a:lnTo>
                    <a:pt x="140" y="772"/>
                  </a:lnTo>
                  <a:lnTo>
                    <a:pt x="124" y="768"/>
                  </a:lnTo>
                  <a:lnTo>
                    <a:pt x="107" y="761"/>
                  </a:lnTo>
                  <a:lnTo>
                    <a:pt x="92" y="753"/>
                  </a:lnTo>
                  <a:lnTo>
                    <a:pt x="77" y="744"/>
                  </a:lnTo>
                  <a:lnTo>
                    <a:pt x="63" y="731"/>
                  </a:lnTo>
                  <a:lnTo>
                    <a:pt x="51" y="718"/>
                  </a:lnTo>
                  <a:lnTo>
                    <a:pt x="40" y="704"/>
                  </a:lnTo>
                  <a:lnTo>
                    <a:pt x="30" y="687"/>
                  </a:lnTo>
                  <a:lnTo>
                    <a:pt x="20" y="670"/>
                  </a:lnTo>
                  <a:lnTo>
                    <a:pt x="13" y="651"/>
                  </a:lnTo>
                  <a:lnTo>
                    <a:pt x="7" y="630"/>
                  </a:lnTo>
                  <a:lnTo>
                    <a:pt x="3" y="609"/>
                  </a:lnTo>
                  <a:lnTo>
                    <a:pt x="1" y="586"/>
                  </a:lnTo>
                  <a:lnTo>
                    <a:pt x="0" y="563"/>
                  </a:lnTo>
                  <a:lnTo>
                    <a:pt x="0" y="545"/>
                  </a:lnTo>
                  <a:lnTo>
                    <a:pt x="1" y="528"/>
                  </a:lnTo>
                  <a:lnTo>
                    <a:pt x="3"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20" y="339"/>
                  </a:lnTo>
                  <a:lnTo>
                    <a:pt x="131"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1" y="154"/>
                  </a:lnTo>
                  <a:lnTo>
                    <a:pt x="295"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9" y="111"/>
                  </a:lnTo>
                  <a:lnTo>
                    <a:pt x="103" y="118"/>
                  </a:lnTo>
                  <a:lnTo>
                    <a:pt x="89" y="125"/>
                  </a:lnTo>
                  <a:lnTo>
                    <a:pt x="76" y="134"/>
                  </a:lnTo>
                  <a:lnTo>
                    <a:pt x="49" y="51"/>
                  </a:lnTo>
                  <a:lnTo>
                    <a:pt x="63" y="41"/>
                  </a:lnTo>
                  <a:lnTo>
                    <a:pt x="80" y="33"/>
                  </a:lnTo>
                  <a:lnTo>
                    <a:pt x="99" y="25"/>
                  </a:lnTo>
                  <a:lnTo>
                    <a:pt x="122" y="17"/>
                  </a:lnTo>
                  <a:lnTo>
                    <a:pt x="145" y="11"/>
                  </a:lnTo>
                  <a:lnTo>
                    <a:pt x="171" y="5"/>
                  </a:lnTo>
                  <a:lnTo>
                    <a:pt x="184" y="3"/>
                  </a:lnTo>
                  <a:lnTo>
                    <a:pt x="197" y="2"/>
                  </a:lnTo>
                  <a:lnTo>
                    <a:pt x="211" y="1"/>
                  </a:lnTo>
                  <a:lnTo>
                    <a:pt x="225" y="0"/>
                  </a:lnTo>
                  <a:lnTo>
                    <a:pt x="238" y="1"/>
                  </a:lnTo>
                  <a:lnTo>
                    <a:pt x="253" y="1"/>
                  </a:lnTo>
                  <a:lnTo>
                    <a:pt x="265" y="3"/>
                  </a:lnTo>
                  <a:lnTo>
                    <a:pt x="277" y="5"/>
                  </a:lnTo>
                  <a:lnTo>
                    <a:pt x="289" y="8"/>
                  </a:lnTo>
                  <a:lnTo>
                    <a:pt x="301" y="11"/>
                  </a:lnTo>
                  <a:lnTo>
                    <a:pt x="312" y="15"/>
                  </a:lnTo>
                  <a:lnTo>
                    <a:pt x="322" y="19"/>
                  </a:lnTo>
                  <a:lnTo>
                    <a:pt x="332" y="23"/>
                  </a:lnTo>
                  <a:lnTo>
                    <a:pt x="342" y="29"/>
                  </a:lnTo>
                  <a:lnTo>
                    <a:pt x="351" y="34"/>
                  </a:lnTo>
                  <a:lnTo>
                    <a:pt x="359" y="40"/>
                  </a:lnTo>
                  <a:lnTo>
                    <a:pt x="367" y="47"/>
                  </a:lnTo>
                  <a:lnTo>
                    <a:pt x="374" y="55"/>
                  </a:lnTo>
                  <a:lnTo>
                    <a:pt x="381" y="63"/>
                  </a:lnTo>
                  <a:lnTo>
                    <a:pt x="389" y="71"/>
                  </a:lnTo>
                  <a:lnTo>
                    <a:pt x="395" y="79"/>
                  </a:lnTo>
                  <a:lnTo>
                    <a:pt x="401" y="88"/>
                  </a:lnTo>
                  <a:lnTo>
                    <a:pt x="406" y="99"/>
                  </a:lnTo>
                  <a:lnTo>
                    <a:pt x="411" y="109"/>
                  </a:lnTo>
                  <a:lnTo>
                    <a:pt x="415" y="119"/>
                  </a:lnTo>
                  <a:lnTo>
                    <a:pt x="420" y="130"/>
                  </a:lnTo>
                  <a:lnTo>
                    <a:pt x="423" y="142"/>
                  </a:lnTo>
                  <a:lnTo>
                    <a:pt x="426" y="154"/>
                  </a:lnTo>
                  <a:lnTo>
                    <a:pt x="433" y="180"/>
                  </a:lnTo>
                  <a:lnTo>
                    <a:pt x="436" y="207"/>
                  </a:lnTo>
                  <a:lnTo>
                    <a:pt x="439" y="236"/>
                  </a:lnTo>
                  <a:lnTo>
                    <a:pt x="439" y="267"/>
                  </a:lnTo>
                  <a:lnTo>
                    <a:pt x="439"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5" name="Freeform 39"/>
            <p:cNvSpPr>
              <a:spLocks/>
            </p:cNvSpPr>
            <p:nvPr/>
          </p:nvSpPr>
          <p:spPr bwMode="auto">
            <a:xfrm>
              <a:off x="5289" y="1913"/>
              <a:ext cx="167" cy="360"/>
            </a:xfrm>
            <a:custGeom>
              <a:avLst/>
              <a:gdLst>
                <a:gd name="T0" fmla="*/ 0 w 500"/>
                <a:gd name="T1" fmla="*/ 0 h 1082"/>
                <a:gd name="T2" fmla="*/ 0 w 500"/>
                <a:gd name="T3" fmla="*/ 0 h 1082"/>
                <a:gd name="T4" fmla="*/ 0 w 500"/>
                <a:gd name="T5" fmla="*/ 0 h 1082"/>
                <a:gd name="T6" fmla="*/ 0 w 500"/>
                <a:gd name="T7" fmla="*/ 0 h 1082"/>
                <a:gd name="T8" fmla="*/ 0 w 500"/>
                <a:gd name="T9" fmla="*/ 0 h 1082"/>
                <a:gd name="T10" fmla="*/ 0 w 500"/>
                <a:gd name="T11" fmla="*/ 0 h 1082"/>
                <a:gd name="T12" fmla="*/ 0 w 500"/>
                <a:gd name="T13" fmla="*/ 0 h 1082"/>
                <a:gd name="T14" fmla="*/ 0 w 500"/>
                <a:gd name="T15" fmla="*/ 0 h 1082"/>
                <a:gd name="T16" fmla="*/ 0 w 500"/>
                <a:gd name="T17" fmla="*/ 0 h 1082"/>
                <a:gd name="T18" fmla="*/ 0 w 500"/>
                <a:gd name="T19" fmla="*/ 0 h 1082"/>
                <a:gd name="T20" fmla="*/ 0 w 500"/>
                <a:gd name="T21" fmla="*/ 0 h 1082"/>
                <a:gd name="T22" fmla="*/ 0 w 500"/>
                <a:gd name="T23" fmla="*/ 0 h 1082"/>
                <a:gd name="T24" fmla="*/ 0 w 500"/>
                <a:gd name="T25" fmla="*/ 0 h 1082"/>
                <a:gd name="T26" fmla="*/ 0 w 500"/>
                <a:gd name="T27" fmla="*/ 0 h 1082"/>
                <a:gd name="T28" fmla="*/ 0 w 500"/>
                <a:gd name="T29" fmla="*/ 0 h 1082"/>
                <a:gd name="T30" fmla="*/ 0 w 500"/>
                <a:gd name="T31" fmla="*/ 0 h 1082"/>
                <a:gd name="T32" fmla="*/ 0 w 500"/>
                <a:gd name="T33" fmla="*/ 0 h 1082"/>
                <a:gd name="T34" fmla="*/ 0 w 500"/>
                <a:gd name="T35" fmla="*/ 0 h 1082"/>
                <a:gd name="T36" fmla="*/ 0 w 500"/>
                <a:gd name="T37" fmla="*/ 0 h 1082"/>
                <a:gd name="T38" fmla="*/ 0 w 500"/>
                <a:gd name="T39" fmla="*/ 0 h 1082"/>
                <a:gd name="T40" fmla="*/ 0 w 500"/>
                <a:gd name="T41" fmla="*/ 0 h 1082"/>
                <a:gd name="T42" fmla="*/ 0 w 500"/>
                <a:gd name="T43" fmla="*/ 0 h 1082"/>
                <a:gd name="T44" fmla="*/ 0 w 500"/>
                <a:gd name="T45" fmla="*/ 0 h 1082"/>
                <a:gd name="T46" fmla="*/ 0 w 500"/>
                <a:gd name="T47" fmla="*/ 0 h 1082"/>
                <a:gd name="T48" fmla="*/ 0 w 500"/>
                <a:gd name="T49" fmla="*/ 0 h 1082"/>
                <a:gd name="T50" fmla="*/ 0 w 500"/>
                <a:gd name="T51" fmla="*/ 0 h 1082"/>
                <a:gd name="T52" fmla="*/ 0 w 500"/>
                <a:gd name="T53" fmla="*/ 0 h 1082"/>
                <a:gd name="T54" fmla="*/ 0 w 500"/>
                <a:gd name="T55" fmla="*/ 0 h 1082"/>
                <a:gd name="T56" fmla="*/ 0 w 500"/>
                <a:gd name="T57" fmla="*/ 0 h 1082"/>
                <a:gd name="T58" fmla="*/ 0 w 500"/>
                <a:gd name="T59" fmla="*/ 0 h 1082"/>
                <a:gd name="T60" fmla="*/ 0 w 500"/>
                <a:gd name="T61" fmla="*/ 0 h 1082"/>
                <a:gd name="T62" fmla="*/ 0 w 500"/>
                <a:gd name="T63" fmla="*/ 0 h 1082"/>
                <a:gd name="T64" fmla="*/ 0 w 500"/>
                <a:gd name="T65" fmla="*/ 0 h 1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0"/>
                <a:gd name="T100" fmla="*/ 0 h 1082"/>
                <a:gd name="T101" fmla="*/ 500 w 500"/>
                <a:gd name="T102" fmla="*/ 1082 h 1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0" h="1082">
                  <a:moveTo>
                    <a:pt x="126" y="0"/>
                  </a:moveTo>
                  <a:lnTo>
                    <a:pt x="227" y="432"/>
                  </a:lnTo>
                  <a:lnTo>
                    <a:pt x="231" y="453"/>
                  </a:lnTo>
                  <a:lnTo>
                    <a:pt x="235" y="475"/>
                  </a:lnTo>
                  <a:lnTo>
                    <a:pt x="239" y="494"/>
                  </a:lnTo>
                  <a:lnTo>
                    <a:pt x="242" y="514"/>
                  </a:lnTo>
                  <a:lnTo>
                    <a:pt x="246" y="533"/>
                  </a:lnTo>
                  <a:lnTo>
                    <a:pt x="250" y="552"/>
                  </a:lnTo>
                  <a:lnTo>
                    <a:pt x="253" y="569"/>
                  </a:lnTo>
                  <a:lnTo>
                    <a:pt x="258" y="587"/>
                  </a:lnTo>
                  <a:lnTo>
                    <a:pt x="261" y="587"/>
                  </a:lnTo>
                  <a:lnTo>
                    <a:pt x="268" y="553"/>
                  </a:lnTo>
                  <a:lnTo>
                    <a:pt x="275" y="515"/>
                  </a:lnTo>
                  <a:lnTo>
                    <a:pt x="283" y="475"/>
                  </a:lnTo>
                  <a:lnTo>
                    <a:pt x="291" y="434"/>
                  </a:lnTo>
                  <a:lnTo>
                    <a:pt x="382" y="0"/>
                  </a:lnTo>
                  <a:lnTo>
                    <a:pt x="500" y="0"/>
                  </a:lnTo>
                  <a:lnTo>
                    <a:pt x="377" y="483"/>
                  </a:lnTo>
                  <a:lnTo>
                    <a:pt x="360" y="554"/>
                  </a:lnTo>
                  <a:lnTo>
                    <a:pt x="340" y="622"/>
                  </a:lnTo>
                  <a:lnTo>
                    <a:pt x="331" y="656"/>
                  </a:lnTo>
                  <a:lnTo>
                    <a:pt x="321" y="689"/>
                  </a:lnTo>
                  <a:lnTo>
                    <a:pt x="310" y="722"/>
                  </a:lnTo>
                  <a:lnTo>
                    <a:pt x="299" y="753"/>
                  </a:lnTo>
                  <a:lnTo>
                    <a:pt x="288" y="784"/>
                  </a:lnTo>
                  <a:lnTo>
                    <a:pt x="276" y="814"/>
                  </a:lnTo>
                  <a:lnTo>
                    <a:pt x="264" y="842"/>
                  </a:lnTo>
                  <a:lnTo>
                    <a:pt x="250" y="871"/>
                  </a:lnTo>
                  <a:lnTo>
                    <a:pt x="236" y="897"/>
                  </a:lnTo>
                  <a:lnTo>
                    <a:pt x="222" y="922"/>
                  </a:lnTo>
                  <a:lnTo>
                    <a:pt x="206" y="946"/>
                  </a:lnTo>
                  <a:lnTo>
                    <a:pt x="191" y="968"/>
                  </a:lnTo>
                  <a:lnTo>
                    <a:pt x="171" y="992"/>
                  </a:lnTo>
                  <a:lnTo>
                    <a:pt x="151" y="1012"/>
                  </a:lnTo>
                  <a:lnTo>
                    <a:pt x="132" y="1031"/>
                  </a:lnTo>
                  <a:lnTo>
                    <a:pt x="113" y="1045"/>
                  </a:lnTo>
                  <a:lnTo>
                    <a:pt x="96" y="1058"/>
                  </a:lnTo>
                  <a:lnTo>
                    <a:pt x="81" y="1069"/>
                  </a:lnTo>
                  <a:lnTo>
                    <a:pt x="67" y="1076"/>
                  </a:lnTo>
                  <a:lnTo>
                    <a:pt x="56" y="1082"/>
                  </a:lnTo>
                  <a:lnTo>
                    <a:pt x="11" y="981"/>
                  </a:lnTo>
                  <a:lnTo>
                    <a:pt x="24" y="972"/>
                  </a:lnTo>
                  <a:lnTo>
                    <a:pt x="38" y="963"/>
                  </a:lnTo>
                  <a:lnTo>
                    <a:pt x="51" y="953"/>
                  </a:lnTo>
                  <a:lnTo>
                    <a:pt x="65" y="942"/>
                  </a:lnTo>
                  <a:lnTo>
                    <a:pt x="79" y="929"/>
                  </a:lnTo>
                  <a:lnTo>
                    <a:pt x="92" y="916"/>
                  </a:lnTo>
                  <a:lnTo>
                    <a:pt x="105" y="902"/>
                  </a:lnTo>
                  <a:lnTo>
                    <a:pt x="117" y="886"/>
                  </a:lnTo>
                  <a:lnTo>
                    <a:pt x="129" y="870"/>
                  </a:lnTo>
                  <a:lnTo>
                    <a:pt x="140" y="855"/>
                  </a:lnTo>
                  <a:lnTo>
                    <a:pt x="149" y="837"/>
                  </a:lnTo>
                  <a:lnTo>
                    <a:pt x="158" y="821"/>
                  </a:lnTo>
                  <a:lnTo>
                    <a:pt x="167" y="804"/>
                  </a:lnTo>
                  <a:lnTo>
                    <a:pt x="174" y="788"/>
                  </a:lnTo>
                  <a:lnTo>
                    <a:pt x="180" y="773"/>
                  </a:lnTo>
                  <a:lnTo>
                    <a:pt x="185" y="758"/>
                  </a:lnTo>
                  <a:lnTo>
                    <a:pt x="189" y="747"/>
                  </a:lnTo>
                  <a:lnTo>
                    <a:pt x="192" y="738"/>
                  </a:lnTo>
                  <a:lnTo>
                    <a:pt x="193" y="729"/>
                  </a:lnTo>
                  <a:lnTo>
                    <a:pt x="194" y="722"/>
                  </a:lnTo>
                  <a:lnTo>
                    <a:pt x="194" y="714"/>
                  </a:lnTo>
                  <a:lnTo>
                    <a:pt x="193" y="707"/>
                  </a:lnTo>
                  <a:lnTo>
                    <a:pt x="191" y="700"/>
                  </a:lnTo>
                  <a:lnTo>
                    <a:pt x="189" y="693"/>
                  </a:lnTo>
                  <a:lnTo>
                    <a:pt x="0" y="0"/>
                  </a:lnTo>
                  <a:lnTo>
                    <a:pt x="126"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grpSp>
      <p:sp>
        <p:nvSpPr>
          <p:cNvPr id="36"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42791782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219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8846" y="249252"/>
            <a:ext cx="1759297" cy="53106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0955" y="249252"/>
            <a:ext cx="5147572" cy="53106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69430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5381" indent="-315381">
              <a:spcBef>
                <a:spcPts val="600"/>
              </a:spcBef>
              <a:buFont typeface="Wingdings" charset="2"/>
              <a:buChar char="§"/>
              <a:tabLst>
                <a:tab pos="254510" algn="l"/>
              </a:tabLst>
              <a:defRPr sz="2400">
                <a:solidFill>
                  <a:schemeClr val="tx1"/>
                </a:solidFill>
              </a:defRPr>
            </a:lvl1pPr>
            <a:lvl2pPr marL="535152" indent="-261275">
              <a:buFont typeface="Wingdings" charset="2"/>
              <a:buChar char="§"/>
              <a:defRPr sz="2000">
                <a:solidFill>
                  <a:srgbClr val="4F81BD"/>
                </a:solidFill>
              </a:defRPr>
            </a:lvl2pPr>
            <a:lvl3pPr marL="770037" indent="-185880">
              <a:buFont typeface="Wingdings" charset="2"/>
              <a:buChar char="§"/>
              <a:defRPr sz="2500">
                <a:solidFill>
                  <a:schemeClr val="tx1"/>
                </a:solidFill>
              </a:defRPr>
            </a:lvl3pPr>
            <a:lvl4pPr marL="1079812" indent="-185880">
              <a:buFont typeface="Wingdings" charset="2"/>
              <a:buChar char="§"/>
              <a:defRPr sz="2500">
                <a:solidFill>
                  <a:schemeClr val="tx1"/>
                </a:solidFill>
              </a:defRPr>
            </a:lvl4pPr>
            <a:lvl5pPr marL="1389625" indent="-18588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smtClean="0">
                <a:solidFill>
                  <a:prstClr val="black"/>
                </a:solidFill>
                <a:latin typeface="Helvetica Neue"/>
                <a:ea typeface="ヒラギノ角ゴ ProN W3"/>
                <a:cs typeface="ヒラギノ角ゴ ProN W3"/>
              </a:rPr>
              <a:t>CTA STAC, Nov. 2011</a:t>
            </a:r>
            <a:endParaRPr lang="en-US" dirty="0">
              <a:solidFill>
                <a:prstClr val="black"/>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solidFill>
                  <a:prstClr val="black"/>
                </a:solidFill>
                <a:latin typeface="Helvetica Neue"/>
                <a:ea typeface="ヒラギノ角ゴ ProN W3"/>
                <a:cs typeface="ヒラギノ角ゴ ProN W3"/>
              </a:rPr>
              <a:pPr/>
              <a:t>‹#›</a:t>
            </a:fld>
            <a:endParaRPr lang="en-US">
              <a:solidFill>
                <a:prstClr val="black"/>
              </a:solidFill>
              <a:latin typeface="Helvetica Neue"/>
              <a:ea typeface="ヒラギノ角ゴ ProN W3"/>
              <a:cs typeface="ヒラギノ角ゴ ProN W3"/>
            </a:endParaRPr>
          </a:p>
        </p:txBody>
      </p:sp>
    </p:spTree>
    <p:extLst>
      <p:ext uri="{BB962C8B-B14F-4D97-AF65-F5344CB8AC3E}">
        <p14:creationId xmlns:p14="http://schemas.microsoft.com/office/powerpoint/2010/main" val="282922506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90"/>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18640" indent="0">
              <a:buNone/>
              <a:defRPr sz="1300"/>
            </a:lvl2pPr>
            <a:lvl3pPr marL="637270" indent="0">
              <a:buNone/>
              <a:defRPr sz="1100"/>
            </a:lvl3pPr>
            <a:lvl4pPr marL="955919" indent="0">
              <a:buNone/>
              <a:defRPr sz="1000"/>
            </a:lvl4pPr>
            <a:lvl5pPr marL="1274546" indent="0">
              <a:buNone/>
              <a:defRPr sz="1000"/>
            </a:lvl5pPr>
            <a:lvl6pPr marL="1593176" indent="0">
              <a:buNone/>
              <a:defRPr sz="1000"/>
            </a:lvl6pPr>
            <a:lvl7pPr marL="1911816" indent="0">
              <a:buNone/>
              <a:defRPr sz="1000"/>
            </a:lvl7pPr>
            <a:lvl8pPr marL="2230449" indent="0">
              <a:buNone/>
              <a:defRPr sz="1000"/>
            </a:lvl8pPr>
            <a:lvl9pPr marL="2549088" indent="0">
              <a:buNone/>
              <a:defRPr sz="1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91415107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31702837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467"/>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3" y="1534791"/>
            <a:ext cx="4041799"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643" y="2174467"/>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8" name="Slide Number Placeholder 7"/>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94218704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4" name="Slide Number Placeholder 3"/>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7530841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3" name="Slide Number Placeholder 2"/>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124273180"/>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6" y="273476"/>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7853169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28" y="4800912"/>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28" y="612804"/>
            <a:ext cx="5486177" cy="4114354"/>
          </a:xfrm>
        </p:spPr>
        <p:txBody>
          <a:bodyPr/>
          <a:lstStyle>
            <a:lvl1pPr marL="0" indent="0">
              <a:buNone/>
              <a:defRPr sz="2200"/>
            </a:lvl1pPr>
            <a:lvl2pPr marL="318640" indent="0">
              <a:buNone/>
              <a:defRPr sz="2000"/>
            </a:lvl2pPr>
            <a:lvl3pPr marL="637270" indent="0">
              <a:buNone/>
              <a:defRPr sz="1700"/>
            </a:lvl3pPr>
            <a:lvl4pPr marL="955919" indent="0">
              <a:buNone/>
              <a:defRPr sz="1400"/>
            </a:lvl4pPr>
            <a:lvl5pPr marL="1274546" indent="0">
              <a:buNone/>
              <a:defRPr sz="1400"/>
            </a:lvl5pPr>
            <a:lvl6pPr marL="1593176" indent="0">
              <a:buNone/>
              <a:defRPr sz="1400"/>
            </a:lvl6pPr>
            <a:lvl7pPr marL="1911816" indent="0">
              <a:buNone/>
              <a:defRPr sz="1400"/>
            </a:lvl7pPr>
            <a:lvl8pPr marL="2230449" indent="0">
              <a:buNone/>
              <a:defRPr sz="1400"/>
            </a:lvl8pPr>
            <a:lvl9pPr marL="2549088"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728" y="5367864"/>
            <a:ext cx="5486177" cy="80478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46940906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308" indent="0">
              <a:buNone/>
              <a:defRPr sz="1800">
                <a:solidFill>
                  <a:schemeClr val="tx1">
                    <a:tint val="75000"/>
                  </a:schemeClr>
                </a:solidFill>
              </a:defRPr>
            </a:lvl2pPr>
            <a:lvl3pPr marL="906592" indent="0">
              <a:buNone/>
              <a:defRPr sz="1600">
                <a:solidFill>
                  <a:schemeClr val="tx1">
                    <a:tint val="75000"/>
                  </a:schemeClr>
                </a:solidFill>
              </a:defRPr>
            </a:lvl3pPr>
            <a:lvl4pPr marL="1359908" indent="0">
              <a:buNone/>
              <a:defRPr sz="1400">
                <a:solidFill>
                  <a:schemeClr val="tx1">
                    <a:tint val="75000"/>
                  </a:schemeClr>
                </a:solidFill>
              </a:defRPr>
            </a:lvl4pPr>
            <a:lvl5pPr marL="1813188" indent="0">
              <a:buNone/>
              <a:defRPr sz="1400">
                <a:solidFill>
                  <a:schemeClr val="tx1">
                    <a:tint val="75000"/>
                  </a:schemeClr>
                </a:solidFill>
              </a:defRPr>
            </a:lvl5pPr>
            <a:lvl6pPr marL="2266517" indent="0">
              <a:buNone/>
              <a:defRPr sz="1400">
                <a:solidFill>
                  <a:schemeClr val="tx1">
                    <a:tint val="75000"/>
                  </a:schemeClr>
                </a:solidFill>
              </a:defRPr>
            </a:lvl6pPr>
            <a:lvl7pPr marL="2719812" indent="0">
              <a:buNone/>
              <a:defRPr sz="1400">
                <a:solidFill>
                  <a:schemeClr val="tx1">
                    <a:tint val="75000"/>
                  </a:schemeClr>
                </a:solidFill>
              </a:defRPr>
            </a:lvl7pPr>
            <a:lvl8pPr marL="3173122" indent="0">
              <a:buNone/>
              <a:defRPr sz="1400">
                <a:solidFill>
                  <a:schemeClr val="tx1">
                    <a:tint val="75000"/>
                  </a:schemeClr>
                </a:solidFill>
              </a:defRPr>
            </a:lvl8pPr>
            <a:lvl9pPr marL="3626408"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87" y="6488912"/>
            <a:ext cx="359813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60395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16155381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65"/>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65"/>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60781238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201065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8093" indent="-318093">
              <a:buFont typeface="Wingdings" charset="2"/>
              <a:buChar char="§"/>
              <a:tabLst>
                <a:tab pos="256706" algn="l"/>
              </a:tabLst>
              <a:defRPr sz="2400">
                <a:solidFill>
                  <a:schemeClr val="tx1"/>
                </a:solidFill>
              </a:defRPr>
            </a:lvl1pPr>
            <a:lvl2pPr marL="531813" indent="-255588">
              <a:buFont typeface="Wingdings" charset="2"/>
              <a:buChar char="§"/>
              <a:defRPr sz="2000">
                <a:solidFill>
                  <a:schemeClr val="accent1"/>
                </a:solidFill>
              </a:defRPr>
            </a:lvl2pPr>
            <a:lvl3pPr marL="776656" indent="-187470">
              <a:buFont typeface="Wingdings" charset="2"/>
              <a:buChar char="§"/>
              <a:defRPr sz="2500">
                <a:solidFill>
                  <a:schemeClr val="tx1"/>
                </a:solidFill>
              </a:defRPr>
            </a:lvl3pPr>
            <a:lvl4pPr marL="1089105" indent="-187470">
              <a:buFont typeface="Wingdings" charset="2"/>
              <a:buChar char="§"/>
              <a:defRPr sz="2500">
                <a:solidFill>
                  <a:schemeClr val="tx1"/>
                </a:solidFill>
              </a:defRPr>
            </a:lvl4pPr>
            <a:lvl5pPr marL="1401553" indent="-18747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066647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smtClean="0"/>
              <a:t>Click to edit Master text styles</a:t>
            </a:r>
          </a:p>
        </p:txBody>
      </p:sp>
    </p:spTree>
    <p:extLst>
      <p:ext uri="{BB962C8B-B14F-4D97-AF65-F5344CB8AC3E}">
        <p14:creationId xmlns:p14="http://schemas.microsoft.com/office/powerpoint/2010/main" val="389528924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6"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88549"/>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09237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031851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47216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428913767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1" y="6488912"/>
            <a:ext cx="3648529"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09631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0" y="612800"/>
            <a:ext cx="5486177" cy="4114354"/>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123153141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239282"/>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177"/>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177"/>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7692292"/>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8184" y="116632"/>
            <a:ext cx="2100064" cy="1377641"/>
          </a:xfrm>
          <a:prstGeom prst="rect">
            <a:avLst/>
          </a:prstGeom>
        </p:spPr>
      </p:pic>
      <p:cxnSp>
        <p:nvCxnSpPr>
          <p:cNvPr id="9" name="Gerade Verbindung 8"/>
          <p:cNvCxnSpPr/>
          <p:nvPr userDrawn="1"/>
        </p:nvCxnSpPr>
        <p:spPr>
          <a:xfrm>
            <a:off x="1835697" y="1556792"/>
            <a:ext cx="6624736"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userDrawn="1"/>
        </p:nvSpPr>
        <p:spPr>
          <a:xfrm>
            <a:off x="467545" y="6165304"/>
            <a:ext cx="8208912" cy="523220"/>
          </a:xfrm>
          <a:prstGeom prst="rect">
            <a:avLst/>
          </a:prstGeom>
          <a:noFill/>
        </p:spPr>
        <p:txBody>
          <a:bodyPr wrap="square" lIns="91430" tIns="45716" rIns="91430" bIns="45716" rtlCol="0">
            <a:spAutoFit/>
          </a:bodyPr>
          <a:lstStyle/>
          <a:p>
            <a:pPr defTabSz="457154"/>
            <a:r>
              <a:rPr lang="de-DE" sz="1400" dirty="0" smtClean="0">
                <a:solidFill>
                  <a:srgbClr val="002060"/>
                </a:solidFill>
                <a:latin typeface="Helvetica Neue"/>
                <a:ea typeface="ヒラギノ角ゴ ProN W3"/>
                <a:cs typeface="ヒラギノ角ゴ ProN W3"/>
              </a:rPr>
              <a:t>Executive Board Meeting, 14 May 2012, Amsterdam</a:t>
            </a:r>
          </a:p>
          <a:p>
            <a:pPr defTabSz="457154"/>
            <a:r>
              <a:rPr lang="de-DE" sz="1400" dirty="0" smtClean="0">
                <a:solidFill>
                  <a:srgbClr val="002060"/>
                </a:solidFill>
                <a:latin typeface="Helvetica Neue"/>
                <a:ea typeface="ヒラギノ角ゴ ProN W3"/>
                <a:cs typeface="ヒラギノ角ゴ ProN W3"/>
              </a:rPr>
              <a:t>Heike Lorenzen-Schmidt, Project Administrator</a:t>
            </a:r>
          </a:p>
        </p:txBody>
      </p:sp>
    </p:spTree>
    <p:extLst>
      <p:ext uri="{BB962C8B-B14F-4D97-AF65-F5344CB8AC3E}">
        <p14:creationId xmlns:p14="http://schemas.microsoft.com/office/powerpoint/2010/main" val="2155268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39D0DC8-9766-A346-8C2B-AC931113643A}" type="slidenum">
              <a:rPr lang="en-US"/>
              <a:pPr/>
              <a:t>‹#›</a:t>
            </a:fld>
            <a:endParaRPr lang="en-US"/>
          </a:p>
        </p:txBody>
      </p:sp>
    </p:spTree>
    <p:extLst>
      <p:ext uri="{BB962C8B-B14F-4D97-AF65-F5344CB8AC3E}">
        <p14:creationId xmlns:p14="http://schemas.microsoft.com/office/powerpoint/2010/main" val="941021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A1E9EDCB-58DC-0549-B4B6-B90BB136AF53}" type="slidenum">
              <a:rPr lang="en-US"/>
              <a:pPr/>
              <a:t>‹#›</a:t>
            </a:fld>
            <a:endParaRPr lang="en-US"/>
          </a:p>
        </p:txBody>
      </p:sp>
    </p:spTree>
    <p:extLst>
      <p:ext uri="{BB962C8B-B14F-4D97-AF65-F5344CB8AC3E}">
        <p14:creationId xmlns:p14="http://schemas.microsoft.com/office/powerpoint/2010/main" val="1395982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Slide Number Placeholder 3"/>
          <p:cNvSpPr>
            <a:spLocks noGrp="1"/>
          </p:cNvSpPr>
          <p:nvPr>
            <p:ph type="sldNum" idx="10"/>
          </p:nvPr>
        </p:nvSpPr>
        <p:spPr/>
        <p:txBody>
          <a:bodyPr/>
          <a:lstStyle>
            <a:lvl1pPr>
              <a:defRPr/>
            </a:lvl1pPr>
          </a:lstStyle>
          <a:p>
            <a:fld id="{D4072427-450A-9A47-A46F-A5367909F8B5}" type="slidenum">
              <a:rPr lang="en-US"/>
              <a:pPr/>
              <a:t>‹#›</a:t>
            </a:fld>
            <a:endParaRPr lang="en-US"/>
          </a:p>
        </p:txBody>
      </p:sp>
    </p:spTree>
    <p:extLst>
      <p:ext uri="{BB962C8B-B14F-4D97-AF65-F5344CB8AC3E}">
        <p14:creationId xmlns:p14="http://schemas.microsoft.com/office/powerpoint/2010/main" val="9055715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4"/>
          <p:cNvSpPr>
            <a:spLocks noGrp="1"/>
          </p:cNvSpPr>
          <p:nvPr>
            <p:ph type="sldNum" idx="10"/>
          </p:nvPr>
        </p:nvSpPr>
        <p:spPr/>
        <p:txBody>
          <a:bodyPr/>
          <a:lstStyle>
            <a:lvl1pPr>
              <a:defRPr/>
            </a:lvl1pPr>
          </a:lstStyle>
          <a:p>
            <a:fld id="{D8326729-898E-CF44-B22C-3042CDAE0B0D}" type="slidenum">
              <a:rPr lang="en-US"/>
              <a:pPr/>
              <a:t>‹#›</a:t>
            </a:fld>
            <a:endParaRPr lang="en-US"/>
          </a:p>
        </p:txBody>
      </p:sp>
    </p:spTree>
    <p:extLst>
      <p:ext uri="{BB962C8B-B14F-4D97-AF65-F5344CB8AC3E}">
        <p14:creationId xmlns:p14="http://schemas.microsoft.com/office/powerpoint/2010/main" val="24061595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6"/>
          <p:cNvSpPr>
            <a:spLocks noGrp="1"/>
          </p:cNvSpPr>
          <p:nvPr>
            <p:ph type="sldNum" idx="10"/>
          </p:nvPr>
        </p:nvSpPr>
        <p:spPr/>
        <p:txBody>
          <a:bodyPr/>
          <a:lstStyle>
            <a:lvl1pPr>
              <a:defRPr/>
            </a:lvl1pPr>
          </a:lstStyle>
          <a:p>
            <a:fld id="{D2193041-A671-EF4D-AD27-8518DCE2359C}" type="slidenum">
              <a:rPr lang="en-US"/>
              <a:pPr/>
              <a:t>‹#›</a:t>
            </a:fld>
            <a:endParaRPr lang="en-US"/>
          </a:p>
        </p:txBody>
      </p:sp>
    </p:spTree>
    <p:extLst>
      <p:ext uri="{BB962C8B-B14F-4D97-AF65-F5344CB8AC3E}">
        <p14:creationId xmlns:p14="http://schemas.microsoft.com/office/powerpoint/2010/main" val="30241235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3A11B9C-8BA5-AF45-A761-399492F33CD9}" type="slidenum">
              <a:rPr lang="en-US"/>
              <a:pPr/>
              <a:t>‹#›</a:t>
            </a:fld>
            <a:endParaRPr lang="en-US"/>
          </a:p>
        </p:txBody>
      </p:sp>
    </p:spTree>
    <p:extLst>
      <p:ext uri="{BB962C8B-B14F-4D97-AF65-F5344CB8AC3E}">
        <p14:creationId xmlns:p14="http://schemas.microsoft.com/office/powerpoint/2010/main" val="3095185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87" y="6488912"/>
            <a:ext cx="351750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8" name="Footer Placeholder 7"/>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9" name="Slide Number Placeholder 8"/>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81559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AC37F96-7F70-DF44-AB52-0C03F447C991}" type="slidenum">
              <a:rPr lang="en-US"/>
              <a:pPr/>
              <a:t>‹#›</a:t>
            </a:fld>
            <a:endParaRPr lang="en-US"/>
          </a:p>
        </p:txBody>
      </p:sp>
    </p:spTree>
    <p:extLst>
      <p:ext uri="{BB962C8B-B14F-4D97-AF65-F5344CB8AC3E}">
        <p14:creationId xmlns:p14="http://schemas.microsoft.com/office/powerpoint/2010/main" val="9033780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4F844E0C-C6F9-F342-8745-35A054D758AC}" type="slidenum">
              <a:rPr lang="en-US"/>
              <a:pPr/>
              <a:t>‹#›</a:t>
            </a:fld>
            <a:endParaRPr lang="en-US"/>
          </a:p>
        </p:txBody>
      </p:sp>
    </p:spTree>
    <p:extLst>
      <p:ext uri="{BB962C8B-B14F-4D97-AF65-F5344CB8AC3E}">
        <p14:creationId xmlns:p14="http://schemas.microsoft.com/office/powerpoint/2010/main" val="35138038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5A00EA46-9A2C-184C-9750-305101144868}" type="slidenum">
              <a:rPr lang="en-US"/>
              <a:pPr/>
              <a:t>‹#›</a:t>
            </a:fld>
            <a:endParaRPr lang="en-US"/>
          </a:p>
        </p:txBody>
      </p:sp>
    </p:spTree>
    <p:extLst>
      <p:ext uri="{BB962C8B-B14F-4D97-AF65-F5344CB8AC3E}">
        <p14:creationId xmlns:p14="http://schemas.microsoft.com/office/powerpoint/2010/main" val="5998914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6813851C-0482-B24A-B516-8416D842A672}" type="slidenum">
              <a:rPr lang="en-US"/>
              <a:pPr/>
              <a:t>‹#›</a:t>
            </a:fld>
            <a:endParaRPr lang="en-US"/>
          </a:p>
        </p:txBody>
      </p:sp>
    </p:spTree>
    <p:extLst>
      <p:ext uri="{BB962C8B-B14F-4D97-AF65-F5344CB8AC3E}">
        <p14:creationId xmlns:p14="http://schemas.microsoft.com/office/powerpoint/2010/main" val="17157167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84A49E60-E1E4-F746-82CF-C914B2340A49}" type="slidenum">
              <a:rPr lang="en-US"/>
              <a:pPr/>
              <a:t>‹#›</a:t>
            </a:fld>
            <a:endParaRPr lang="en-US"/>
          </a:p>
        </p:txBody>
      </p:sp>
    </p:spTree>
    <p:extLst>
      <p:ext uri="{BB962C8B-B14F-4D97-AF65-F5344CB8AC3E}">
        <p14:creationId xmlns:p14="http://schemas.microsoft.com/office/powerpoint/2010/main" val="15588001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a:xfrm>
            <a:off x="6553200" y="6248400"/>
            <a:ext cx="1903413" cy="455613"/>
          </a:xfrm>
        </p:spPr>
        <p:txBody>
          <a:bodyPr/>
          <a:lstStyle>
            <a:lvl1pPr>
              <a:defRPr/>
            </a:lvl1pPr>
          </a:lstStyle>
          <a:p>
            <a:fld id="{2E0A54C8-340D-A545-8B94-8B9CB55FE2A8}" type="slidenum">
              <a:rPr lang="en-US"/>
              <a:pPr/>
              <a:t>‹#›</a:t>
            </a:fld>
            <a:endParaRPr lang="en-US"/>
          </a:p>
        </p:txBody>
      </p:sp>
    </p:spTree>
    <p:extLst>
      <p:ext uri="{BB962C8B-B14F-4D97-AF65-F5344CB8AC3E}">
        <p14:creationId xmlns:p14="http://schemas.microsoft.com/office/powerpoint/2010/main" val="12189231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39D0DC8-9766-A346-8C2B-AC931113643A}"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2985267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A1E9EDCB-58DC-0549-B4B6-B90BB136AF53}"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5499891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Slide Number Placeholder 3"/>
          <p:cNvSpPr>
            <a:spLocks noGrp="1"/>
          </p:cNvSpPr>
          <p:nvPr>
            <p:ph type="sldNum" idx="10"/>
          </p:nvPr>
        </p:nvSpPr>
        <p:spPr/>
        <p:txBody>
          <a:bodyPr/>
          <a:lstStyle>
            <a:lvl1pPr>
              <a:defRPr/>
            </a:lvl1pPr>
          </a:lstStyle>
          <a:p>
            <a:fld id="{D4072427-450A-9A47-A46F-A5367909F8B5}"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5636392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4"/>
          <p:cNvSpPr>
            <a:spLocks noGrp="1"/>
          </p:cNvSpPr>
          <p:nvPr>
            <p:ph type="sldNum" idx="10"/>
          </p:nvPr>
        </p:nvSpPr>
        <p:spPr/>
        <p:txBody>
          <a:bodyPr/>
          <a:lstStyle>
            <a:lvl1pPr>
              <a:defRPr/>
            </a:lvl1pPr>
          </a:lstStyle>
          <a:p>
            <a:fld id="{D8326729-898E-CF44-B22C-3042CDAE0B0D}"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19100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4" name="Footer Placeholder 3"/>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5" name="Slide Number Placeholder 4"/>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56729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6"/>
          <p:cNvSpPr>
            <a:spLocks noGrp="1"/>
          </p:cNvSpPr>
          <p:nvPr>
            <p:ph type="sldNum" idx="10"/>
          </p:nvPr>
        </p:nvSpPr>
        <p:spPr/>
        <p:txBody>
          <a:bodyPr/>
          <a:lstStyle>
            <a:lvl1pPr>
              <a:defRPr/>
            </a:lvl1pPr>
          </a:lstStyle>
          <a:p>
            <a:fld id="{D2193041-A671-EF4D-AD27-8518DCE2359C}"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1831020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3A11B9C-8BA5-AF45-A761-399492F33CD9}"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2410070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AC37F96-7F70-DF44-AB52-0C03F447C991}"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275527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4F844E0C-C6F9-F342-8745-35A054D758AC}"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2209773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5A00EA46-9A2C-184C-9750-305101144868}"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56117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6813851C-0482-B24A-B516-8416D842A672}"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2844012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84A49E60-E1E4-F746-82CF-C914B2340A49}"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7593984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a:xfrm>
            <a:off x="6553200" y="6248400"/>
            <a:ext cx="1903413" cy="455613"/>
          </a:xfrm>
        </p:spPr>
        <p:txBody>
          <a:bodyPr/>
          <a:lstStyle>
            <a:lvl1pPr>
              <a:defRPr/>
            </a:lvl1pPr>
          </a:lstStyle>
          <a:p>
            <a:fld id="{2E0A54C8-340D-A545-8B94-8B9CB55FE2A8}" type="slidenum">
              <a:rPr lang="en-US">
                <a:latin typeface="Times New Roman"/>
                <a:ea typeface="ＭＳ Ｐゴシック"/>
                <a:cs typeface="ＭＳ Ｐゴシック"/>
              </a: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9940038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5381" indent="-315381">
              <a:spcBef>
                <a:spcPts val="600"/>
              </a:spcBef>
              <a:buFont typeface="Wingdings" charset="2"/>
              <a:buChar char="§"/>
              <a:tabLst>
                <a:tab pos="254510" algn="l"/>
              </a:tabLst>
              <a:defRPr sz="2400">
                <a:solidFill>
                  <a:schemeClr val="tx1"/>
                </a:solidFill>
              </a:defRPr>
            </a:lvl1pPr>
            <a:lvl2pPr marL="535152" indent="-261275">
              <a:buFont typeface="Wingdings" charset="2"/>
              <a:buChar char="§"/>
              <a:defRPr sz="2000">
                <a:solidFill>
                  <a:srgbClr val="4F81BD"/>
                </a:solidFill>
              </a:defRPr>
            </a:lvl2pPr>
            <a:lvl3pPr marL="770037" indent="-185880">
              <a:buFont typeface="Wingdings" charset="2"/>
              <a:buChar char="§"/>
              <a:defRPr sz="2500">
                <a:solidFill>
                  <a:schemeClr val="tx1"/>
                </a:solidFill>
              </a:defRPr>
            </a:lvl3pPr>
            <a:lvl4pPr marL="1079812" indent="-185880">
              <a:buFont typeface="Wingdings" charset="2"/>
              <a:buChar char="§"/>
              <a:defRPr sz="2500">
                <a:solidFill>
                  <a:schemeClr val="tx1"/>
                </a:solidFill>
              </a:defRPr>
            </a:lvl4pPr>
            <a:lvl5pPr marL="1389625" indent="-18588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smtClean="0">
                <a:solidFill>
                  <a:prstClr val="black"/>
                </a:solidFill>
                <a:latin typeface="Helvetica Neue"/>
                <a:ea typeface="ヒラギノ角ゴ ProN W3"/>
                <a:cs typeface="ヒラギノ角ゴ ProN W3"/>
              </a:rPr>
              <a:t>CTA STAC, Nov. 2011</a:t>
            </a:r>
            <a:endParaRPr lang="en-US" dirty="0">
              <a:solidFill>
                <a:prstClr val="black"/>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solidFill>
                  <a:prstClr val="black"/>
                </a:solidFill>
                <a:latin typeface="Helvetica Neue"/>
                <a:ea typeface="ヒラギノ角ゴ ProN W3"/>
                <a:cs typeface="ヒラギノ角ゴ ProN W3"/>
              </a:rPr>
              <a:pPr/>
              <a:t>‹#›</a:t>
            </a:fld>
            <a:endParaRPr lang="en-US">
              <a:solidFill>
                <a:prstClr val="black"/>
              </a:solidFill>
              <a:latin typeface="Helvetica Neue"/>
              <a:ea typeface="ヒラギノ角ゴ ProN W3"/>
              <a:cs typeface="ヒラギノ角ゴ ProN W3"/>
            </a:endParaRPr>
          </a:p>
        </p:txBody>
      </p:sp>
    </p:spTree>
    <p:extLst>
      <p:ext uri="{BB962C8B-B14F-4D97-AF65-F5344CB8AC3E}">
        <p14:creationId xmlns:p14="http://schemas.microsoft.com/office/powerpoint/2010/main" val="348077838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90"/>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18640" indent="0">
              <a:buNone/>
              <a:defRPr sz="1300"/>
            </a:lvl2pPr>
            <a:lvl3pPr marL="637270" indent="0">
              <a:buNone/>
              <a:defRPr sz="1100"/>
            </a:lvl3pPr>
            <a:lvl4pPr marL="955919" indent="0">
              <a:buNone/>
              <a:defRPr sz="1000"/>
            </a:lvl4pPr>
            <a:lvl5pPr marL="1274546" indent="0">
              <a:buNone/>
              <a:defRPr sz="1000"/>
            </a:lvl5pPr>
            <a:lvl6pPr marL="1593176" indent="0">
              <a:buNone/>
              <a:defRPr sz="1000"/>
            </a:lvl6pPr>
            <a:lvl7pPr marL="1911816" indent="0">
              <a:buNone/>
              <a:defRPr sz="1000"/>
            </a:lvl7pPr>
            <a:lvl8pPr marL="2230449" indent="0">
              <a:buNone/>
              <a:defRPr sz="1000"/>
            </a:lvl8pPr>
            <a:lvl9pPr marL="2549088" indent="0">
              <a:buNone/>
              <a:defRPr sz="1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38987505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3" name="Footer Placeholder 2"/>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4" name="Slide Number Placeholder 3"/>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63088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07379466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467"/>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3" y="1534791"/>
            <a:ext cx="4041799"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643" y="2174467"/>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8" name="Slide Number Placeholder 7"/>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6160868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4" name="Slide Number Placeholder 3"/>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828351021"/>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3" name="Slide Number Placeholder 2"/>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373968778"/>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6" y="273476"/>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55668295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28" y="4800912"/>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28" y="612804"/>
            <a:ext cx="5486177" cy="4114354"/>
          </a:xfrm>
        </p:spPr>
        <p:txBody>
          <a:bodyPr/>
          <a:lstStyle>
            <a:lvl1pPr marL="0" indent="0">
              <a:buNone/>
              <a:defRPr sz="2200"/>
            </a:lvl1pPr>
            <a:lvl2pPr marL="318640" indent="0">
              <a:buNone/>
              <a:defRPr sz="2000"/>
            </a:lvl2pPr>
            <a:lvl3pPr marL="637270" indent="0">
              <a:buNone/>
              <a:defRPr sz="1700"/>
            </a:lvl3pPr>
            <a:lvl4pPr marL="955919" indent="0">
              <a:buNone/>
              <a:defRPr sz="1400"/>
            </a:lvl4pPr>
            <a:lvl5pPr marL="1274546" indent="0">
              <a:buNone/>
              <a:defRPr sz="1400"/>
            </a:lvl5pPr>
            <a:lvl6pPr marL="1593176" indent="0">
              <a:buNone/>
              <a:defRPr sz="1400"/>
            </a:lvl6pPr>
            <a:lvl7pPr marL="1911816" indent="0">
              <a:buNone/>
              <a:defRPr sz="1400"/>
            </a:lvl7pPr>
            <a:lvl8pPr marL="2230449" indent="0">
              <a:buNone/>
              <a:defRPr sz="1400"/>
            </a:lvl8pPr>
            <a:lvl9pPr marL="2549088"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728" y="5367864"/>
            <a:ext cx="5486177" cy="80478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727279400"/>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151129210"/>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65"/>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65"/>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164988127"/>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397448" indent="0" algn="ctr">
              <a:buNone/>
              <a:defRPr>
                <a:solidFill>
                  <a:schemeClr val="tx1">
                    <a:tint val="75000"/>
                  </a:schemeClr>
                </a:solidFill>
              </a:defRPr>
            </a:lvl2pPr>
            <a:lvl3pPr marL="794895" indent="0" algn="ctr">
              <a:buNone/>
              <a:defRPr>
                <a:solidFill>
                  <a:schemeClr val="tx1">
                    <a:tint val="75000"/>
                  </a:schemeClr>
                </a:solidFill>
              </a:defRPr>
            </a:lvl3pPr>
            <a:lvl4pPr marL="1192365" indent="0" algn="ctr">
              <a:buNone/>
              <a:defRPr>
                <a:solidFill>
                  <a:schemeClr val="tx1">
                    <a:tint val="75000"/>
                  </a:schemeClr>
                </a:solidFill>
              </a:defRPr>
            </a:lvl4pPr>
            <a:lvl5pPr marL="1589818" indent="0" algn="ctr">
              <a:buNone/>
              <a:defRPr>
                <a:solidFill>
                  <a:schemeClr val="tx1">
                    <a:tint val="75000"/>
                  </a:schemeClr>
                </a:solidFill>
              </a:defRPr>
            </a:lvl5pPr>
            <a:lvl6pPr marL="1987279" indent="0" algn="ctr">
              <a:buNone/>
              <a:defRPr>
                <a:solidFill>
                  <a:schemeClr val="tx1">
                    <a:tint val="75000"/>
                  </a:schemeClr>
                </a:solidFill>
              </a:defRPr>
            </a:lvl6pPr>
            <a:lvl7pPr marL="2384735" indent="0" algn="ctr">
              <a:buNone/>
              <a:defRPr>
                <a:solidFill>
                  <a:schemeClr val="tx1">
                    <a:tint val="75000"/>
                  </a:schemeClr>
                </a:solidFill>
              </a:defRPr>
            </a:lvl7pPr>
            <a:lvl8pPr marL="2782200" indent="0" algn="ctr">
              <a:buNone/>
              <a:defRPr>
                <a:solidFill>
                  <a:schemeClr val="tx1">
                    <a:tint val="75000"/>
                  </a:schemeClr>
                </a:solidFill>
              </a:defRPr>
            </a:lvl8pPr>
            <a:lvl9pPr marL="31796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90955" y="5768790"/>
            <a:ext cx="1824456" cy="331374"/>
          </a:xfrm>
          <a:prstGeom prst="rect">
            <a:avLst/>
          </a:prstGeom>
        </p:spPr>
        <p:txBody>
          <a:bodyPr lIns="79549" tIns="39750" rIns="79549" bIns="39750"/>
          <a:lstStyle/>
          <a:p>
            <a:fld id="{1D8BD707-D9CF-40AE-B4C6-C98DA3205C09}" type="datetimeFigureOut">
              <a:rPr lang="en-US" smtClean="0">
                <a:solidFill>
                  <a:prstClr val="black"/>
                </a:solidFill>
                <a:latin typeface="Helvetica Neue"/>
                <a:ea typeface="ヒラギノ角ゴ ProN W3"/>
                <a:cs typeface="ヒラギノ角ゴ ProN W3"/>
              </a:rPr>
              <a:pPr/>
              <a:t>22/3/15</a:t>
            </a:fld>
            <a:endParaRPr lang="en-US">
              <a:solidFill>
                <a:prstClr val="black"/>
              </a:solidFill>
              <a:latin typeface="Helvetica Neue"/>
              <a:ea typeface="ヒラギノ角ゴ ProN W3"/>
              <a:cs typeface="ヒラギノ角ゴ ProN W3"/>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8376813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400366" indent="0" algn="ctr">
              <a:buNone/>
              <a:defRPr>
                <a:solidFill>
                  <a:schemeClr val="tx1">
                    <a:tint val="75000"/>
                  </a:schemeClr>
                </a:solidFill>
              </a:defRPr>
            </a:lvl2pPr>
            <a:lvl3pPr marL="800732" indent="0" algn="ctr">
              <a:buNone/>
              <a:defRPr>
                <a:solidFill>
                  <a:schemeClr val="tx1">
                    <a:tint val="75000"/>
                  </a:schemeClr>
                </a:solidFill>
              </a:defRPr>
            </a:lvl3pPr>
            <a:lvl4pPr marL="1201099" indent="0" algn="ctr">
              <a:buNone/>
              <a:defRPr>
                <a:solidFill>
                  <a:schemeClr val="tx1">
                    <a:tint val="75000"/>
                  </a:schemeClr>
                </a:solidFill>
              </a:defRPr>
            </a:lvl4pPr>
            <a:lvl5pPr marL="1601464" indent="0" algn="ctr">
              <a:buNone/>
              <a:defRPr>
                <a:solidFill>
                  <a:schemeClr val="tx1">
                    <a:tint val="75000"/>
                  </a:schemeClr>
                </a:solidFill>
              </a:defRPr>
            </a:lvl5pPr>
            <a:lvl6pPr marL="2001830" indent="0" algn="ctr">
              <a:buNone/>
              <a:defRPr>
                <a:solidFill>
                  <a:schemeClr val="tx1">
                    <a:tint val="75000"/>
                  </a:schemeClr>
                </a:solidFill>
              </a:defRPr>
            </a:lvl6pPr>
            <a:lvl7pPr marL="2402197" indent="0" algn="ctr">
              <a:buNone/>
              <a:defRPr>
                <a:solidFill>
                  <a:schemeClr val="tx1">
                    <a:tint val="75000"/>
                  </a:schemeClr>
                </a:solidFill>
              </a:defRPr>
            </a:lvl7pPr>
            <a:lvl8pPr marL="2802564" indent="0" algn="ctr">
              <a:buNone/>
              <a:defRPr>
                <a:solidFill>
                  <a:schemeClr val="tx1">
                    <a:tint val="75000"/>
                  </a:schemeClr>
                </a:solidFill>
              </a:defRPr>
            </a:lvl8pPr>
            <a:lvl9pPr marL="320293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407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4"/>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88" y="1435100"/>
            <a:ext cx="3008313" cy="4691063"/>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18519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96544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7656" y="3999553"/>
            <a:ext cx="6646233" cy="1236169"/>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617656" y="2638029"/>
            <a:ext cx="6646233" cy="1361514"/>
          </a:xfrm>
        </p:spPr>
        <p:txBody>
          <a:bodyPr anchor="b"/>
          <a:lstStyle>
            <a:lvl1pPr marL="0" indent="0">
              <a:buNone/>
              <a:defRPr sz="1800">
                <a:solidFill>
                  <a:schemeClr val="tx1">
                    <a:tint val="75000"/>
                  </a:schemeClr>
                </a:solidFill>
              </a:defRPr>
            </a:lvl1pPr>
            <a:lvl2pPr marL="400366" indent="0">
              <a:buNone/>
              <a:defRPr sz="1600">
                <a:solidFill>
                  <a:schemeClr val="tx1">
                    <a:tint val="75000"/>
                  </a:schemeClr>
                </a:solidFill>
              </a:defRPr>
            </a:lvl2pPr>
            <a:lvl3pPr marL="800732" indent="0">
              <a:buNone/>
              <a:defRPr sz="1400">
                <a:solidFill>
                  <a:schemeClr val="tx1">
                    <a:tint val="75000"/>
                  </a:schemeClr>
                </a:solidFill>
              </a:defRPr>
            </a:lvl3pPr>
            <a:lvl4pPr marL="1201099" indent="0">
              <a:buNone/>
              <a:defRPr sz="1200">
                <a:solidFill>
                  <a:schemeClr val="tx1">
                    <a:tint val="75000"/>
                  </a:schemeClr>
                </a:solidFill>
              </a:defRPr>
            </a:lvl4pPr>
            <a:lvl5pPr marL="1601464" indent="0">
              <a:buNone/>
              <a:defRPr sz="1200">
                <a:solidFill>
                  <a:schemeClr val="tx1">
                    <a:tint val="75000"/>
                  </a:schemeClr>
                </a:solidFill>
              </a:defRPr>
            </a:lvl5pPr>
            <a:lvl6pPr marL="2001830" indent="0">
              <a:buNone/>
              <a:defRPr sz="1200">
                <a:solidFill>
                  <a:schemeClr val="tx1">
                    <a:tint val="75000"/>
                  </a:schemeClr>
                </a:solidFill>
              </a:defRPr>
            </a:lvl6pPr>
            <a:lvl7pPr marL="2402197" indent="0">
              <a:buNone/>
              <a:defRPr sz="1200">
                <a:solidFill>
                  <a:schemeClr val="tx1">
                    <a:tint val="75000"/>
                  </a:schemeClr>
                </a:solidFill>
              </a:defRPr>
            </a:lvl7pPr>
            <a:lvl8pPr marL="2802564" indent="0">
              <a:buNone/>
              <a:defRPr sz="1200">
                <a:solidFill>
                  <a:schemeClr val="tx1">
                    <a:tint val="75000"/>
                  </a:schemeClr>
                </a:solidFill>
              </a:defRPr>
            </a:lvl8pPr>
            <a:lvl9pPr marL="320293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64074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0956" y="1452296"/>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74709" y="1452296"/>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0585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90956" y="1393212"/>
            <a:ext cx="3454793" cy="580624"/>
          </a:xfrm>
        </p:spPr>
        <p:txBody>
          <a:bodyPr anchor="b"/>
          <a:lstStyle>
            <a:lvl1pPr marL="0" indent="0">
              <a:buNone/>
              <a:defRPr sz="2100" b="1"/>
            </a:lvl1pPr>
            <a:lvl2pPr marL="400366" indent="0">
              <a:buNone/>
              <a:defRPr sz="1800" b="1"/>
            </a:lvl2pPr>
            <a:lvl3pPr marL="800732" indent="0">
              <a:buNone/>
              <a:defRPr sz="1600" b="1"/>
            </a:lvl3pPr>
            <a:lvl4pPr marL="1201099" indent="0">
              <a:buNone/>
              <a:defRPr sz="1400" b="1"/>
            </a:lvl4pPr>
            <a:lvl5pPr marL="1601464" indent="0">
              <a:buNone/>
              <a:defRPr sz="1400" b="1"/>
            </a:lvl5pPr>
            <a:lvl6pPr marL="2001830" indent="0">
              <a:buNone/>
              <a:defRPr sz="1400" b="1"/>
            </a:lvl6pPr>
            <a:lvl7pPr marL="2402197" indent="0">
              <a:buNone/>
              <a:defRPr sz="1400" b="1"/>
            </a:lvl7pPr>
            <a:lvl8pPr marL="2802564" indent="0">
              <a:buNone/>
              <a:defRPr sz="1400" b="1"/>
            </a:lvl8pPr>
            <a:lvl9pPr marL="32029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390956" y="1973836"/>
            <a:ext cx="3454793"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71993" y="1393212"/>
            <a:ext cx="3456150" cy="580624"/>
          </a:xfrm>
        </p:spPr>
        <p:txBody>
          <a:bodyPr anchor="b"/>
          <a:lstStyle>
            <a:lvl1pPr marL="0" indent="0">
              <a:buNone/>
              <a:defRPr sz="2100" b="1"/>
            </a:lvl1pPr>
            <a:lvl2pPr marL="400366" indent="0">
              <a:buNone/>
              <a:defRPr sz="1800" b="1"/>
            </a:lvl2pPr>
            <a:lvl3pPr marL="800732" indent="0">
              <a:buNone/>
              <a:defRPr sz="1600" b="1"/>
            </a:lvl3pPr>
            <a:lvl4pPr marL="1201099" indent="0">
              <a:buNone/>
              <a:defRPr sz="1400" b="1"/>
            </a:lvl4pPr>
            <a:lvl5pPr marL="1601464" indent="0">
              <a:buNone/>
              <a:defRPr sz="1400" b="1"/>
            </a:lvl5pPr>
            <a:lvl6pPr marL="2001830" indent="0">
              <a:buNone/>
              <a:defRPr sz="1400" b="1"/>
            </a:lvl6pPr>
            <a:lvl7pPr marL="2402197" indent="0">
              <a:buNone/>
              <a:defRPr sz="1400" b="1"/>
            </a:lvl7pPr>
            <a:lvl8pPr marL="2802564" indent="0">
              <a:buNone/>
              <a:defRPr sz="1400" b="1"/>
            </a:lvl8pPr>
            <a:lvl9pPr marL="32029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3971993" y="1973836"/>
            <a:ext cx="3456150"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73591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89308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08269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0968" y="247810"/>
            <a:ext cx="2572429" cy="105463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057051" y="247824"/>
            <a:ext cx="4371093" cy="5312069"/>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90968" y="1302457"/>
            <a:ext cx="2572429" cy="4257435"/>
          </a:xfrm>
        </p:spPr>
        <p:txBody>
          <a:bodyPr/>
          <a:lstStyle>
            <a:lvl1pPr marL="0" indent="0">
              <a:buNone/>
              <a:defRPr sz="1200"/>
            </a:lvl1pPr>
            <a:lvl2pPr marL="400366" indent="0">
              <a:buNone/>
              <a:defRPr sz="1100"/>
            </a:lvl2pPr>
            <a:lvl3pPr marL="800732" indent="0">
              <a:buNone/>
              <a:defRPr sz="900"/>
            </a:lvl3pPr>
            <a:lvl4pPr marL="1201099" indent="0">
              <a:buNone/>
              <a:defRPr sz="800"/>
            </a:lvl4pPr>
            <a:lvl5pPr marL="1601464" indent="0">
              <a:buNone/>
              <a:defRPr sz="800"/>
            </a:lvl5pPr>
            <a:lvl6pPr marL="2001830" indent="0">
              <a:buNone/>
              <a:defRPr sz="800"/>
            </a:lvl6pPr>
            <a:lvl7pPr marL="2402197" indent="0">
              <a:buNone/>
              <a:defRPr sz="800"/>
            </a:lvl7pPr>
            <a:lvl8pPr marL="2802564" indent="0">
              <a:buNone/>
              <a:defRPr sz="800"/>
            </a:lvl8pPr>
            <a:lvl9pPr marL="320293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75548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2598" y="4356847"/>
            <a:ext cx="4691458" cy="51435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532598" y="556132"/>
            <a:ext cx="4691458" cy="3734440"/>
          </a:xfrm>
        </p:spPr>
        <p:txBody>
          <a:bodyPr/>
          <a:lstStyle>
            <a:lvl1pPr marL="0" indent="0">
              <a:buNone/>
              <a:defRPr sz="2800"/>
            </a:lvl1pPr>
            <a:lvl2pPr marL="400366" indent="0">
              <a:buNone/>
              <a:defRPr sz="2500"/>
            </a:lvl2pPr>
            <a:lvl3pPr marL="800732" indent="0">
              <a:buNone/>
              <a:defRPr sz="2100"/>
            </a:lvl3pPr>
            <a:lvl4pPr marL="1201099" indent="0">
              <a:buNone/>
              <a:defRPr sz="1800"/>
            </a:lvl4pPr>
            <a:lvl5pPr marL="1601464" indent="0">
              <a:buNone/>
              <a:defRPr sz="1800"/>
            </a:lvl5pPr>
            <a:lvl6pPr marL="2001830" indent="0">
              <a:buNone/>
              <a:defRPr sz="1800"/>
            </a:lvl6pPr>
            <a:lvl7pPr marL="2402197" indent="0">
              <a:buNone/>
              <a:defRPr sz="1800"/>
            </a:lvl7pPr>
            <a:lvl8pPr marL="2802564" indent="0">
              <a:buNone/>
              <a:defRPr sz="1800"/>
            </a:lvl8pPr>
            <a:lvl9pPr marL="3202930" indent="0">
              <a:buNone/>
              <a:defRPr sz="1800"/>
            </a:lvl9pPr>
          </a:lstStyle>
          <a:p>
            <a:endParaRPr lang="en-US"/>
          </a:p>
        </p:txBody>
      </p:sp>
      <p:sp>
        <p:nvSpPr>
          <p:cNvPr id="4" name="Text Placeholder 3"/>
          <p:cNvSpPr>
            <a:spLocks noGrp="1"/>
          </p:cNvSpPr>
          <p:nvPr>
            <p:ph type="body" sz="half" idx="2"/>
          </p:nvPr>
        </p:nvSpPr>
        <p:spPr>
          <a:xfrm>
            <a:off x="1532598" y="4871198"/>
            <a:ext cx="4691458" cy="730463"/>
          </a:xfrm>
        </p:spPr>
        <p:txBody>
          <a:bodyPr/>
          <a:lstStyle>
            <a:lvl1pPr marL="0" indent="0">
              <a:buNone/>
              <a:defRPr sz="1200"/>
            </a:lvl1pPr>
            <a:lvl2pPr marL="400366" indent="0">
              <a:buNone/>
              <a:defRPr sz="1100"/>
            </a:lvl2pPr>
            <a:lvl3pPr marL="800732" indent="0">
              <a:buNone/>
              <a:defRPr sz="900"/>
            </a:lvl3pPr>
            <a:lvl4pPr marL="1201099" indent="0">
              <a:buNone/>
              <a:defRPr sz="800"/>
            </a:lvl4pPr>
            <a:lvl5pPr marL="1601464" indent="0">
              <a:buNone/>
              <a:defRPr sz="800"/>
            </a:lvl5pPr>
            <a:lvl6pPr marL="2001830" indent="0">
              <a:buNone/>
              <a:defRPr sz="800"/>
            </a:lvl6pPr>
            <a:lvl7pPr marL="2402197" indent="0">
              <a:buNone/>
              <a:defRPr sz="800"/>
            </a:lvl7pPr>
            <a:lvl8pPr marL="2802564" indent="0">
              <a:buNone/>
              <a:defRPr sz="800"/>
            </a:lvl8pPr>
            <a:lvl9pPr marL="320293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9448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62078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8846" y="249253"/>
            <a:ext cx="1759297" cy="53106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0955" y="249253"/>
            <a:ext cx="5147572" cy="53106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31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90"/>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18640" indent="0">
              <a:buNone/>
              <a:defRPr sz="1300"/>
            </a:lvl2pPr>
            <a:lvl3pPr marL="637270" indent="0">
              <a:buNone/>
              <a:defRPr sz="1100"/>
            </a:lvl3pPr>
            <a:lvl4pPr marL="955919" indent="0">
              <a:buNone/>
              <a:defRPr sz="1000"/>
            </a:lvl4pPr>
            <a:lvl5pPr marL="1274546" indent="0">
              <a:buNone/>
              <a:defRPr sz="1000"/>
            </a:lvl5pPr>
            <a:lvl6pPr marL="1593176" indent="0">
              <a:buNone/>
              <a:defRPr sz="1000"/>
            </a:lvl6pPr>
            <a:lvl7pPr marL="1911816" indent="0">
              <a:buNone/>
              <a:defRPr sz="1000"/>
            </a:lvl7pPr>
            <a:lvl8pPr marL="2230449" indent="0">
              <a:buNone/>
              <a:defRPr sz="1000"/>
            </a:lvl8pPr>
            <a:lvl9pPr marL="2549088" indent="0">
              <a:buNone/>
              <a:defRPr sz="1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smtClean="0"/>
              <a:t>CTA STAC, Nov. 2011</a:t>
            </a:r>
            <a:endParaRPr lang="en-US" dirty="0"/>
          </a:p>
        </p:txBody>
      </p:sp>
      <p:sp>
        <p:nvSpPr>
          <p:cNvPr id="5" name="Slide Number Placeholder 4"/>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200414892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308" indent="0">
              <a:buNone/>
              <a:defRPr sz="2800"/>
            </a:lvl2pPr>
            <a:lvl3pPr marL="906592" indent="0">
              <a:buNone/>
              <a:defRPr sz="2400"/>
            </a:lvl3pPr>
            <a:lvl4pPr marL="1359908" indent="0">
              <a:buNone/>
              <a:defRPr sz="2000"/>
            </a:lvl4pPr>
            <a:lvl5pPr marL="1813188" indent="0">
              <a:buNone/>
              <a:defRPr sz="2000"/>
            </a:lvl5pPr>
            <a:lvl6pPr marL="2266517" indent="0">
              <a:buNone/>
              <a:defRPr sz="2000"/>
            </a:lvl6pPr>
            <a:lvl7pPr marL="2719812" indent="0">
              <a:buNone/>
              <a:defRPr sz="2000"/>
            </a:lvl7pPr>
            <a:lvl8pPr marL="3173122" indent="0">
              <a:buNone/>
              <a:defRPr sz="2000"/>
            </a:lvl8pPr>
            <a:lvl9pPr marL="36264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31933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39D0DC8-9766-A346-8C2B-AC931113643A}" type="slidenum">
              <a:rPr lang="en-US"/>
              <a:pPr/>
              <a:t>‹#›</a:t>
            </a:fld>
            <a:endParaRPr lang="en-US"/>
          </a:p>
        </p:txBody>
      </p:sp>
    </p:spTree>
    <p:extLst>
      <p:ext uri="{BB962C8B-B14F-4D97-AF65-F5344CB8AC3E}">
        <p14:creationId xmlns:p14="http://schemas.microsoft.com/office/powerpoint/2010/main" val="28970405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A1E9EDCB-58DC-0549-B4B6-B90BB136AF53}" type="slidenum">
              <a:rPr lang="en-US"/>
              <a:pPr/>
              <a:t>‹#›</a:t>
            </a:fld>
            <a:endParaRPr lang="en-US"/>
          </a:p>
        </p:txBody>
      </p:sp>
    </p:spTree>
    <p:extLst>
      <p:ext uri="{BB962C8B-B14F-4D97-AF65-F5344CB8AC3E}">
        <p14:creationId xmlns:p14="http://schemas.microsoft.com/office/powerpoint/2010/main" val="37708895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Slide Number Placeholder 3"/>
          <p:cNvSpPr>
            <a:spLocks noGrp="1"/>
          </p:cNvSpPr>
          <p:nvPr>
            <p:ph type="sldNum" idx="10"/>
          </p:nvPr>
        </p:nvSpPr>
        <p:spPr/>
        <p:txBody>
          <a:bodyPr/>
          <a:lstStyle>
            <a:lvl1pPr>
              <a:defRPr/>
            </a:lvl1pPr>
          </a:lstStyle>
          <a:p>
            <a:fld id="{D4072427-450A-9A47-A46F-A5367909F8B5}" type="slidenum">
              <a:rPr lang="en-US"/>
              <a:pPr/>
              <a:t>‹#›</a:t>
            </a:fld>
            <a:endParaRPr lang="en-US"/>
          </a:p>
        </p:txBody>
      </p:sp>
    </p:spTree>
    <p:extLst>
      <p:ext uri="{BB962C8B-B14F-4D97-AF65-F5344CB8AC3E}">
        <p14:creationId xmlns:p14="http://schemas.microsoft.com/office/powerpoint/2010/main" val="24725417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4"/>
          <p:cNvSpPr>
            <a:spLocks noGrp="1"/>
          </p:cNvSpPr>
          <p:nvPr>
            <p:ph type="sldNum" idx="10"/>
          </p:nvPr>
        </p:nvSpPr>
        <p:spPr/>
        <p:txBody>
          <a:bodyPr/>
          <a:lstStyle>
            <a:lvl1pPr>
              <a:defRPr/>
            </a:lvl1pPr>
          </a:lstStyle>
          <a:p>
            <a:fld id="{D8326729-898E-CF44-B22C-3042CDAE0B0D}" type="slidenum">
              <a:rPr lang="en-US"/>
              <a:pPr/>
              <a:t>‹#›</a:t>
            </a:fld>
            <a:endParaRPr lang="en-US"/>
          </a:p>
        </p:txBody>
      </p:sp>
    </p:spTree>
    <p:extLst>
      <p:ext uri="{BB962C8B-B14F-4D97-AF65-F5344CB8AC3E}">
        <p14:creationId xmlns:p14="http://schemas.microsoft.com/office/powerpoint/2010/main" val="17645780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6"/>
          <p:cNvSpPr>
            <a:spLocks noGrp="1"/>
          </p:cNvSpPr>
          <p:nvPr>
            <p:ph type="sldNum" idx="10"/>
          </p:nvPr>
        </p:nvSpPr>
        <p:spPr/>
        <p:txBody>
          <a:bodyPr/>
          <a:lstStyle>
            <a:lvl1pPr>
              <a:defRPr/>
            </a:lvl1pPr>
          </a:lstStyle>
          <a:p>
            <a:fld id="{D2193041-A671-EF4D-AD27-8518DCE2359C}" type="slidenum">
              <a:rPr lang="en-US"/>
              <a:pPr/>
              <a:t>‹#›</a:t>
            </a:fld>
            <a:endParaRPr lang="en-US"/>
          </a:p>
        </p:txBody>
      </p:sp>
    </p:spTree>
    <p:extLst>
      <p:ext uri="{BB962C8B-B14F-4D97-AF65-F5344CB8AC3E}">
        <p14:creationId xmlns:p14="http://schemas.microsoft.com/office/powerpoint/2010/main" val="12710954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3A11B9C-8BA5-AF45-A761-399492F33CD9}" type="slidenum">
              <a:rPr lang="en-US"/>
              <a:pPr/>
              <a:t>‹#›</a:t>
            </a:fld>
            <a:endParaRPr lang="en-US"/>
          </a:p>
        </p:txBody>
      </p:sp>
    </p:spTree>
    <p:extLst>
      <p:ext uri="{BB962C8B-B14F-4D97-AF65-F5344CB8AC3E}">
        <p14:creationId xmlns:p14="http://schemas.microsoft.com/office/powerpoint/2010/main" val="23542515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AC37F96-7F70-DF44-AB52-0C03F447C991}" type="slidenum">
              <a:rPr lang="en-US"/>
              <a:pPr/>
              <a:t>‹#›</a:t>
            </a:fld>
            <a:endParaRPr lang="en-US"/>
          </a:p>
        </p:txBody>
      </p:sp>
    </p:spTree>
    <p:extLst>
      <p:ext uri="{BB962C8B-B14F-4D97-AF65-F5344CB8AC3E}">
        <p14:creationId xmlns:p14="http://schemas.microsoft.com/office/powerpoint/2010/main" val="7745162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4F844E0C-C6F9-F342-8745-35A054D758AC}" type="slidenum">
              <a:rPr lang="en-US"/>
              <a:pPr/>
              <a:t>‹#›</a:t>
            </a:fld>
            <a:endParaRPr lang="en-US"/>
          </a:p>
        </p:txBody>
      </p:sp>
    </p:spTree>
    <p:extLst>
      <p:ext uri="{BB962C8B-B14F-4D97-AF65-F5344CB8AC3E}">
        <p14:creationId xmlns:p14="http://schemas.microsoft.com/office/powerpoint/2010/main" val="23054349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5A00EA46-9A2C-184C-9750-305101144868}" type="slidenum">
              <a:rPr lang="en-US"/>
              <a:pPr/>
              <a:t>‹#›</a:t>
            </a:fld>
            <a:endParaRPr lang="en-US"/>
          </a:p>
        </p:txBody>
      </p:sp>
    </p:spTree>
    <p:extLst>
      <p:ext uri="{BB962C8B-B14F-4D97-AF65-F5344CB8AC3E}">
        <p14:creationId xmlns:p14="http://schemas.microsoft.com/office/powerpoint/2010/main" val="18190305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6813851C-0482-B24A-B516-8416D842A672}" type="slidenum">
              <a:rPr lang="en-US"/>
              <a:pPr/>
              <a:t>‹#›</a:t>
            </a:fld>
            <a:endParaRPr lang="en-US"/>
          </a:p>
        </p:txBody>
      </p:sp>
    </p:spTree>
    <p:extLst>
      <p:ext uri="{BB962C8B-B14F-4D97-AF65-F5344CB8AC3E}">
        <p14:creationId xmlns:p14="http://schemas.microsoft.com/office/powerpoint/2010/main" val="2408099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043002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84A49E60-E1E4-F746-82CF-C914B2340A49}" type="slidenum">
              <a:rPr lang="en-US"/>
              <a:pPr/>
              <a:t>‹#›</a:t>
            </a:fld>
            <a:endParaRPr lang="en-US"/>
          </a:p>
        </p:txBody>
      </p:sp>
    </p:spTree>
    <p:extLst>
      <p:ext uri="{BB962C8B-B14F-4D97-AF65-F5344CB8AC3E}">
        <p14:creationId xmlns:p14="http://schemas.microsoft.com/office/powerpoint/2010/main" val="15191763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a:xfrm>
            <a:off x="6553200" y="6248400"/>
            <a:ext cx="1903413" cy="455613"/>
          </a:xfrm>
        </p:spPr>
        <p:txBody>
          <a:bodyPr/>
          <a:lstStyle>
            <a:lvl1pPr>
              <a:defRPr/>
            </a:lvl1pPr>
          </a:lstStyle>
          <a:p>
            <a:fld id="{2E0A54C8-340D-A545-8B94-8B9CB55FE2A8}" type="slidenum">
              <a:rPr lang="en-US"/>
              <a:pPr/>
              <a:t>‹#›</a:t>
            </a:fld>
            <a:endParaRPr lang="en-US"/>
          </a:p>
        </p:txBody>
      </p:sp>
    </p:spTree>
    <p:extLst>
      <p:ext uri="{BB962C8B-B14F-4D97-AF65-F5344CB8AC3E}">
        <p14:creationId xmlns:p14="http://schemas.microsoft.com/office/powerpoint/2010/main" val="5097136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83427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52146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U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20675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fecha 4"/>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16470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n-U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Marcador de fecha 6"/>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8302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fecha 2"/>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87913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0496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U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9262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93925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8809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46458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fld id="{A4AE5CE3-0B7D-AE4A-8826-8BBDE5072937}" type="datetimeFigureOut">
              <a:rPr lang="es-ES_tradnl"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B8B7270-1B23-8B41-857B-CFDCAA940E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51959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39D0DC8-9766-A346-8C2B-AC931113643A}" type="slidenum">
              <a:rPr lang="en-US"/>
              <a:pPr/>
              <a:t>‹#›</a:t>
            </a:fld>
            <a:endParaRPr lang="en-US"/>
          </a:p>
        </p:txBody>
      </p:sp>
    </p:spTree>
    <p:extLst>
      <p:ext uri="{BB962C8B-B14F-4D97-AF65-F5344CB8AC3E}">
        <p14:creationId xmlns:p14="http://schemas.microsoft.com/office/powerpoint/2010/main" val="28785098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A1E9EDCB-58DC-0549-B4B6-B90BB136AF53}" type="slidenum">
              <a:rPr lang="en-US"/>
              <a:pPr/>
              <a:t>‹#›</a:t>
            </a:fld>
            <a:endParaRPr lang="en-US"/>
          </a:p>
        </p:txBody>
      </p:sp>
    </p:spTree>
    <p:extLst>
      <p:ext uri="{BB962C8B-B14F-4D97-AF65-F5344CB8AC3E}">
        <p14:creationId xmlns:p14="http://schemas.microsoft.com/office/powerpoint/2010/main" val="12676308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Slide Number Placeholder 3"/>
          <p:cNvSpPr>
            <a:spLocks noGrp="1"/>
          </p:cNvSpPr>
          <p:nvPr>
            <p:ph type="sldNum" idx="10"/>
          </p:nvPr>
        </p:nvSpPr>
        <p:spPr/>
        <p:txBody>
          <a:bodyPr/>
          <a:lstStyle>
            <a:lvl1pPr>
              <a:defRPr/>
            </a:lvl1pPr>
          </a:lstStyle>
          <a:p>
            <a:fld id="{D4072427-450A-9A47-A46F-A5367909F8B5}" type="slidenum">
              <a:rPr lang="en-US"/>
              <a:pPr/>
              <a:t>‹#›</a:t>
            </a:fld>
            <a:endParaRPr lang="en-US"/>
          </a:p>
        </p:txBody>
      </p:sp>
    </p:spTree>
    <p:extLst>
      <p:ext uri="{BB962C8B-B14F-4D97-AF65-F5344CB8AC3E}">
        <p14:creationId xmlns:p14="http://schemas.microsoft.com/office/powerpoint/2010/main" val="884420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4"/>
          <p:cNvSpPr>
            <a:spLocks noGrp="1"/>
          </p:cNvSpPr>
          <p:nvPr>
            <p:ph type="sldNum" idx="10"/>
          </p:nvPr>
        </p:nvSpPr>
        <p:spPr/>
        <p:txBody>
          <a:bodyPr/>
          <a:lstStyle>
            <a:lvl1pPr>
              <a:defRPr/>
            </a:lvl1pPr>
          </a:lstStyle>
          <a:p>
            <a:fld id="{D8326729-898E-CF44-B22C-3042CDAE0B0D}" type="slidenum">
              <a:rPr lang="en-US"/>
              <a:pPr/>
              <a:t>‹#›</a:t>
            </a:fld>
            <a:endParaRPr lang="en-US"/>
          </a:p>
        </p:txBody>
      </p:sp>
    </p:spTree>
    <p:extLst>
      <p:ext uri="{BB962C8B-B14F-4D97-AF65-F5344CB8AC3E}">
        <p14:creationId xmlns:p14="http://schemas.microsoft.com/office/powerpoint/2010/main" val="7690757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6"/>
          <p:cNvSpPr>
            <a:spLocks noGrp="1"/>
          </p:cNvSpPr>
          <p:nvPr>
            <p:ph type="sldNum" idx="10"/>
          </p:nvPr>
        </p:nvSpPr>
        <p:spPr/>
        <p:txBody>
          <a:bodyPr/>
          <a:lstStyle>
            <a:lvl1pPr>
              <a:defRPr/>
            </a:lvl1pPr>
          </a:lstStyle>
          <a:p>
            <a:fld id="{D2193041-A671-EF4D-AD27-8518DCE2359C}" type="slidenum">
              <a:rPr lang="en-US"/>
              <a:pPr/>
              <a:t>‹#›</a:t>
            </a:fld>
            <a:endParaRPr lang="en-US"/>
          </a:p>
        </p:txBody>
      </p:sp>
    </p:spTree>
    <p:extLst>
      <p:ext uri="{BB962C8B-B14F-4D97-AF65-F5344CB8AC3E}">
        <p14:creationId xmlns:p14="http://schemas.microsoft.com/office/powerpoint/2010/main" val="1934146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3A11B9C-8BA5-AF45-A761-399492F33CD9}" type="slidenum">
              <a:rPr lang="en-US"/>
              <a:pPr/>
              <a:t>‹#›</a:t>
            </a:fld>
            <a:endParaRPr lang="en-US"/>
          </a:p>
        </p:txBody>
      </p:sp>
    </p:spTree>
    <p:extLst>
      <p:ext uri="{BB962C8B-B14F-4D97-AF65-F5344CB8AC3E}">
        <p14:creationId xmlns:p14="http://schemas.microsoft.com/office/powerpoint/2010/main" val="7547941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AC37F96-7F70-DF44-AB52-0C03F447C991}" type="slidenum">
              <a:rPr lang="en-US"/>
              <a:pPr/>
              <a:t>‹#›</a:t>
            </a:fld>
            <a:endParaRPr lang="en-US"/>
          </a:p>
        </p:txBody>
      </p:sp>
    </p:spTree>
    <p:extLst>
      <p:ext uri="{BB962C8B-B14F-4D97-AF65-F5344CB8AC3E}">
        <p14:creationId xmlns:p14="http://schemas.microsoft.com/office/powerpoint/2010/main" val="2891976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3308" indent="0" algn="ctr">
              <a:buNone/>
              <a:defRPr>
                <a:solidFill>
                  <a:schemeClr val="tx1">
                    <a:tint val="75000"/>
                  </a:schemeClr>
                </a:solidFill>
              </a:defRPr>
            </a:lvl2pPr>
            <a:lvl3pPr marL="906592" indent="0" algn="ctr">
              <a:buNone/>
              <a:defRPr>
                <a:solidFill>
                  <a:schemeClr val="tx1">
                    <a:tint val="75000"/>
                  </a:schemeClr>
                </a:solidFill>
              </a:defRPr>
            </a:lvl3pPr>
            <a:lvl4pPr marL="1359908" indent="0" algn="ctr">
              <a:buNone/>
              <a:defRPr>
                <a:solidFill>
                  <a:schemeClr val="tx1">
                    <a:tint val="75000"/>
                  </a:schemeClr>
                </a:solidFill>
              </a:defRPr>
            </a:lvl4pPr>
            <a:lvl5pPr marL="1813188" indent="0" algn="ctr">
              <a:buNone/>
              <a:defRPr>
                <a:solidFill>
                  <a:schemeClr val="tx1">
                    <a:tint val="75000"/>
                  </a:schemeClr>
                </a:solidFill>
              </a:defRPr>
            </a:lvl5pPr>
            <a:lvl6pPr marL="2266517" indent="0" algn="ctr">
              <a:buNone/>
              <a:defRPr>
                <a:solidFill>
                  <a:schemeClr val="tx1">
                    <a:tint val="75000"/>
                  </a:schemeClr>
                </a:solidFill>
              </a:defRPr>
            </a:lvl6pPr>
            <a:lvl7pPr marL="2719812" indent="0" algn="ctr">
              <a:buNone/>
              <a:defRPr>
                <a:solidFill>
                  <a:schemeClr val="tx1">
                    <a:tint val="75000"/>
                  </a:schemeClr>
                </a:solidFill>
              </a:defRPr>
            </a:lvl7pPr>
            <a:lvl8pPr marL="3173122" indent="0" algn="ctr">
              <a:buNone/>
              <a:defRPr>
                <a:solidFill>
                  <a:schemeClr val="tx1">
                    <a:tint val="75000"/>
                  </a:schemeClr>
                </a:solidFill>
              </a:defRPr>
            </a:lvl8pPr>
            <a:lvl9pPr marL="3626408"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subtitle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33997901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4F844E0C-C6F9-F342-8745-35A054D758AC}" type="slidenum">
              <a:rPr lang="en-US"/>
              <a:pPr/>
              <a:t>‹#›</a:t>
            </a:fld>
            <a:endParaRPr lang="en-US"/>
          </a:p>
        </p:txBody>
      </p:sp>
    </p:spTree>
    <p:extLst>
      <p:ext uri="{BB962C8B-B14F-4D97-AF65-F5344CB8AC3E}">
        <p14:creationId xmlns:p14="http://schemas.microsoft.com/office/powerpoint/2010/main" val="2607976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5A00EA46-9A2C-184C-9750-305101144868}" type="slidenum">
              <a:rPr lang="en-US"/>
              <a:pPr/>
              <a:t>‹#›</a:t>
            </a:fld>
            <a:endParaRPr lang="en-US"/>
          </a:p>
        </p:txBody>
      </p:sp>
    </p:spTree>
    <p:extLst>
      <p:ext uri="{BB962C8B-B14F-4D97-AF65-F5344CB8AC3E}">
        <p14:creationId xmlns:p14="http://schemas.microsoft.com/office/powerpoint/2010/main" val="13224507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6813851C-0482-B24A-B516-8416D842A672}" type="slidenum">
              <a:rPr lang="en-US"/>
              <a:pPr/>
              <a:t>‹#›</a:t>
            </a:fld>
            <a:endParaRPr lang="en-US"/>
          </a:p>
        </p:txBody>
      </p:sp>
    </p:spTree>
    <p:extLst>
      <p:ext uri="{BB962C8B-B14F-4D97-AF65-F5344CB8AC3E}">
        <p14:creationId xmlns:p14="http://schemas.microsoft.com/office/powerpoint/2010/main" val="916944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84A49E60-E1E4-F746-82CF-C914B2340A49}" type="slidenum">
              <a:rPr lang="en-US"/>
              <a:pPr/>
              <a:t>‹#›</a:t>
            </a:fld>
            <a:endParaRPr lang="en-US"/>
          </a:p>
        </p:txBody>
      </p:sp>
    </p:spTree>
    <p:extLst>
      <p:ext uri="{BB962C8B-B14F-4D97-AF65-F5344CB8AC3E}">
        <p14:creationId xmlns:p14="http://schemas.microsoft.com/office/powerpoint/2010/main" val="11580715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a:xfrm>
            <a:off x="6553200" y="6248400"/>
            <a:ext cx="1903413" cy="455613"/>
          </a:xfrm>
        </p:spPr>
        <p:txBody>
          <a:bodyPr/>
          <a:lstStyle>
            <a:lvl1pPr>
              <a:defRPr/>
            </a:lvl1pPr>
          </a:lstStyle>
          <a:p>
            <a:fld id="{2E0A54C8-340D-A545-8B94-8B9CB55FE2A8}" type="slidenum">
              <a:rPr lang="en-US"/>
              <a:pPr/>
              <a:t>‹#›</a:t>
            </a:fld>
            <a:endParaRPr lang="en-US"/>
          </a:p>
        </p:txBody>
      </p:sp>
    </p:spTree>
    <p:extLst>
      <p:ext uri="{BB962C8B-B14F-4D97-AF65-F5344CB8AC3E}">
        <p14:creationId xmlns:p14="http://schemas.microsoft.com/office/powerpoint/2010/main" val="5304499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extLst>
      <p:ext uri="{BB962C8B-B14F-4D97-AF65-F5344CB8AC3E}">
        <p14:creationId xmlns:p14="http://schemas.microsoft.com/office/powerpoint/2010/main" val="19309169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9204211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extLst>
      <p:ext uri="{BB962C8B-B14F-4D97-AF65-F5344CB8AC3E}">
        <p14:creationId xmlns:p14="http://schemas.microsoft.com/office/powerpoint/2010/main" val="33928437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32821519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4093697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04318" cy="1143000"/>
          </a:xfrm>
        </p:spPr>
        <p:txBody>
          <a:bodyPr/>
          <a:lstStyle>
            <a:lvl1pPr algn="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457200" y="17414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10"/>
          </p:nvPr>
        </p:nvSpPr>
        <p:spPr>
          <a:xfrm>
            <a:off x="2" y="6488912"/>
            <a:ext cx="3628371"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lvl1pPr algn="r">
              <a:defRPr/>
            </a:lvl1pPr>
          </a:lstStyle>
          <a:p>
            <a:r>
              <a:rPr lang="en-US" dirty="0" smtClean="0">
                <a:solidFill>
                  <a:prstClr val="black"/>
                </a:solidFill>
              </a:rPr>
              <a:t>FPA Evaluation April 2014</a:t>
            </a:r>
            <a:endParaRPr lang="en-US" dirty="0">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grpSp>
        <p:nvGrpSpPr>
          <p:cNvPr id="7" name="Group 11"/>
          <p:cNvGrpSpPr>
            <a:grpSpLocks noChangeAspect="1"/>
          </p:cNvGrpSpPr>
          <p:nvPr userDrawn="1"/>
        </p:nvGrpSpPr>
        <p:grpSpPr bwMode="auto">
          <a:xfrm>
            <a:off x="7661518" y="126600"/>
            <a:ext cx="1313355" cy="810817"/>
            <a:chOff x="0" y="0"/>
            <a:chExt cx="5456" cy="3370"/>
          </a:xfrm>
        </p:grpSpPr>
        <p:sp>
          <p:nvSpPr>
            <p:cNvPr id="8" name="Freeform 12"/>
            <p:cNvSpPr>
              <a:spLocks/>
            </p:cNvSpPr>
            <p:nvPr/>
          </p:nvSpPr>
          <p:spPr bwMode="auto">
            <a:xfrm>
              <a:off x="9" y="483"/>
              <a:ext cx="5105" cy="2879"/>
            </a:xfrm>
            <a:custGeom>
              <a:avLst/>
              <a:gdLst>
                <a:gd name="T0" fmla="*/ 0 w 15300"/>
                <a:gd name="T1" fmla="*/ 0 h 8617"/>
                <a:gd name="T2" fmla="*/ 0 w 15300"/>
                <a:gd name="T3" fmla="*/ 0 h 8617"/>
                <a:gd name="T4" fmla="*/ 0 w 15300"/>
                <a:gd name="T5" fmla="*/ 0 h 8617"/>
                <a:gd name="T6" fmla="*/ 0 w 15300"/>
                <a:gd name="T7" fmla="*/ 0 h 8617"/>
                <a:gd name="T8" fmla="*/ 0 w 15300"/>
                <a:gd name="T9" fmla="*/ 0 h 8617"/>
                <a:gd name="T10" fmla="*/ 0 w 15300"/>
                <a:gd name="T11" fmla="*/ 0 h 8617"/>
                <a:gd name="T12" fmla="*/ 0 w 15300"/>
                <a:gd name="T13" fmla="*/ 0 h 8617"/>
                <a:gd name="T14" fmla="*/ 0 w 15300"/>
                <a:gd name="T15" fmla="*/ 0 h 8617"/>
                <a:gd name="T16" fmla="*/ 0 w 15300"/>
                <a:gd name="T17" fmla="*/ 0 h 8617"/>
                <a:gd name="T18" fmla="*/ 0 w 15300"/>
                <a:gd name="T19" fmla="*/ 0 h 8617"/>
                <a:gd name="T20" fmla="*/ 0 w 15300"/>
                <a:gd name="T21" fmla="*/ 0 h 8617"/>
                <a:gd name="T22" fmla="*/ 0 w 15300"/>
                <a:gd name="T23" fmla="*/ 0 h 8617"/>
                <a:gd name="T24" fmla="*/ 0 w 15300"/>
                <a:gd name="T25" fmla="*/ 0 h 8617"/>
                <a:gd name="T26" fmla="*/ 0 w 15300"/>
                <a:gd name="T27" fmla="*/ 0 h 8617"/>
                <a:gd name="T28" fmla="*/ 0 w 15300"/>
                <a:gd name="T29" fmla="*/ 0 h 8617"/>
                <a:gd name="T30" fmla="*/ 0 w 15300"/>
                <a:gd name="T31" fmla="*/ 0 h 8617"/>
                <a:gd name="T32" fmla="*/ 0 w 15300"/>
                <a:gd name="T33" fmla="*/ 0 h 8617"/>
                <a:gd name="T34" fmla="*/ 0 w 15300"/>
                <a:gd name="T35" fmla="*/ 0 h 8617"/>
                <a:gd name="T36" fmla="*/ 0 w 15300"/>
                <a:gd name="T37" fmla="*/ 0 h 8617"/>
                <a:gd name="T38" fmla="*/ 0 w 15300"/>
                <a:gd name="T39" fmla="*/ 0 h 8617"/>
                <a:gd name="T40" fmla="*/ 0 w 15300"/>
                <a:gd name="T41" fmla="*/ 0 h 8617"/>
                <a:gd name="T42" fmla="*/ 0 w 15300"/>
                <a:gd name="T43" fmla="*/ 0 h 8617"/>
                <a:gd name="T44" fmla="*/ 0 w 15300"/>
                <a:gd name="T45" fmla="*/ 0 h 8617"/>
                <a:gd name="T46" fmla="*/ 0 w 15300"/>
                <a:gd name="T47" fmla="*/ 0 h 8617"/>
                <a:gd name="T48" fmla="*/ 0 w 15300"/>
                <a:gd name="T49" fmla="*/ 0 h 8617"/>
                <a:gd name="T50" fmla="*/ 0 w 15300"/>
                <a:gd name="T51" fmla="*/ 0 h 8617"/>
                <a:gd name="T52" fmla="*/ 0 w 15300"/>
                <a:gd name="T53" fmla="*/ 0 h 8617"/>
                <a:gd name="T54" fmla="*/ 0 w 15300"/>
                <a:gd name="T55" fmla="*/ 0 h 8617"/>
                <a:gd name="T56" fmla="*/ 0 w 15300"/>
                <a:gd name="T57" fmla="*/ 0 h 8617"/>
                <a:gd name="T58" fmla="*/ 0 w 15300"/>
                <a:gd name="T59" fmla="*/ 0 h 8617"/>
                <a:gd name="T60" fmla="*/ 0 w 15300"/>
                <a:gd name="T61" fmla="*/ 0 h 8617"/>
                <a:gd name="T62" fmla="*/ 0 w 15300"/>
                <a:gd name="T63" fmla="*/ 0 h 8617"/>
                <a:gd name="T64" fmla="*/ 0 w 15300"/>
                <a:gd name="T65" fmla="*/ 0 h 8617"/>
                <a:gd name="T66" fmla="*/ 0 w 15300"/>
                <a:gd name="T67" fmla="*/ 0 h 8617"/>
                <a:gd name="T68" fmla="*/ 0 w 15300"/>
                <a:gd name="T69" fmla="*/ 0 h 8617"/>
                <a:gd name="T70" fmla="*/ 0 w 15300"/>
                <a:gd name="T71" fmla="*/ 0 h 8617"/>
                <a:gd name="T72" fmla="*/ 0 w 15300"/>
                <a:gd name="T73" fmla="*/ 0 h 8617"/>
                <a:gd name="T74" fmla="*/ 0 w 15300"/>
                <a:gd name="T75" fmla="*/ 0 h 8617"/>
                <a:gd name="T76" fmla="*/ 0 w 15300"/>
                <a:gd name="T77" fmla="*/ 0 h 8617"/>
                <a:gd name="T78" fmla="*/ 0 w 15300"/>
                <a:gd name="T79" fmla="*/ 0 h 8617"/>
                <a:gd name="T80" fmla="*/ 0 w 15300"/>
                <a:gd name="T81" fmla="*/ 0 h 8617"/>
                <a:gd name="T82" fmla="*/ 0 w 15300"/>
                <a:gd name="T83" fmla="*/ 0 h 8617"/>
                <a:gd name="T84" fmla="*/ 0 w 15300"/>
                <a:gd name="T85" fmla="*/ 0 h 8617"/>
                <a:gd name="T86" fmla="*/ 0 w 15300"/>
                <a:gd name="T87" fmla="*/ 0 h 8617"/>
                <a:gd name="T88" fmla="*/ 0 w 15300"/>
                <a:gd name="T89" fmla="*/ 0 h 8617"/>
                <a:gd name="T90" fmla="*/ 0 w 15300"/>
                <a:gd name="T91" fmla="*/ 0 h 8617"/>
                <a:gd name="T92" fmla="*/ 0 w 15300"/>
                <a:gd name="T93" fmla="*/ 0 h 8617"/>
                <a:gd name="T94" fmla="*/ 0 w 15300"/>
                <a:gd name="T95" fmla="*/ 0 h 8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00"/>
                <a:gd name="T145" fmla="*/ 0 h 8617"/>
                <a:gd name="T146" fmla="*/ 15300 w 15300"/>
                <a:gd name="T147" fmla="*/ 8617 h 8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00" h="8617">
                  <a:moveTo>
                    <a:pt x="10861" y="7332"/>
                  </a:moveTo>
                  <a:lnTo>
                    <a:pt x="10403" y="7414"/>
                  </a:lnTo>
                  <a:lnTo>
                    <a:pt x="9948" y="7481"/>
                  </a:lnTo>
                  <a:lnTo>
                    <a:pt x="9497" y="7535"/>
                  </a:lnTo>
                  <a:lnTo>
                    <a:pt x="9051" y="7576"/>
                  </a:lnTo>
                  <a:lnTo>
                    <a:pt x="8610" y="7603"/>
                  </a:lnTo>
                  <a:lnTo>
                    <a:pt x="8175" y="7618"/>
                  </a:lnTo>
                  <a:lnTo>
                    <a:pt x="7746" y="7620"/>
                  </a:lnTo>
                  <a:lnTo>
                    <a:pt x="7323" y="7610"/>
                  </a:lnTo>
                  <a:lnTo>
                    <a:pt x="6909" y="7587"/>
                  </a:lnTo>
                  <a:lnTo>
                    <a:pt x="6503" y="7553"/>
                  </a:lnTo>
                  <a:lnTo>
                    <a:pt x="6106" y="7506"/>
                  </a:lnTo>
                  <a:lnTo>
                    <a:pt x="5717" y="7448"/>
                  </a:lnTo>
                  <a:lnTo>
                    <a:pt x="5340" y="7378"/>
                  </a:lnTo>
                  <a:lnTo>
                    <a:pt x="4973" y="7298"/>
                  </a:lnTo>
                  <a:lnTo>
                    <a:pt x="4618" y="7206"/>
                  </a:lnTo>
                  <a:lnTo>
                    <a:pt x="4274" y="7103"/>
                  </a:lnTo>
                  <a:lnTo>
                    <a:pt x="3942" y="6990"/>
                  </a:lnTo>
                  <a:lnTo>
                    <a:pt x="3625" y="6866"/>
                  </a:lnTo>
                  <a:lnTo>
                    <a:pt x="3320" y="6732"/>
                  </a:lnTo>
                  <a:lnTo>
                    <a:pt x="3031" y="6588"/>
                  </a:lnTo>
                  <a:lnTo>
                    <a:pt x="2757" y="6434"/>
                  </a:lnTo>
                  <a:lnTo>
                    <a:pt x="2498" y="6270"/>
                  </a:lnTo>
                  <a:lnTo>
                    <a:pt x="2256" y="6097"/>
                  </a:lnTo>
                  <a:lnTo>
                    <a:pt x="2030" y="5915"/>
                  </a:lnTo>
                  <a:lnTo>
                    <a:pt x="1824" y="5723"/>
                  </a:lnTo>
                  <a:lnTo>
                    <a:pt x="1633" y="5523"/>
                  </a:lnTo>
                  <a:lnTo>
                    <a:pt x="1464" y="5314"/>
                  </a:lnTo>
                  <a:lnTo>
                    <a:pt x="1312" y="5097"/>
                  </a:lnTo>
                  <a:lnTo>
                    <a:pt x="1181" y="4871"/>
                  </a:lnTo>
                  <a:lnTo>
                    <a:pt x="1071" y="4637"/>
                  </a:lnTo>
                  <a:lnTo>
                    <a:pt x="982" y="4396"/>
                  </a:lnTo>
                  <a:lnTo>
                    <a:pt x="915" y="4146"/>
                  </a:lnTo>
                  <a:lnTo>
                    <a:pt x="890" y="4013"/>
                  </a:lnTo>
                  <a:lnTo>
                    <a:pt x="870" y="3879"/>
                  </a:lnTo>
                  <a:lnTo>
                    <a:pt x="857" y="3745"/>
                  </a:lnTo>
                  <a:lnTo>
                    <a:pt x="851" y="3610"/>
                  </a:lnTo>
                  <a:lnTo>
                    <a:pt x="850" y="3476"/>
                  </a:lnTo>
                  <a:lnTo>
                    <a:pt x="857" y="3341"/>
                  </a:lnTo>
                  <a:lnTo>
                    <a:pt x="869" y="3206"/>
                  </a:lnTo>
                  <a:lnTo>
                    <a:pt x="888" y="3071"/>
                  </a:lnTo>
                  <a:lnTo>
                    <a:pt x="912" y="2937"/>
                  </a:lnTo>
                  <a:lnTo>
                    <a:pt x="943" y="2802"/>
                  </a:lnTo>
                  <a:lnTo>
                    <a:pt x="980" y="2668"/>
                  </a:lnTo>
                  <a:lnTo>
                    <a:pt x="1022" y="2534"/>
                  </a:lnTo>
                  <a:lnTo>
                    <a:pt x="1070" y="2399"/>
                  </a:lnTo>
                  <a:lnTo>
                    <a:pt x="1124" y="2266"/>
                  </a:lnTo>
                  <a:lnTo>
                    <a:pt x="1184" y="2133"/>
                  </a:lnTo>
                  <a:lnTo>
                    <a:pt x="1249" y="2001"/>
                  </a:lnTo>
                  <a:lnTo>
                    <a:pt x="1319" y="1869"/>
                  </a:lnTo>
                  <a:lnTo>
                    <a:pt x="1396" y="1738"/>
                  </a:lnTo>
                  <a:lnTo>
                    <a:pt x="1478" y="1608"/>
                  </a:lnTo>
                  <a:lnTo>
                    <a:pt x="1565" y="1478"/>
                  </a:lnTo>
                  <a:lnTo>
                    <a:pt x="1657" y="1349"/>
                  </a:lnTo>
                  <a:lnTo>
                    <a:pt x="1754" y="1221"/>
                  </a:lnTo>
                  <a:lnTo>
                    <a:pt x="1856" y="1093"/>
                  </a:lnTo>
                  <a:lnTo>
                    <a:pt x="1963" y="967"/>
                  </a:lnTo>
                  <a:lnTo>
                    <a:pt x="2075" y="842"/>
                  </a:lnTo>
                  <a:lnTo>
                    <a:pt x="2193" y="718"/>
                  </a:lnTo>
                  <a:lnTo>
                    <a:pt x="2315" y="595"/>
                  </a:lnTo>
                  <a:lnTo>
                    <a:pt x="2441" y="473"/>
                  </a:lnTo>
                  <a:lnTo>
                    <a:pt x="2573" y="352"/>
                  </a:lnTo>
                  <a:lnTo>
                    <a:pt x="2708" y="234"/>
                  </a:lnTo>
                  <a:lnTo>
                    <a:pt x="2849" y="116"/>
                  </a:lnTo>
                  <a:lnTo>
                    <a:pt x="2993" y="0"/>
                  </a:lnTo>
                  <a:lnTo>
                    <a:pt x="2799" y="132"/>
                  </a:lnTo>
                  <a:lnTo>
                    <a:pt x="2610" y="267"/>
                  </a:lnTo>
                  <a:lnTo>
                    <a:pt x="2427" y="405"/>
                  </a:lnTo>
                  <a:lnTo>
                    <a:pt x="2250" y="544"/>
                  </a:lnTo>
                  <a:lnTo>
                    <a:pt x="2078" y="686"/>
                  </a:lnTo>
                  <a:lnTo>
                    <a:pt x="1913" y="831"/>
                  </a:lnTo>
                  <a:lnTo>
                    <a:pt x="1753" y="976"/>
                  </a:lnTo>
                  <a:lnTo>
                    <a:pt x="1600" y="1125"/>
                  </a:lnTo>
                  <a:lnTo>
                    <a:pt x="1452" y="1275"/>
                  </a:lnTo>
                  <a:lnTo>
                    <a:pt x="1311" y="1427"/>
                  </a:lnTo>
                  <a:lnTo>
                    <a:pt x="1177" y="1581"/>
                  </a:lnTo>
                  <a:lnTo>
                    <a:pt x="1049" y="1736"/>
                  </a:lnTo>
                  <a:lnTo>
                    <a:pt x="929" y="1893"/>
                  </a:lnTo>
                  <a:lnTo>
                    <a:pt x="814" y="2051"/>
                  </a:lnTo>
                  <a:lnTo>
                    <a:pt x="708" y="2210"/>
                  </a:lnTo>
                  <a:lnTo>
                    <a:pt x="607" y="2371"/>
                  </a:lnTo>
                  <a:lnTo>
                    <a:pt x="514" y="2533"/>
                  </a:lnTo>
                  <a:lnTo>
                    <a:pt x="428" y="2694"/>
                  </a:lnTo>
                  <a:lnTo>
                    <a:pt x="351" y="2858"/>
                  </a:lnTo>
                  <a:lnTo>
                    <a:pt x="280" y="3022"/>
                  </a:lnTo>
                  <a:lnTo>
                    <a:pt x="217" y="3187"/>
                  </a:lnTo>
                  <a:lnTo>
                    <a:pt x="161" y="3352"/>
                  </a:lnTo>
                  <a:lnTo>
                    <a:pt x="114" y="3518"/>
                  </a:lnTo>
                  <a:lnTo>
                    <a:pt x="74" y="3684"/>
                  </a:lnTo>
                  <a:lnTo>
                    <a:pt x="44" y="3850"/>
                  </a:lnTo>
                  <a:lnTo>
                    <a:pt x="20" y="4016"/>
                  </a:lnTo>
                  <a:lnTo>
                    <a:pt x="6" y="4183"/>
                  </a:lnTo>
                  <a:lnTo>
                    <a:pt x="0" y="4349"/>
                  </a:lnTo>
                  <a:lnTo>
                    <a:pt x="2" y="4515"/>
                  </a:lnTo>
                  <a:lnTo>
                    <a:pt x="13" y="4681"/>
                  </a:lnTo>
                  <a:lnTo>
                    <a:pt x="32" y="4846"/>
                  </a:lnTo>
                  <a:lnTo>
                    <a:pt x="61" y="5011"/>
                  </a:lnTo>
                  <a:lnTo>
                    <a:pt x="126" y="5271"/>
                  </a:lnTo>
                  <a:lnTo>
                    <a:pt x="211" y="5523"/>
                  </a:lnTo>
                  <a:lnTo>
                    <a:pt x="318" y="5766"/>
                  </a:lnTo>
                  <a:lnTo>
                    <a:pt x="445" y="6002"/>
                  </a:lnTo>
                  <a:lnTo>
                    <a:pt x="591" y="6229"/>
                  </a:lnTo>
                  <a:lnTo>
                    <a:pt x="757" y="6446"/>
                  </a:lnTo>
                  <a:lnTo>
                    <a:pt x="941" y="6655"/>
                  </a:lnTo>
                  <a:lnTo>
                    <a:pt x="1142" y="6855"/>
                  </a:lnTo>
                  <a:lnTo>
                    <a:pt x="1360" y="7044"/>
                  </a:lnTo>
                  <a:lnTo>
                    <a:pt x="1596" y="7225"/>
                  </a:lnTo>
                  <a:lnTo>
                    <a:pt x="1847" y="7395"/>
                  </a:lnTo>
                  <a:lnTo>
                    <a:pt x="2114" y="7554"/>
                  </a:lnTo>
                  <a:lnTo>
                    <a:pt x="2396" y="7704"/>
                  </a:lnTo>
                  <a:lnTo>
                    <a:pt x="2691" y="7843"/>
                  </a:lnTo>
                  <a:lnTo>
                    <a:pt x="3000" y="7972"/>
                  </a:lnTo>
                  <a:lnTo>
                    <a:pt x="3321" y="8089"/>
                  </a:lnTo>
                  <a:lnTo>
                    <a:pt x="3656" y="8195"/>
                  </a:lnTo>
                  <a:lnTo>
                    <a:pt x="4002" y="8290"/>
                  </a:lnTo>
                  <a:lnTo>
                    <a:pt x="4359" y="8374"/>
                  </a:lnTo>
                  <a:lnTo>
                    <a:pt x="4727" y="8444"/>
                  </a:lnTo>
                  <a:lnTo>
                    <a:pt x="5103" y="8504"/>
                  </a:lnTo>
                  <a:lnTo>
                    <a:pt x="5490" y="8552"/>
                  </a:lnTo>
                  <a:lnTo>
                    <a:pt x="5886" y="8587"/>
                  </a:lnTo>
                  <a:lnTo>
                    <a:pt x="6289" y="8608"/>
                  </a:lnTo>
                  <a:lnTo>
                    <a:pt x="6700" y="8617"/>
                  </a:lnTo>
                  <a:lnTo>
                    <a:pt x="7118" y="8614"/>
                  </a:lnTo>
                  <a:lnTo>
                    <a:pt x="7542" y="8597"/>
                  </a:lnTo>
                  <a:lnTo>
                    <a:pt x="7972" y="8567"/>
                  </a:lnTo>
                  <a:lnTo>
                    <a:pt x="8406" y="8523"/>
                  </a:lnTo>
                  <a:lnTo>
                    <a:pt x="8846" y="8465"/>
                  </a:lnTo>
                  <a:lnTo>
                    <a:pt x="9288" y="8393"/>
                  </a:lnTo>
                  <a:lnTo>
                    <a:pt x="9734" y="8306"/>
                  </a:lnTo>
                  <a:lnTo>
                    <a:pt x="9944" y="8261"/>
                  </a:lnTo>
                  <a:lnTo>
                    <a:pt x="10152" y="8213"/>
                  </a:lnTo>
                  <a:lnTo>
                    <a:pt x="10359" y="8162"/>
                  </a:lnTo>
                  <a:lnTo>
                    <a:pt x="10563" y="8108"/>
                  </a:lnTo>
                  <a:lnTo>
                    <a:pt x="10766" y="8053"/>
                  </a:lnTo>
                  <a:lnTo>
                    <a:pt x="10966" y="7995"/>
                  </a:lnTo>
                  <a:lnTo>
                    <a:pt x="11164" y="7933"/>
                  </a:lnTo>
                  <a:lnTo>
                    <a:pt x="11360" y="7871"/>
                  </a:lnTo>
                  <a:lnTo>
                    <a:pt x="11555" y="7804"/>
                  </a:lnTo>
                  <a:lnTo>
                    <a:pt x="11746" y="7737"/>
                  </a:lnTo>
                  <a:lnTo>
                    <a:pt x="11935" y="7667"/>
                  </a:lnTo>
                  <a:lnTo>
                    <a:pt x="12122" y="7594"/>
                  </a:lnTo>
                  <a:lnTo>
                    <a:pt x="12307" y="7519"/>
                  </a:lnTo>
                  <a:lnTo>
                    <a:pt x="12490" y="7443"/>
                  </a:lnTo>
                  <a:lnTo>
                    <a:pt x="12670" y="7364"/>
                  </a:lnTo>
                  <a:lnTo>
                    <a:pt x="12847" y="7283"/>
                  </a:lnTo>
                  <a:lnTo>
                    <a:pt x="13022" y="7200"/>
                  </a:lnTo>
                  <a:lnTo>
                    <a:pt x="13193" y="7115"/>
                  </a:lnTo>
                  <a:lnTo>
                    <a:pt x="13363" y="7028"/>
                  </a:lnTo>
                  <a:lnTo>
                    <a:pt x="13530" y="6940"/>
                  </a:lnTo>
                  <a:lnTo>
                    <a:pt x="13694" y="6849"/>
                  </a:lnTo>
                  <a:lnTo>
                    <a:pt x="13855" y="6757"/>
                  </a:lnTo>
                  <a:lnTo>
                    <a:pt x="14014" y="6663"/>
                  </a:lnTo>
                  <a:lnTo>
                    <a:pt x="14168" y="6567"/>
                  </a:lnTo>
                  <a:lnTo>
                    <a:pt x="14321" y="6470"/>
                  </a:lnTo>
                  <a:lnTo>
                    <a:pt x="14470" y="6372"/>
                  </a:lnTo>
                  <a:lnTo>
                    <a:pt x="14616" y="6271"/>
                  </a:lnTo>
                  <a:lnTo>
                    <a:pt x="14760" y="6169"/>
                  </a:lnTo>
                  <a:lnTo>
                    <a:pt x="14900" y="6065"/>
                  </a:lnTo>
                  <a:lnTo>
                    <a:pt x="15036" y="5961"/>
                  </a:lnTo>
                  <a:lnTo>
                    <a:pt x="15170" y="5854"/>
                  </a:lnTo>
                  <a:lnTo>
                    <a:pt x="15300" y="5747"/>
                  </a:lnTo>
                  <a:lnTo>
                    <a:pt x="15182" y="5812"/>
                  </a:lnTo>
                  <a:lnTo>
                    <a:pt x="15063" y="5878"/>
                  </a:lnTo>
                  <a:lnTo>
                    <a:pt x="14943" y="5942"/>
                  </a:lnTo>
                  <a:lnTo>
                    <a:pt x="14821" y="6004"/>
                  </a:lnTo>
                  <a:lnTo>
                    <a:pt x="14698" y="6066"/>
                  </a:lnTo>
                  <a:lnTo>
                    <a:pt x="14573" y="6128"/>
                  </a:lnTo>
                  <a:lnTo>
                    <a:pt x="14447" y="6187"/>
                  </a:lnTo>
                  <a:lnTo>
                    <a:pt x="14319" y="6247"/>
                  </a:lnTo>
                  <a:lnTo>
                    <a:pt x="14190" y="6305"/>
                  </a:lnTo>
                  <a:lnTo>
                    <a:pt x="14059" y="6362"/>
                  </a:lnTo>
                  <a:lnTo>
                    <a:pt x="13927" y="6419"/>
                  </a:lnTo>
                  <a:lnTo>
                    <a:pt x="13793" y="6473"/>
                  </a:lnTo>
                  <a:lnTo>
                    <a:pt x="13658" y="6527"/>
                  </a:lnTo>
                  <a:lnTo>
                    <a:pt x="13522" y="6580"/>
                  </a:lnTo>
                  <a:lnTo>
                    <a:pt x="13385" y="6633"/>
                  </a:lnTo>
                  <a:lnTo>
                    <a:pt x="13246" y="6683"/>
                  </a:lnTo>
                  <a:lnTo>
                    <a:pt x="13105" y="6733"/>
                  </a:lnTo>
                  <a:lnTo>
                    <a:pt x="12963" y="6781"/>
                  </a:lnTo>
                  <a:lnTo>
                    <a:pt x="12821" y="6828"/>
                  </a:lnTo>
                  <a:lnTo>
                    <a:pt x="12677" y="6875"/>
                  </a:lnTo>
                  <a:lnTo>
                    <a:pt x="12531" y="6920"/>
                  </a:lnTo>
                  <a:lnTo>
                    <a:pt x="12385" y="6963"/>
                  </a:lnTo>
                  <a:lnTo>
                    <a:pt x="12238" y="7006"/>
                  </a:lnTo>
                  <a:lnTo>
                    <a:pt x="12090" y="7047"/>
                  </a:lnTo>
                  <a:lnTo>
                    <a:pt x="11939" y="7088"/>
                  </a:lnTo>
                  <a:lnTo>
                    <a:pt x="11789" y="7127"/>
                  </a:lnTo>
                  <a:lnTo>
                    <a:pt x="11636" y="7164"/>
                  </a:lnTo>
                  <a:lnTo>
                    <a:pt x="11484" y="7201"/>
                  </a:lnTo>
                  <a:lnTo>
                    <a:pt x="11329" y="7236"/>
                  </a:lnTo>
                  <a:lnTo>
                    <a:pt x="11174" y="7270"/>
                  </a:lnTo>
                  <a:lnTo>
                    <a:pt x="11018" y="7301"/>
                  </a:lnTo>
                  <a:lnTo>
                    <a:pt x="10861" y="7332"/>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9" name="Freeform 13"/>
            <p:cNvSpPr>
              <a:spLocks noEditPoints="1"/>
            </p:cNvSpPr>
            <p:nvPr/>
          </p:nvSpPr>
          <p:spPr bwMode="auto">
            <a:xfrm>
              <a:off x="0" y="474"/>
              <a:ext cx="5123" cy="2896"/>
            </a:xfrm>
            <a:custGeom>
              <a:avLst/>
              <a:gdLst>
                <a:gd name="T0" fmla="*/ 0 w 15364"/>
                <a:gd name="T1" fmla="*/ 0 h 8683"/>
                <a:gd name="T2" fmla="*/ 0 w 15364"/>
                <a:gd name="T3" fmla="*/ 0 h 8683"/>
                <a:gd name="T4" fmla="*/ 0 w 15364"/>
                <a:gd name="T5" fmla="*/ 0 h 8683"/>
                <a:gd name="T6" fmla="*/ 0 w 15364"/>
                <a:gd name="T7" fmla="*/ 0 h 8683"/>
                <a:gd name="T8" fmla="*/ 0 w 15364"/>
                <a:gd name="T9" fmla="*/ 0 h 8683"/>
                <a:gd name="T10" fmla="*/ 0 w 15364"/>
                <a:gd name="T11" fmla="*/ 0 h 8683"/>
                <a:gd name="T12" fmla="*/ 0 w 15364"/>
                <a:gd name="T13" fmla="*/ 0 h 8683"/>
                <a:gd name="T14" fmla="*/ 0 w 15364"/>
                <a:gd name="T15" fmla="*/ 0 h 8683"/>
                <a:gd name="T16" fmla="*/ 0 w 15364"/>
                <a:gd name="T17" fmla="*/ 0 h 8683"/>
                <a:gd name="T18" fmla="*/ 0 w 15364"/>
                <a:gd name="T19" fmla="*/ 0 h 8683"/>
                <a:gd name="T20" fmla="*/ 0 w 15364"/>
                <a:gd name="T21" fmla="*/ 0 h 8683"/>
                <a:gd name="T22" fmla="*/ 0 w 15364"/>
                <a:gd name="T23" fmla="*/ 0 h 8683"/>
                <a:gd name="T24" fmla="*/ 0 w 15364"/>
                <a:gd name="T25" fmla="*/ 0 h 8683"/>
                <a:gd name="T26" fmla="*/ 0 w 15364"/>
                <a:gd name="T27" fmla="*/ 0 h 8683"/>
                <a:gd name="T28" fmla="*/ 0 w 15364"/>
                <a:gd name="T29" fmla="*/ 0 h 8683"/>
                <a:gd name="T30" fmla="*/ 0 w 15364"/>
                <a:gd name="T31" fmla="*/ 0 h 8683"/>
                <a:gd name="T32" fmla="*/ 0 w 15364"/>
                <a:gd name="T33" fmla="*/ 0 h 8683"/>
                <a:gd name="T34" fmla="*/ 0 w 15364"/>
                <a:gd name="T35" fmla="*/ 0 h 8683"/>
                <a:gd name="T36" fmla="*/ 0 w 15364"/>
                <a:gd name="T37" fmla="*/ 0 h 8683"/>
                <a:gd name="T38" fmla="*/ 0 w 15364"/>
                <a:gd name="T39" fmla="*/ 0 h 8683"/>
                <a:gd name="T40" fmla="*/ 0 w 15364"/>
                <a:gd name="T41" fmla="*/ 0 h 8683"/>
                <a:gd name="T42" fmla="*/ 0 w 15364"/>
                <a:gd name="T43" fmla="*/ 0 h 8683"/>
                <a:gd name="T44" fmla="*/ 0 w 15364"/>
                <a:gd name="T45" fmla="*/ 0 h 8683"/>
                <a:gd name="T46" fmla="*/ 0 w 15364"/>
                <a:gd name="T47" fmla="*/ 0 h 8683"/>
                <a:gd name="T48" fmla="*/ 0 w 15364"/>
                <a:gd name="T49" fmla="*/ 0 h 8683"/>
                <a:gd name="T50" fmla="*/ 0 w 15364"/>
                <a:gd name="T51" fmla="*/ 0 h 8683"/>
                <a:gd name="T52" fmla="*/ 0 w 15364"/>
                <a:gd name="T53" fmla="*/ 0 h 8683"/>
                <a:gd name="T54" fmla="*/ 0 w 15364"/>
                <a:gd name="T55" fmla="*/ 0 h 8683"/>
                <a:gd name="T56" fmla="*/ 0 w 15364"/>
                <a:gd name="T57" fmla="*/ 0 h 8683"/>
                <a:gd name="T58" fmla="*/ 0 w 15364"/>
                <a:gd name="T59" fmla="*/ 0 h 8683"/>
                <a:gd name="T60" fmla="*/ 0 w 15364"/>
                <a:gd name="T61" fmla="*/ 0 h 8683"/>
                <a:gd name="T62" fmla="*/ 0 w 15364"/>
                <a:gd name="T63" fmla="*/ 0 h 8683"/>
                <a:gd name="T64" fmla="*/ 0 w 15364"/>
                <a:gd name="T65" fmla="*/ 0 h 8683"/>
                <a:gd name="T66" fmla="*/ 0 w 15364"/>
                <a:gd name="T67" fmla="*/ 0 h 8683"/>
                <a:gd name="T68" fmla="*/ 0 w 15364"/>
                <a:gd name="T69" fmla="*/ 0 h 8683"/>
                <a:gd name="T70" fmla="*/ 0 w 15364"/>
                <a:gd name="T71" fmla="*/ 0 h 8683"/>
                <a:gd name="T72" fmla="*/ 0 w 15364"/>
                <a:gd name="T73" fmla="*/ 0 h 8683"/>
                <a:gd name="T74" fmla="*/ 0 w 15364"/>
                <a:gd name="T75" fmla="*/ 0 h 8683"/>
                <a:gd name="T76" fmla="*/ 0 w 15364"/>
                <a:gd name="T77" fmla="*/ 0 h 8683"/>
                <a:gd name="T78" fmla="*/ 0 w 15364"/>
                <a:gd name="T79" fmla="*/ 0 h 8683"/>
                <a:gd name="T80" fmla="*/ 0 w 15364"/>
                <a:gd name="T81" fmla="*/ 0 h 8683"/>
                <a:gd name="T82" fmla="*/ 0 w 15364"/>
                <a:gd name="T83" fmla="*/ 0 h 8683"/>
                <a:gd name="T84" fmla="*/ 0 w 15364"/>
                <a:gd name="T85" fmla="*/ 0 h 8683"/>
                <a:gd name="T86" fmla="*/ 0 w 15364"/>
                <a:gd name="T87" fmla="*/ 0 h 8683"/>
                <a:gd name="T88" fmla="*/ 0 w 15364"/>
                <a:gd name="T89" fmla="*/ 0 h 8683"/>
                <a:gd name="T90" fmla="*/ 0 w 15364"/>
                <a:gd name="T91" fmla="*/ 0 h 8683"/>
                <a:gd name="T92" fmla="*/ 0 w 15364"/>
                <a:gd name="T93" fmla="*/ 0 h 8683"/>
                <a:gd name="T94" fmla="*/ 0 w 15364"/>
                <a:gd name="T95" fmla="*/ 0 h 8683"/>
                <a:gd name="T96" fmla="*/ 0 w 15364"/>
                <a:gd name="T97" fmla="*/ 0 h 8683"/>
                <a:gd name="T98" fmla="*/ 0 w 15364"/>
                <a:gd name="T99" fmla="*/ 0 h 8683"/>
                <a:gd name="T100" fmla="*/ 0 w 15364"/>
                <a:gd name="T101" fmla="*/ 0 h 8683"/>
                <a:gd name="T102" fmla="*/ 0 w 15364"/>
                <a:gd name="T103" fmla="*/ 0 h 8683"/>
                <a:gd name="T104" fmla="*/ 0 w 15364"/>
                <a:gd name="T105" fmla="*/ 0 h 8683"/>
                <a:gd name="T106" fmla="*/ 0 w 15364"/>
                <a:gd name="T107" fmla="*/ 0 h 8683"/>
                <a:gd name="T108" fmla="*/ 0 w 15364"/>
                <a:gd name="T109" fmla="*/ 0 h 8683"/>
                <a:gd name="T110" fmla="*/ 0 w 15364"/>
                <a:gd name="T111" fmla="*/ 0 h 8683"/>
                <a:gd name="T112" fmla="*/ 0 w 15364"/>
                <a:gd name="T113" fmla="*/ 0 h 8683"/>
                <a:gd name="T114" fmla="*/ 0 w 15364"/>
                <a:gd name="T115" fmla="*/ 0 h 8683"/>
                <a:gd name="T116" fmla="*/ 0 w 15364"/>
                <a:gd name="T117" fmla="*/ 0 h 8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364"/>
                <a:gd name="T178" fmla="*/ 0 h 8683"/>
                <a:gd name="T179" fmla="*/ 15364 w 15364"/>
                <a:gd name="T180" fmla="*/ 8683 h 8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364" h="8683">
                  <a:moveTo>
                    <a:pt x="10900" y="7397"/>
                  </a:moveTo>
                  <a:lnTo>
                    <a:pt x="10670" y="7440"/>
                  </a:lnTo>
                  <a:lnTo>
                    <a:pt x="10441" y="7479"/>
                  </a:lnTo>
                  <a:lnTo>
                    <a:pt x="10213" y="7514"/>
                  </a:lnTo>
                  <a:lnTo>
                    <a:pt x="9986" y="7546"/>
                  </a:lnTo>
                  <a:lnTo>
                    <a:pt x="9759" y="7575"/>
                  </a:lnTo>
                  <a:lnTo>
                    <a:pt x="9533" y="7601"/>
                  </a:lnTo>
                  <a:lnTo>
                    <a:pt x="9309" y="7622"/>
                  </a:lnTo>
                  <a:lnTo>
                    <a:pt x="9086" y="7641"/>
                  </a:lnTo>
                  <a:lnTo>
                    <a:pt x="8864" y="7656"/>
                  </a:lnTo>
                  <a:lnTo>
                    <a:pt x="8644" y="7668"/>
                  </a:lnTo>
                  <a:lnTo>
                    <a:pt x="8425" y="7677"/>
                  </a:lnTo>
                  <a:lnTo>
                    <a:pt x="8208" y="7684"/>
                  </a:lnTo>
                  <a:lnTo>
                    <a:pt x="7992" y="7686"/>
                  </a:lnTo>
                  <a:lnTo>
                    <a:pt x="7778" y="7686"/>
                  </a:lnTo>
                  <a:lnTo>
                    <a:pt x="7565" y="7682"/>
                  </a:lnTo>
                  <a:lnTo>
                    <a:pt x="7354" y="7675"/>
                  </a:lnTo>
                  <a:lnTo>
                    <a:pt x="7146" y="7665"/>
                  </a:lnTo>
                  <a:lnTo>
                    <a:pt x="6939" y="7653"/>
                  </a:lnTo>
                  <a:lnTo>
                    <a:pt x="6734" y="7636"/>
                  </a:lnTo>
                  <a:lnTo>
                    <a:pt x="6532" y="7618"/>
                  </a:lnTo>
                  <a:lnTo>
                    <a:pt x="6331" y="7597"/>
                  </a:lnTo>
                  <a:lnTo>
                    <a:pt x="6134" y="7571"/>
                  </a:lnTo>
                  <a:lnTo>
                    <a:pt x="5937" y="7543"/>
                  </a:lnTo>
                  <a:lnTo>
                    <a:pt x="5744" y="7513"/>
                  </a:lnTo>
                  <a:lnTo>
                    <a:pt x="5554" y="7480"/>
                  </a:lnTo>
                  <a:lnTo>
                    <a:pt x="5366" y="7443"/>
                  </a:lnTo>
                  <a:lnTo>
                    <a:pt x="5180" y="7404"/>
                  </a:lnTo>
                  <a:lnTo>
                    <a:pt x="4998" y="7362"/>
                  </a:lnTo>
                  <a:lnTo>
                    <a:pt x="4818" y="7317"/>
                  </a:lnTo>
                  <a:lnTo>
                    <a:pt x="4641" y="7270"/>
                  </a:lnTo>
                  <a:lnTo>
                    <a:pt x="4467" y="7220"/>
                  </a:lnTo>
                  <a:lnTo>
                    <a:pt x="4297" y="7167"/>
                  </a:lnTo>
                  <a:lnTo>
                    <a:pt x="4316" y="7105"/>
                  </a:lnTo>
                  <a:lnTo>
                    <a:pt x="4486" y="7158"/>
                  </a:lnTo>
                  <a:lnTo>
                    <a:pt x="4659" y="7207"/>
                  </a:lnTo>
                  <a:lnTo>
                    <a:pt x="4835" y="7256"/>
                  </a:lnTo>
                  <a:lnTo>
                    <a:pt x="5014" y="7300"/>
                  </a:lnTo>
                  <a:lnTo>
                    <a:pt x="5196" y="7342"/>
                  </a:lnTo>
                  <a:lnTo>
                    <a:pt x="5380" y="7380"/>
                  </a:lnTo>
                  <a:lnTo>
                    <a:pt x="5567" y="7416"/>
                  </a:lnTo>
                  <a:lnTo>
                    <a:pt x="5756" y="7449"/>
                  </a:lnTo>
                  <a:lnTo>
                    <a:pt x="5949" y="7480"/>
                  </a:lnTo>
                  <a:lnTo>
                    <a:pt x="6144" y="7507"/>
                  </a:lnTo>
                  <a:lnTo>
                    <a:pt x="6341" y="7532"/>
                  </a:lnTo>
                  <a:lnTo>
                    <a:pt x="6540" y="7554"/>
                  </a:lnTo>
                  <a:lnTo>
                    <a:pt x="6742" y="7573"/>
                  </a:lnTo>
                  <a:lnTo>
                    <a:pt x="6945" y="7588"/>
                  </a:lnTo>
                  <a:lnTo>
                    <a:pt x="7151" y="7601"/>
                  </a:lnTo>
                  <a:lnTo>
                    <a:pt x="7358" y="7611"/>
                  </a:lnTo>
                  <a:lnTo>
                    <a:pt x="7568" y="7617"/>
                  </a:lnTo>
                  <a:lnTo>
                    <a:pt x="7780" y="7621"/>
                  </a:lnTo>
                  <a:lnTo>
                    <a:pt x="7993" y="7621"/>
                  </a:lnTo>
                  <a:lnTo>
                    <a:pt x="8208" y="7619"/>
                  </a:lnTo>
                  <a:lnTo>
                    <a:pt x="8424" y="7613"/>
                  </a:lnTo>
                  <a:lnTo>
                    <a:pt x="8642" y="7604"/>
                  </a:lnTo>
                  <a:lnTo>
                    <a:pt x="8861" y="7591"/>
                  </a:lnTo>
                  <a:lnTo>
                    <a:pt x="9082" y="7576"/>
                  </a:lnTo>
                  <a:lnTo>
                    <a:pt x="9304" y="7558"/>
                  </a:lnTo>
                  <a:lnTo>
                    <a:pt x="9527" y="7536"/>
                  </a:lnTo>
                  <a:lnTo>
                    <a:pt x="9752" y="7511"/>
                  </a:lnTo>
                  <a:lnTo>
                    <a:pt x="9977" y="7482"/>
                  </a:lnTo>
                  <a:lnTo>
                    <a:pt x="10203" y="7450"/>
                  </a:lnTo>
                  <a:lnTo>
                    <a:pt x="10432" y="7414"/>
                  </a:lnTo>
                  <a:lnTo>
                    <a:pt x="10659" y="7375"/>
                  </a:lnTo>
                  <a:lnTo>
                    <a:pt x="10888" y="7333"/>
                  </a:lnTo>
                  <a:lnTo>
                    <a:pt x="10900" y="7397"/>
                  </a:lnTo>
                  <a:close/>
                  <a:moveTo>
                    <a:pt x="4297" y="7167"/>
                  </a:moveTo>
                  <a:lnTo>
                    <a:pt x="4129" y="7111"/>
                  </a:lnTo>
                  <a:lnTo>
                    <a:pt x="3964" y="7053"/>
                  </a:lnTo>
                  <a:lnTo>
                    <a:pt x="3802" y="6991"/>
                  </a:lnTo>
                  <a:lnTo>
                    <a:pt x="3644" y="6928"/>
                  </a:lnTo>
                  <a:lnTo>
                    <a:pt x="3489" y="6862"/>
                  </a:lnTo>
                  <a:lnTo>
                    <a:pt x="3338" y="6793"/>
                  </a:lnTo>
                  <a:lnTo>
                    <a:pt x="3191" y="6722"/>
                  </a:lnTo>
                  <a:lnTo>
                    <a:pt x="3046" y="6648"/>
                  </a:lnTo>
                  <a:lnTo>
                    <a:pt x="2906" y="6572"/>
                  </a:lnTo>
                  <a:lnTo>
                    <a:pt x="2770" y="6493"/>
                  </a:lnTo>
                  <a:lnTo>
                    <a:pt x="2638" y="6412"/>
                  </a:lnTo>
                  <a:lnTo>
                    <a:pt x="2510" y="6328"/>
                  </a:lnTo>
                  <a:lnTo>
                    <a:pt x="2387" y="6242"/>
                  </a:lnTo>
                  <a:lnTo>
                    <a:pt x="2267" y="6154"/>
                  </a:lnTo>
                  <a:lnTo>
                    <a:pt x="2151" y="6063"/>
                  </a:lnTo>
                  <a:lnTo>
                    <a:pt x="2040" y="5969"/>
                  </a:lnTo>
                  <a:lnTo>
                    <a:pt x="1933" y="5874"/>
                  </a:lnTo>
                  <a:lnTo>
                    <a:pt x="1831" y="5777"/>
                  </a:lnTo>
                  <a:lnTo>
                    <a:pt x="1733" y="5677"/>
                  </a:lnTo>
                  <a:lnTo>
                    <a:pt x="1640" y="5575"/>
                  </a:lnTo>
                  <a:lnTo>
                    <a:pt x="1552" y="5471"/>
                  </a:lnTo>
                  <a:lnTo>
                    <a:pt x="1469" y="5364"/>
                  </a:lnTo>
                  <a:lnTo>
                    <a:pt x="1390" y="5256"/>
                  </a:lnTo>
                  <a:lnTo>
                    <a:pt x="1317" y="5145"/>
                  </a:lnTo>
                  <a:lnTo>
                    <a:pt x="1248" y="5032"/>
                  </a:lnTo>
                  <a:lnTo>
                    <a:pt x="1185" y="4918"/>
                  </a:lnTo>
                  <a:lnTo>
                    <a:pt x="1126" y="4801"/>
                  </a:lnTo>
                  <a:lnTo>
                    <a:pt x="1074" y="4681"/>
                  </a:lnTo>
                  <a:lnTo>
                    <a:pt x="1026" y="4560"/>
                  </a:lnTo>
                  <a:lnTo>
                    <a:pt x="984" y="4438"/>
                  </a:lnTo>
                  <a:lnTo>
                    <a:pt x="947" y="4314"/>
                  </a:lnTo>
                  <a:lnTo>
                    <a:pt x="917" y="4187"/>
                  </a:lnTo>
                  <a:lnTo>
                    <a:pt x="980" y="4172"/>
                  </a:lnTo>
                  <a:lnTo>
                    <a:pt x="1011" y="4297"/>
                  </a:lnTo>
                  <a:lnTo>
                    <a:pt x="1047" y="4420"/>
                  </a:lnTo>
                  <a:lnTo>
                    <a:pt x="1087" y="4540"/>
                  </a:lnTo>
                  <a:lnTo>
                    <a:pt x="1135" y="4659"/>
                  </a:lnTo>
                  <a:lnTo>
                    <a:pt x="1187" y="4775"/>
                  </a:lnTo>
                  <a:lnTo>
                    <a:pt x="1244" y="4891"/>
                  </a:lnTo>
                  <a:lnTo>
                    <a:pt x="1306" y="5004"/>
                  </a:lnTo>
                  <a:lnTo>
                    <a:pt x="1374" y="5114"/>
                  </a:lnTo>
                  <a:lnTo>
                    <a:pt x="1447" y="5223"/>
                  </a:lnTo>
                  <a:lnTo>
                    <a:pt x="1524" y="5329"/>
                  </a:lnTo>
                  <a:lnTo>
                    <a:pt x="1606" y="5435"/>
                  </a:lnTo>
                  <a:lnTo>
                    <a:pt x="1693" y="5537"/>
                  </a:lnTo>
                  <a:lnTo>
                    <a:pt x="1785" y="5638"/>
                  </a:lnTo>
                  <a:lnTo>
                    <a:pt x="1881" y="5736"/>
                  </a:lnTo>
                  <a:lnTo>
                    <a:pt x="1983" y="5832"/>
                  </a:lnTo>
                  <a:lnTo>
                    <a:pt x="2088" y="5925"/>
                  </a:lnTo>
                  <a:lnTo>
                    <a:pt x="2197" y="6018"/>
                  </a:lnTo>
                  <a:lnTo>
                    <a:pt x="2312" y="6107"/>
                  </a:lnTo>
                  <a:lnTo>
                    <a:pt x="2430" y="6194"/>
                  </a:lnTo>
                  <a:lnTo>
                    <a:pt x="2552" y="6279"/>
                  </a:lnTo>
                  <a:lnTo>
                    <a:pt x="2679" y="6361"/>
                  </a:lnTo>
                  <a:lnTo>
                    <a:pt x="2809" y="6440"/>
                  </a:lnTo>
                  <a:lnTo>
                    <a:pt x="2943" y="6518"/>
                  </a:lnTo>
                  <a:lnTo>
                    <a:pt x="3082" y="6593"/>
                  </a:lnTo>
                  <a:lnTo>
                    <a:pt x="3223" y="6667"/>
                  </a:lnTo>
                  <a:lnTo>
                    <a:pt x="3370" y="6736"/>
                  </a:lnTo>
                  <a:lnTo>
                    <a:pt x="3519" y="6804"/>
                  </a:lnTo>
                  <a:lnTo>
                    <a:pt x="3672" y="6869"/>
                  </a:lnTo>
                  <a:lnTo>
                    <a:pt x="3828" y="6933"/>
                  </a:lnTo>
                  <a:lnTo>
                    <a:pt x="3988" y="6992"/>
                  </a:lnTo>
                  <a:lnTo>
                    <a:pt x="4150" y="7051"/>
                  </a:lnTo>
                  <a:lnTo>
                    <a:pt x="4316" y="7105"/>
                  </a:lnTo>
                  <a:lnTo>
                    <a:pt x="4297" y="7167"/>
                  </a:lnTo>
                  <a:close/>
                  <a:moveTo>
                    <a:pt x="917" y="4187"/>
                  </a:moveTo>
                  <a:lnTo>
                    <a:pt x="903" y="4120"/>
                  </a:lnTo>
                  <a:lnTo>
                    <a:pt x="891" y="4054"/>
                  </a:lnTo>
                  <a:lnTo>
                    <a:pt x="881" y="3988"/>
                  </a:lnTo>
                  <a:lnTo>
                    <a:pt x="872" y="3921"/>
                  </a:lnTo>
                  <a:lnTo>
                    <a:pt x="864" y="3855"/>
                  </a:lnTo>
                  <a:lnTo>
                    <a:pt x="858" y="3788"/>
                  </a:lnTo>
                  <a:lnTo>
                    <a:pt x="854" y="3722"/>
                  </a:lnTo>
                  <a:lnTo>
                    <a:pt x="851" y="3655"/>
                  </a:lnTo>
                  <a:lnTo>
                    <a:pt x="850" y="3589"/>
                  </a:lnTo>
                  <a:lnTo>
                    <a:pt x="851" y="3522"/>
                  </a:lnTo>
                  <a:lnTo>
                    <a:pt x="853" y="3454"/>
                  </a:lnTo>
                  <a:lnTo>
                    <a:pt x="856" y="3388"/>
                  </a:lnTo>
                  <a:lnTo>
                    <a:pt x="861" y="3321"/>
                  </a:lnTo>
                  <a:lnTo>
                    <a:pt x="868" y="3255"/>
                  </a:lnTo>
                  <a:lnTo>
                    <a:pt x="876" y="3188"/>
                  </a:lnTo>
                  <a:lnTo>
                    <a:pt x="885" y="3121"/>
                  </a:lnTo>
                  <a:lnTo>
                    <a:pt x="896" y="3054"/>
                  </a:lnTo>
                  <a:lnTo>
                    <a:pt x="908" y="2987"/>
                  </a:lnTo>
                  <a:lnTo>
                    <a:pt x="923" y="2921"/>
                  </a:lnTo>
                  <a:lnTo>
                    <a:pt x="938" y="2854"/>
                  </a:lnTo>
                  <a:lnTo>
                    <a:pt x="954" y="2788"/>
                  </a:lnTo>
                  <a:lnTo>
                    <a:pt x="973" y="2721"/>
                  </a:lnTo>
                  <a:lnTo>
                    <a:pt x="992" y="2655"/>
                  </a:lnTo>
                  <a:lnTo>
                    <a:pt x="1014" y="2588"/>
                  </a:lnTo>
                  <a:lnTo>
                    <a:pt x="1036" y="2522"/>
                  </a:lnTo>
                  <a:lnTo>
                    <a:pt x="1060" y="2456"/>
                  </a:lnTo>
                  <a:lnTo>
                    <a:pt x="1085" y="2389"/>
                  </a:lnTo>
                  <a:lnTo>
                    <a:pt x="1112" y="2323"/>
                  </a:lnTo>
                  <a:lnTo>
                    <a:pt x="1141" y="2257"/>
                  </a:lnTo>
                  <a:lnTo>
                    <a:pt x="1169" y="2192"/>
                  </a:lnTo>
                  <a:lnTo>
                    <a:pt x="1201" y="2126"/>
                  </a:lnTo>
                  <a:lnTo>
                    <a:pt x="1233" y="2060"/>
                  </a:lnTo>
                  <a:lnTo>
                    <a:pt x="1290" y="2089"/>
                  </a:lnTo>
                  <a:lnTo>
                    <a:pt x="1258" y="2153"/>
                  </a:lnTo>
                  <a:lnTo>
                    <a:pt x="1229" y="2217"/>
                  </a:lnTo>
                  <a:lnTo>
                    <a:pt x="1200" y="2283"/>
                  </a:lnTo>
                  <a:lnTo>
                    <a:pt x="1172" y="2347"/>
                  </a:lnTo>
                  <a:lnTo>
                    <a:pt x="1146" y="2412"/>
                  </a:lnTo>
                  <a:lnTo>
                    <a:pt x="1121" y="2477"/>
                  </a:lnTo>
                  <a:lnTo>
                    <a:pt x="1098" y="2542"/>
                  </a:lnTo>
                  <a:lnTo>
                    <a:pt x="1075" y="2607"/>
                  </a:lnTo>
                  <a:lnTo>
                    <a:pt x="1055" y="2672"/>
                  </a:lnTo>
                  <a:lnTo>
                    <a:pt x="1035" y="2737"/>
                  </a:lnTo>
                  <a:lnTo>
                    <a:pt x="1018" y="2802"/>
                  </a:lnTo>
                  <a:lnTo>
                    <a:pt x="1002" y="2868"/>
                  </a:lnTo>
                  <a:lnTo>
                    <a:pt x="986" y="2933"/>
                  </a:lnTo>
                  <a:lnTo>
                    <a:pt x="972" y="2999"/>
                  </a:lnTo>
                  <a:lnTo>
                    <a:pt x="961" y="3063"/>
                  </a:lnTo>
                  <a:lnTo>
                    <a:pt x="949" y="3129"/>
                  </a:lnTo>
                  <a:lnTo>
                    <a:pt x="940" y="3194"/>
                  </a:lnTo>
                  <a:lnTo>
                    <a:pt x="932" y="3260"/>
                  </a:lnTo>
                  <a:lnTo>
                    <a:pt x="926" y="3325"/>
                  </a:lnTo>
                  <a:lnTo>
                    <a:pt x="921" y="3391"/>
                  </a:lnTo>
                  <a:lnTo>
                    <a:pt x="918" y="3456"/>
                  </a:lnTo>
                  <a:lnTo>
                    <a:pt x="916" y="3522"/>
                  </a:lnTo>
                  <a:lnTo>
                    <a:pt x="915" y="3587"/>
                  </a:lnTo>
                  <a:lnTo>
                    <a:pt x="916" y="3652"/>
                  </a:lnTo>
                  <a:lnTo>
                    <a:pt x="919" y="3718"/>
                  </a:lnTo>
                  <a:lnTo>
                    <a:pt x="923" y="3783"/>
                  </a:lnTo>
                  <a:lnTo>
                    <a:pt x="929" y="3848"/>
                  </a:lnTo>
                  <a:lnTo>
                    <a:pt x="936" y="3913"/>
                  </a:lnTo>
                  <a:lnTo>
                    <a:pt x="944" y="3978"/>
                  </a:lnTo>
                  <a:lnTo>
                    <a:pt x="954" y="4043"/>
                  </a:lnTo>
                  <a:lnTo>
                    <a:pt x="967" y="4108"/>
                  </a:lnTo>
                  <a:lnTo>
                    <a:pt x="980" y="4172"/>
                  </a:lnTo>
                  <a:lnTo>
                    <a:pt x="917" y="4187"/>
                  </a:lnTo>
                  <a:close/>
                  <a:moveTo>
                    <a:pt x="1233" y="2060"/>
                  </a:moveTo>
                  <a:lnTo>
                    <a:pt x="1267" y="1992"/>
                  </a:lnTo>
                  <a:lnTo>
                    <a:pt x="1303" y="1925"/>
                  </a:lnTo>
                  <a:lnTo>
                    <a:pt x="1341" y="1857"/>
                  </a:lnTo>
                  <a:lnTo>
                    <a:pt x="1380" y="1790"/>
                  </a:lnTo>
                  <a:lnTo>
                    <a:pt x="1421" y="1723"/>
                  </a:lnTo>
                  <a:lnTo>
                    <a:pt x="1462" y="1656"/>
                  </a:lnTo>
                  <a:lnTo>
                    <a:pt x="1506" y="1590"/>
                  </a:lnTo>
                  <a:lnTo>
                    <a:pt x="1550" y="1523"/>
                  </a:lnTo>
                  <a:lnTo>
                    <a:pt x="1596" y="1457"/>
                  </a:lnTo>
                  <a:lnTo>
                    <a:pt x="1643" y="1390"/>
                  </a:lnTo>
                  <a:lnTo>
                    <a:pt x="1692" y="1325"/>
                  </a:lnTo>
                  <a:lnTo>
                    <a:pt x="1742" y="1259"/>
                  </a:lnTo>
                  <a:lnTo>
                    <a:pt x="1793" y="1193"/>
                  </a:lnTo>
                  <a:lnTo>
                    <a:pt x="1845" y="1128"/>
                  </a:lnTo>
                  <a:lnTo>
                    <a:pt x="1900" y="1063"/>
                  </a:lnTo>
                  <a:lnTo>
                    <a:pt x="1955" y="999"/>
                  </a:lnTo>
                  <a:lnTo>
                    <a:pt x="2011" y="934"/>
                  </a:lnTo>
                  <a:lnTo>
                    <a:pt x="2069" y="870"/>
                  </a:lnTo>
                  <a:lnTo>
                    <a:pt x="2128" y="806"/>
                  </a:lnTo>
                  <a:lnTo>
                    <a:pt x="2188" y="743"/>
                  </a:lnTo>
                  <a:lnTo>
                    <a:pt x="2250" y="680"/>
                  </a:lnTo>
                  <a:lnTo>
                    <a:pt x="2312" y="617"/>
                  </a:lnTo>
                  <a:lnTo>
                    <a:pt x="2376" y="554"/>
                  </a:lnTo>
                  <a:lnTo>
                    <a:pt x="2442" y="492"/>
                  </a:lnTo>
                  <a:lnTo>
                    <a:pt x="2508" y="431"/>
                  </a:lnTo>
                  <a:lnTo>
                    <a:pt x="2576" y="369"/>
                  </a:lnTo>
                  <a:lnTo>
                    <a:pt x="2644" y="308"/>
                  </a:lnTo>
                  <a:lnTo>
                    <a:pt x="2714" y="247"/>
                  </a:lnTo>
                  <a:lnTo>
                    <a:pt x="2786" y="187"/>
                  </a:lnTo>
                  <a:lnTo>
                    <a:pt x="2858" y="126"/>
                  </a:lnTo>
                  <a:lnTo>
                    <a:pt x="2932" y="67"/>
                  </a:lnTo>
                  <a:lnTo>
                    <a:pt x="3007" y="8"/>
                  </a:lnTo>
                  <a:lnTo>
                    <a:pt x="3046" y="59"/>
                  </a:lnTo>
                  <a:lnTo>
                    <a:pt x="2972" y="117"/>
                  </a:lnTo>
                  <a:lnTo>
                    <a:pt x="2899" y="177"/>
                  </a:lnTo>
                  <a:lnTo>
                    <a:pt x="2828" y="236"/>
                  </a:lnTo>
                  <a:lnTo>
                    <a:pt x="2757" y="295"/>
                  </a:lnTo>
                  <a:lnTo>
                    <a:pt x="2687" y="356"/>
                  </a:lnTo>
                  <a:lnTo>
                    <a:pt x="2620" y="416"/>
                  </a:lnTo>
                  <a:lnTo>
                    <a:pt x="2552" y="478"/>
                  </a:lnTo>
                  <a:lnTo>
                    <a:pt x="2487" y="539"/>
                  </a:lnTo>
                  <a:lnTo>
                    <a:pt x="2422" y="601"/>
                  </a:lnTo>
                  <a:lnTo>
                    <a:pt x="2359" y="662"/>
                  </a:lnTo>
                  <a:lnTo>
                    <a:pt x="2297" y="724"/>
                  </a:lnTo>
                  <a:lnTo>
                    <a:pt x="2235" y="787"/>
                  </a:lnTo>
                  <a:lnTo>
                    <a:pt x="2176" y="849"/>
                  </a:lnTo>
                  <a:lnTo>
                    <a:pt x="2118" y="913"/>
                  </a:lnTo>
                  <a:lnTo>
                    <a:pt x="2060" y="976"/>
                  </a:lnTo>
                  <a:lnTo>
                    <a:pt x="2004" y="1040"/>
                  </a:lnTo>
                  <a:lnTo>
                    <a:pt x="1950" y="1103"/>
                  </a:lnTo>
                  <a:lnTo>
                    <a:pt x="1897" y="1168"/>
                  </a:lnTo>
                  <a:lnTo>
                    <a:pt x="1844" y="1232"/>
                  </a:lnTo>
                  <a:lnTo>
                    <a:pt x="1793" y="1297"/>
                  </a:lnTo>
                  <a:lnTo>
                    <a:pt x="1744" y="1362"/>
                  </a:lnTo>
                  <a:lnTo>
                    <a:pt x="1696" y="1427"/>
                  </a:lnTo>
                  <a:lnTo>
                    <a:pt x="1649" y="1492"/>
                  </a:lnTo>
                  <a:lnTo>
                    <a:pt x="1604" y="1558"/>
                  </a:lnTo>
                  <a:lnTo>
                    <a:pt x="1560" y="1624"/>
                  </a:lnTo>
                  <a:lnTo>
                    <a:pt x="1517" y="1690"/>
                  </a:lnTo>
                  <a:lnTo>
                    <a:pt x="1476" y="1756"/>
                  </a:lnTo>
                  <a:lnTo>
                    <a:pt x="1436" y="1822"/>
                  </a:lnTo>
                  <a:lnTo>
                    <a:pt x="1397" y="1889"/>
                  </a:lnTo>
                  <a:lnTo>
                    <a:pt x="1361" y="1955"/>
                  </a:lnTo>
                  <a:lnTo>
                    <a:pt x="1325" y="2022"/>
                  </a:lnTo>
                  <a:lnTo>
                    <a:pt x="1290" y="2089"/>
                  </a:lnTo>
                  <a:lnTo>
                    <a:pt x="1233" y="2060"/>
                  </a:lnTo>
                  <a:close/>
                  <a:moveTo>
                    <a:pt x="3026" y="33"/>
                  </a:moveTo>
                  <a:lnTo>
                    <a:pt x="3007" y="8"/>
                  </a:lnTo>
                  <a:lnTo>
                    <a:pt x="3012" y="5"/>
                  </a:lnTo>
                  <a:lnTo>
                    <a:pt x="3018" y="1"/>
                  </a:lnTo>
                  <a:lnTo>
                    <a:pt x="3024" y="0"/>
                  </a:lnTo>
                  <a:lnTo>
                    <a:pt x="3030" y="0"/>
                  </a:lnTo>
                  <a:lnTo>
                    <a:pt x="3036" y="3"/>
                  </a:lnTo>
                  <a:lnTo>
                    <a:pt x="3041" y="5"/>
                  </a:lnTo>
                  <a:lnTo>
                    <a:pt x="3048" y="9"/>
                  </a:lnTo>
                  <a:lnTo>
                    <a:pt x="3052" y="13"/>
                  </a:lnTo>
                  <a:lnTo>
                    <a:pt x="3055" y="19"/>
                  </a:lnTo>
                  <a:lnTo>
                    <a:pt x="3058" y="25"/>
                  </a:lnTo>
                  <a:lnTo>
                    <a:pt x="3059" y="31"/>
                  </a:lnTo>
                  <a:lnTo>
                    <a:pt x="3058" y="37"/>
                  </a:lnTo>
                  <a:lnTo>
                    <a:pt x="3057" y="43"/>
                  </a:lnTo>
                  <a:lnTo>
                    <a:pt x="3055" y="49"/>
                  </a:lnTo>
                  <a:lnTo>
                    <a:pt x="3051" y="54"/>
                  </a:lnTo>
                  <a:lnTo>
                    <a:pt x="3046" y="59"/>
                  </a:lnTo>
                  <a:lnTo>
                    <a:pt x="3026" y="33"/>
                  </a:lnTo>
                  <a:close/>
                  <a:moveTo>
                    <a:pt x="3044" y="60"/>
                  </a:moveTo>
                  <a:lnTo>
                    <a:pt x="2945" y="126"/>
                  </a:lnTo>
                  <a:lnTo>
                    <a:pt x="2847" y="194"/>
                  </a:lnTo>
                  <a:lnTo>
                    <a:pt x="2751" y="263"/>
                  </a:lnTo>
                  <a:lnTo>
                    <a:pt x="2656" y="331"/>
                  </a:lnTo>
                  <a:lnTo>
                    <a:pt x="2563" y="400"/>
                  </a:lnTo>
                  <a:lnTo>
                    <a:pt x="2471" y="470"/>
                  </a:lnTo>
                  <a:lnTo>
                    <a:pt x="2379" y="541"/>
                  </a:lnTo>
                  <a:lnTo>
                    <a:pt x="2290" y="612"/>
                  </a:lnTo>
                  <a:lnTo>
                    <a:pt x="2204" y="684"/>
                  </a:lnTo>
                  <a:lnTo>
                    <a:pt x="2118" y="756"/>
                  </a:lnTo>
                  <a:lnTo>
                    <a:pt x="2033" y="830"/>
                  </a:lnTo>
                  <a:lnTo>
                    <a:pt x="1950" y="903"/>
                  </a:lnTo>
                  <a:lnTo>
                    <a:pt x="1868" y="977"/>
                  </a:lnTo>
                  <a:lnTo>
                    <a:pt x="1788" y="1052"/>
                  </a:lnTo>
                  <a:lnTo>
                    <a:pt x="1710" y="1127"/>
                  </a:lnTo>
                  <a:lnTo>
                    <a:pt x="1634" y="1203"/>
                  </a:lnTo>
                  <a:lnTo>
                    <a:pt x="1559" y="1278"/>
                  </a:lnTo>
                  <a:lnTo>
                    <a:pt x="1485" y="1355"/>
                  </a:lnTo>
                  <a:lnTo>
                    <a:pt x="1414" y="1432"/>
                  </a:lnTo>
                  <a:lnTo>
                    <a:pt x="1344" y="1510"/>
                  </a:lnTo>
                  <a:lnTo>
                    <a:pt x="1276" y="1588"/>
                  </a:lnTo>
                  <a:lnTo>
                    <a:pt x="1209" y="1665"/>
                  </a:lnTo>
                  <a:lnTo>
                    <a:pt x="1144" y="1744"/>
                  </a:lnTo>
                  <a:lnTo>
                    <a:pt x="1081" y="1823"/>
                  </a:lnTo>
                  <a:lnTo>
                    <a:pt x="1019" y="1903"/>
                  </a:lnTo>
                  <a:lnTo>
                    <a:pt x="960" y="1982"/>
                  </a:lnTo>
                  <a:lnTo>
                    <a:pt x="902" y="2063"/>
                  </a:lnTo>
                  <a:lnTo>
                    <a:pt x="846" y="2143"/>
                  </a:lnTo>
                  <a:lnTo>
                    <a:pt x="792" y="2224"/>
                  </a:lnTo>
                  <a:lnTo>
                    <a:pt x="739" y="2304"/>
                  </a:lnTo>
                  <a:lnTo>
                    <a:pt x="688" y="2386"/>
                  </a:lnTo>
                  <a:lnTo>
                    <a:pt x="639" y="2468"/>
                  </a:lnTo>
                  <a:lnTo>
                    <a:pt x="584" y="2436"/>
                  </a:lnTo>
                  <a:lnTo>
                    <a:pt x="633" y="2353"/>
                  </a:lnTo>
                  <a:lnTo>
                    <a:pt x="684" y="2271"/>
                  </a:lnTo>
                  <a:lnTo>
                    <a:pt x="738" y="2189"/>
                  </a:lnTo>
                  <a:lnTo>
                    <a:pt x="792" y="2107"/>
                  </a:lnTo>
                  <a:lnTo>
                    <a:pt x="849" y="2026"/>
                  </a:lnTo>
                  <a:lnTo>
                    <a:pt x="907" y="1945"/>
                  </a:lnTo>
                  <a:lnTo>
                    <a:pt x="968" y="1864"/>
                  </a:lnTo>
                  <a:lnTo>
                    <a:pt x="1029" y="1784"/>
                  </a:lnTo>
                  <a:lnTo>
                    <a:pt x="1093" y="1704"/>
                  </a:lnTo>
                  <a:lnTo>
                    <a:pt x="1158" y="1626"/>
                  </a:lnTo>
                  <a:lnTo>
                    <a:pt x="1226" y="1546"/>
                  </a:lnTo>
                  <a:lnTo>
                    <a:pt x="1294" y="1468"/>
                  </a:lnTo>
                  <a:lnTo>
                    <a:pt x="1366" y="1389"/>
                  </a:lnTo>
                  <a:lnTo>
                    <a:pt x="1437" y="1312"/>
                  </a:lnTo>
                  <a:lnTo>
                    <a:pt x="1511" y="1234"/>
                  </a:lnTo>
                  <a:lnTo>
                    <a:pt x="1587" y="1158"/>
                  </a:lnTo>
                  <a:lnTo>
                    <a:pt x="1664" y="1082"/>
                  </a:lnTo>
                  <a:lnTo>
                    <a:pt x="1743" y="1006"/>
                  </a:lnTo>
                  <a:lnTo>
                    <a:pt x="1824" y="930"/>
                  </a:lnTo>
                  <a:lnTo>
                    <a:pt x="1906" y="856"/>
                  </a:lnTo>
                  <a:lnTo>
                    <a:pt x="1989" y="782"/>
                  </a:lnTo>
                  <a:lnTo>
                    <a:pt x="2075" y="708"/>
                  </a:lnTo>
                  <a:lnTo>
                    <a:pt x="2161" y="635"/>
                  </a:lnTo>
                  <a:lnTo>
                    <a:pt x="2250" y="563"/>
                  </a:lnTo>
                  <a:lnTo>
                    <a:pt x="2339" y="491"/>
                  </a:lnTo>
                  <a:lnTo>
                    <a:pt x="2431" y="419"/>
                  </a:lnTo>
                  <a:lnTo>
                    <a:pt x="2523" y="349"/>
                  </a:lnTo>
                  <a:lnTo>
                    <a:pt x="2617" y="279"/>
                  </a:lnTo>
                  <a:lnTo>
                    <a:pt x="2713" y="209"/>
                  </a:lnTo>
                  <a:lnTo>
                    <a:pt x="2810" y="141"/>
                  </a:lnTo>
                  <a:lnTo>
                    <a:pt x="2908" y="73"/>
                  </a:lnTo>
                  <a:lnTo>
                    <a:pt x="3009" y="7"/>
                  </a:lnTo>
                  <a:lnTo>
                    <a:pt x="3044" y="60"/>
                  </a:lnTo>
                  <a:close/>
                  <a:moveTo>
                    <a:pt x="639" y="2468"/>
                  </a:moveTo>
                  <a:lnTo>
                    <a:pt x="594" y="2546"/>
                  </a:lnTo>
                  <a:lnTo>
                    <a:pt x="551" y="2625"/>
                  </a:lnTo>
                  <a:lnTo>
                    <a:pt x="509" y="2705"/>
                  </a:lnTo>
                  <a:lnTo>
                    <a:pt x="470" y="2784"/>
                  </a:lnTo>
                  <a:lnTo>
                    <a:pt x="432" y="2864"/>
                  </a:lnTo>
                  <a:lnTo>
                    <a:pt x="395" y="2943"/>
                  </a:lnTo>
                  <a:lnTo>
                    <a:pt x="361" y="3023"/>
                  </a:lnTo>
                  <a:lnTo>
                    <a:pt x="328" y="3103"/>
                  </a:lnTo>
                  <a:lnTo>
                    <a:pt x="298" y="3183"/>
                  </a:lnTo>
                  <a:lnTo>
                    <a:pt x="268" y="3263"/>
                  </a:lnTo>
                  <a:lnTo>
                    <a:pt x="241" y="3344"/>
                  </a:lnTo>
                  <a:lnTo>
                    <a:pt x="216" y="3425"/>
                  </a:lnTo>
                  <a:lnTo>
                    <a:pt x="192" y="3505"/>
                  </a:lnTo>
                  <a:lnTo>
                    <a:pt x="172" y="3586"/>
                  </a:lnTo>
                  <a:lnTo>
                    <a:pt x="151" y="3666"/>
                  </a:lnTo>
                  <a:lnTo>
                    <a:pt x="134" y="3747"/>
                  </a:lnTo>
                  <a:lnTo>
                    <a:pt x="119" y="3828"/>
                  </a:lnTo>
                  <a:lnTo>
                    <a:pt x="105" y="3909"/>
                  </a:lnTo>
                  <a:lnTo>
                    <a:pt x="93" y="3990"/>
                  </a:lnTo>
                  <a:lnTo>
                    <a:pt x="84" y="4071"/>
                  </a:lnTo>
                  <a:lnTo>
                    <a:pt x="76" y="4152"/>
                  </a:lnTo>
                  <a:lnTo>
                    <a:pt x="70" y="4233"/>
                  </a:lnTo>
                  <a:lnTo>
                    <a:pt x="66" y="4314"/>
                  </a:lnTo>
                  <a:lnTo>
                    <a:pt x="64" y="4394"/>
                  </a:lnTo>
                  <a:lnTo>
                    <a:pt x="64" y="4474"/>
                  </a:lnTo>
                  <a:lnTo>
                    <a:pt x="68" y="4555"/>
                  </a:lnTo>
                  <a:lnTo>
                    <a:pt x="72" y="4636"/>
                  </a:lnTo>
                  <a:lnTo>
                    <a:pt x="79" y="4717"/>
                  </a:lnTo>
                  <a:lnTo>
                    <a:pt x="87" y="4797"/>
                  </a:lnTo>
                  <a:lnTo>
                    <a:pt x="98" y="4878"/>
                  </a:lnTo>
                  <a:lnTo>
                    <a:pt x="110" y="4958"/>
                  </a:lnTo>
                  <a:lnTo>
                    <a:pt x="126" y="5038"/>
                  </a:lnTo>
                  <a:lnTo>
                    <a:pt x="62" y="5050"/>
                  </a:lnTo>
                  <a:lnTo>
                    <a:pt x="47" y="4969"/>
                  </a:lnTo>
                  <a:lnTo>
                    <a:pt x="34" y="4887"/>
                  </a:lnTo>
                  <a:lnTo>
                    <a:pt x="24" y="4805"/>
                  </a:lnTo>
                  <a:lnTo>
                    <a:pt x="14" y="4723"/>
                  </a:lnTo>
                  <a:lnTo>
                    <a:pt x="7" y="4641"/>
                  </a:lnTo>
                  <a:lnTo>
                    <a:pt x="3" y="4559"/>
                  </a:lnTo>
                  <a:lnTo>
                    <a:pt x="0" y="4477"/>
                  </a:lnTo>
                  <a:lnTo>
                    <a:pt x="0" y="4394"/>
                  </a:lnTo>
                  <a:lnTo>
                    <a:pt x="2" y="4313"/>
                  </a:lnTo>
                  <a:lnTo>
                    <a:pt x="5" y="4230"/>
                  </a:lnTo>
                  <a:lnTo>
                    <a:pt x="11" y="4148"/>
                  </a:lnTo>
                  <a:lnTo>
                    <a:pt x="19" y="4066"/>
                  </a:lnTo>
                  <a:lnTo>
                    <a:pt x="29" y="3983"/>
                  </a:lnTo>
                  <a:lnTo>
                    <a:pt x="41" y="3901"/>
                  </a:lnTo>
                  <a:lnTo>
                    <a:pt x="55" y="3818"/>
                  </a:lnTo>
                  <a:lnTo>
                    <a:pt x="71" y="3736"/>
                  </a:lnTo>
                  <a:lnTo>
                    <a:pt x="89" y="3654"/>
                  </a:lnTo>
                  <a:lnTo>
                    <a:pt x="108" y="3572"/>
                  </a:lnTo>
                  <a:lnTo>
                    <a:pt x="130" y="3489"/>
                  </a:lnTo>
                  <a:lnTo>
                    <a:pt x="153" y="3407"/>
                  </a:lnTo>
                  <a:lnTo>
                    <a:pt x="179" y="3325"/>
                  </a:lnTo>
                  <a:lnTo>
                    <a:pt x="207" y="3243"/>
                  </a:lnTo>
                  <a:lnTo>
                    <a:pt x="236" y="3163"/>
                  </a:lnTo>
                  <a:lnTo>
                    <a:pt x="268" y="3081"/>
                  </a:lnTo>
                  <a:lnTo>
                    <a:pt x="301" y="3000"/>
                  </a:lnTo>
                  <a:lnTo>
                    <a:pt x="336" y="2918"/>
                  </a:lnTo>
                  <a:lnTo>
                    <a:pt x="372" y="2837"/>
                  </a:lnTo>
                  <a:lnTo>
                    <a:pt x="411" y="2756"/>
                  </a:lnTo>
                  <a:lnTo>
                    <a:pt x="452" y="2676"/>
                  </a:lnTo>
                  <a:lnTo>
                    <a:pt x="494" y="2595"/>
                  </a:lnTo>
                  <a:lnTo>
                    <a:pt x="538" y="2515"/>
                  </a:lnTo>
                  <a:lnTo>
                    <a:pt x="584" y="2436"/>
                  </a:lnTo>
                  <a:lnTo>
                    <a:pt x="639" y="2468"/>
                  </a:lnTo>
                  <a:close/>
                  <a:moveTo>
                    <a:pt x="94" y="5044"/>
                  </a:moveTo>
                  <a:lnTo>
                    <a:pt x="126" y="5038"/>
                  </a:lnTo>
                  <a:lnTo>
                    <a:pt x="127" y="5044"/>
                  </a:lnTo>
                  <a:lnTo>
                    <a:pt x="126" y="5050"/>
                  </a:lnTo>
                  <a:lnTo>
                    <a:pt x="124" y="5056"/>
                  </a:lnTo>
                  <a:lnTo>
                    <a:pt x="122" y="5062"/>
                  </a:lnTo>
                  <a:lnTo>
                    <a:pt x="118" y="5066"/>
                  </a:lnTo>
                  <a:lnTo>
                    <a:pt x="113" y="5070"/>
                  </a:lnTo>
                  <a:lnTo>
                    <a:pt x="107" y="5073"/>
                  </a:lnTo>
                  <a:lnTo>
                    <a:pt x="101" y="5075"/>
                  </a:lnTo>
                  <a:lnTo>
                    <a:pt x="94" y="5076"/>
                  </a:lnTo>
                  <a:lnTo>
                    <a:pt x="88" y="5075"/>
                  </a:lnTo>
                  <a:lnTo>
                    <a:pt x="82" y="5073"/>
                  </a:lnTo>
                  <a:lnTo>
                    <a:pt x="77" y="5071"/>
                  </a:lnTo>
                  <a:lnTo>
                    <a:pt x="72" y="5067"/>
                  </a:lnTo>
                  <a:lnTo>
                    <a:pt x="68" y="5062"/>
                  </a:lnTo>
                  <a:lnTo>
                    <a:pt x="64" y="5057"/>
                  </a:lnTo>
                  <a:lnTo>
                    <a:pt x="62" y="5050"/>
                  </a:lnTo>
                  <a:lnTo>
                    <a:pt x="94" y="5044"/>
                  </a:lnTo>
                  <a:close/>
                  <a:moveTo>
                    <a:pt x="126" y="5038"/>
                  </a:moveTo>
                  <a:lnTo>
                    <a:pt x="130" y="5056"/>
                  </a:lnTo>
                  <a:lnTo>
                    <a:pt x="66" y="5069"/>
                  </a:lnTo>
                  <a:lnTo>
                    <a:pt x="62" y="5050"/>
                  </a:lnTo>
                  <a:lnTo>
                    <a:pt x="126" y="5038"/>
                  </a:lnTo>
                  <a:close/>
                  <a:moveTo>
                    <a:pt x="98" y="5062"/>
                  </a:moveTo>
                  <a:lnTo>
                    <a:pt x="130" y="5056"/>
                  </a:lnTo>
                  <a:lnTo>
                    <a:pt x="131" y="5062"/>
                  </a:lnTo>
                  <a:lnTo>
                    <a:pt x="130" y="5068"/>
                  </a:lnTo>
                  <a:lnTo>
                    <a:pt x="128" y="5074"/>
                  </a:lnTo>
                  <a:lnTo>
                    <a:pt x="125" y="5081"/>
                  </a:lnTo>
                  <a:lnTo>
                    <a:pt x="122" y="5085"/>
                  </a:lnTo>
                  <a:lnTo>
                    <a:pt x="117" y="5089"/>
                  </a:lnTo>
                  <a:lnTo>
                    <a:pt x="110" y="5092"/>
                  </a:lnTo>
                  <a:lnTo>
                    <a:pt x="104" y="5094"/>
                  </a:lnTo>
                  <a:lnTo>
                    <a:pt x="98" y="5095"/>
                  </a:lnTo>
                  <a:lnTo>
                    <a:pt x="92" y="5094"/>
                  </a:lnTo>
                  <a:lnTo>
                    <a:pt x="86" y="5093"/>
                  </a:lnTo>
                  <a:lnTo>
                    <a:pt x="81" y="5090"/>
                  </a:lnTo>
                  <a:lnTo>
                    <a:pt x="76" y="5086"/>
                  </a:lnTo>
                  <a:lnTo>
                    <a:pt x="72" y="5081"/>
                  </a:lnTo>
                  <a:lnTo>
                    <a:pt x="69" y="5075"/>
                  </a:lnTo>
                  <a:lnTo>
                    <a:pt x="66" y="5069"/>
                  </a:lnTo>
                  <a:lnTo>
                    <a:pt x="98" y="5062"/>
                  </a:lnTo>
                  <a:close/>
                  <a:moveTo>
                    <a:pt x="130" y="5056"/>
                  </a:moveTo>
                  <a:lnTo>
                    <a:pt x="160" y="5184"/>
                  </a:lnTo>
                  <a:lnTo>
                    <a:pt x="194" y="5311"/>
                  </a:lnTo>
                  <a:lnTo>
                    <a:pt x="234" y="5436"/>
                  </a:lnTo>
                  <a:lnTo>
                    <a:pt x="280" y="5559"/>
                  </a:lnTo>
                  <a:lnTo>
                    <a:pt x="330" y="5679"/>
                  </a:lnTo>
                  <a:lnTo>
                    <a:pt x="386" y="5797"/>
                  </a:lnTo>
                  <a:lnTo>
                    <a:pt x="446" y="5914"/>
                  </a:lnTo>
                  <a:lnTo>
                    <a:pt x="512" y="6029"/>
                  </a:lnTo>
                  <a:lnTo>
                    <a:pt x="581" y="6141"/>
                  </a:lnTo>
                  <a:lnTo>
                    <a:pt x="657" y="6251"/>
                  </a:lnTo>
                  <a:lnTo>
                    <a:pt x="736" y="6360"/>
                  </a:lnTo>
                  <a:lnTo>
                    <a:pt x="819" y="6465"/>
                  </a:lnTo>
                  <a:lnTo>
                    <a:pt x="908" y="6568"/>
                  </a:lnTo>
                  <a:lnTo>
                    <a:pt x="1000" y="6670"/>
                  </a:lnTo>
                  <a:lnTo>
                    <a:pt x="1098" y="6769"/>
                  </a:lnTo>
                  <a:lnTo>
                    <a:pt x="1200" y="6866"/>
                  </a:lnTo>
                  <a:lnTo>
                    <a:pt x="1305" y="6961"/>
                  </a:lnTo>
                  <a:lnTo>
                    <a:pt x="1415" y="7053"/>
                  </a:lnTo>
                  <a:lnTo>
                    <a:pt x="1528" y="7143"/>
                  </a:lnTo>
                  <a:lnTo>
                    <a:pt x="1647" y="7230"/>
                  </a:lnTo>
                  <a:lnTo>
                    <a:pt x="1769" y="7315"/>
                  </a:lnTo>
                  <a:lnTo>
                    <a:pt x="1894" y="7398"/>
                  </a:lnTo>
                  <a:lnTo>
                    <a:pt x="2023" y="7478"/>
                  </a:lnTo>
                  <a:lnTo>
                    <a:pt x="2156" y="7556"/>
                  </a:lnTo>
                  <a:lnTo>
                    <a:pt x="2293" y="7630"/>
                  </a:lnTo>
                  <a:lnTo>
                    <a:pt x="2433" y="7703"/>
                  </a:lnTo>
                  <a:lnTo>
                    <a:pt x="2576" y="7774"/>
                  </a:lnTo>
                  <a:lnTo>
                    <a:pt x="2723" y="7840"/>
                  </a:lnTo>
                  <a:lnTo>
                    <a:pt x="2874" y="7906"/>
                  </a:lnTo>
                  <a:lnTo>
                    <a:pt x="3027" y="7967"/>
                  </a:lnTo>
                  <a:lnTo>
                    <a:pt x="3184" y="8028"/>
                  </a:lnTo>
                  <a:lnTo>
                    <a:pt x="3343" y="8084"/>
                  </a:lnTo>
                  <a:lnTo>
                    <a:pt x="3323" y="8145"/>
                  </a:lnTo>
                  <a:lnTo>
                    <a:pt x="3161" y="8088"/>
                  </a:lnTo>
                  <a:lnTo>
                    <a:pt x="3003" y="8028"/>
                  </a:lnTo>
                  <a:lnTo>
                    <a:pt x="2847" y="7964"/>
                  </a:lnTo>
                  <a:lnTo>
                    <a:pt x="2695" y="7899"/>
                  </a:lnTo>
                  <a:lnTo>
                    <a:pt x="2546" y="7830"/>
                  </a:lnTo>
                  <a:lnTo>
                    <a:pt x="2400" y="7759"/>
                  </a:lnTo>
                  <a:lnTo>
                    <a:pt x="2259" y="7686"/>
                  </a:lnTo>
                  <a:lnTo>
                    <a:pt x="2120" y="7610"/>
                  </a:lnTo>
                  <a:lnTo>
                    <a:pt x="1986" y="7531"/>
                  </a:lnTo>
                  <a:lnTo>
                    <a:pt x="1855" y="7449"/>
                  </a:lnTo>
                  <a:lnTo>
                    <a:pt x="1728" y="7366"/>
                  </a:lnTo>
                  <a:lnTo>
                    <a:pt x="1604" y="7279"/>
                  </a:lnTo>
                  <a:lnTo>
                    <a:pt x="1484" y="7191"/>
                  </a:lnTo>
                  <a:lnTo>
                    <a:pt x="1370" y="7099"/>
                  </a:lnTo>
                  <a:lnTo>
                    <a:pt x="1258" y="7006"/>
                  </a:lnTo>
                  <a:lnTo>
                    <a:pt x="1151" y="6909"/>
                  </a:lnTo>
                  <a:lnTo>
                    <a:pt x="1049" y="6811"/>
                  </a:lnTo>
                  <a:lnTo>
                    <a:pt x="950" y="6711"/>
                  </a:lnTo>
                  <a:lnTo>
                    <a:pt x="856" y="6607"/>
                  </a:lnTo>
                  <a:lnTo>
                    <a:pt x="766" y="6502"/>
                  </a:lnTo>
                  <a:lnTo>
                    <a:pt x="681" y="6394"/>
                  </a:lnTo>
                  <a:lnTo>
                    <a:pt x="601" y="6285"/>
                  </a:lnTo>
                  <a:lnTo>
                    <a:pt x="525" y="6173"/>
                  </a:lnTo>
                  <a:lnTo>
                    <a:pt x="454" y="6058"/>
                  </a:lnTo>
                  <a:lnTo>
                    <a:pt x="388" y="5942"/>
                  </a:lnTo>
                  <a:lnTo>
                    <a:pt x="326" y="5824"/>
                  </a:lnTo>
                  <a:lnTo>
                    <a:pt x="270" y="5703"/>
                  </a:lnTo>
                  <a:lnTo>
                    <a:pt x="219" y="5580"/>
                  </a:lnTo>
                  <a:lnTo>
                    <a:pt x="173" y="5455"/>
                  </a:lnTo>
                  <a:lnTo>
                    <a:pt x="132" y="5328"/>
                  </a:lnTo>
                  <a:lnTo>
                    <a:pt x="97" y="5199"/>
                  </a:lnTo>
                  <a:lnTo>
                    <a:pt x="66" y="5069"/>
                  </a:lnTo>
                  <a:lnTo>
                    <a:pt x="130" y="5056"/>
                  </a:lnTo>
                  <a:close/>
                  <a:moveTo>
                    <a:pt x="3343" y="8084"/>
                  </a:moveTo>
                  <a:lnTo>
                    <a:pt x="3507" y="8138"/>
                  </a:lnTo>
                  <a:lnTo>
                    <a:pt x="3674" y="8189"/>
                  </a:lnTo>
                  <a:lnTo>
                    <a:pt x="3842" y="8239"/>
                  </a:lnTo>
                  <a:lnTo>
                    <a:pt x="4014" y="8285"/>
                  </a:lnTo>
                  <a:lnTo>
                    <a:pt x="4189" y="8328"/>
                  </a:lnTo>
                  <a:lnTo>
                    <a:pt x="4366" y="8368"/>
                  </a:lnTo>
                  <a:lnTo>
                    <a:pt x="4546" y="8404"/>
                  </a:lnTo>
                  <a:lnTo>
                    <a:pt x="4729" y="8439"/>
                  </a:lnTo>
                  <a:lnTo>
                    <a:pt x="4913" y="8471"/>
                  </a:lnTo>
                  <a:lnTo>
                    <a:pt x="5101" y="8500"/>
                  </a:lnTo>
                  <a:lnTo>
                    <a:pt x="5291" y="8525"/>
                  </a:lnTo>
                  <a:lnTo>
                    <a:pt x="5482" y="8548"/>
                  </a:lnTo>
                  <a:lnTo>
                    <a:pt x="5677" y="8567"/>
                  </a:lnTo>
                  <a:lnTo>
                    <a:pt x="5872" y="8584"/>
                  </a:lnTo>
                  <a:lnTo>
                    <a:pt x="6070" y="8597"/>
                  </a:lnTo>
                  <a:lnTo>
                    <a:pt x="6270" y="8607"/>
                  </a:lnTo>
                  <a:lnTo>
                    <a:pt x="6473" y="8613"/>
                  </a:lnTo>
                  <a:lnTo>
                    <a:pt x="6675" y="8617"/>
                  </a:lnTo>
                  <a:lnTo>
                    <a:pt x="6881" y="8618"/>
                  </a:lnTo>
                  <a:lnTo>
                    <a:pt x="7087" y="8616"/>
                  </a:lnTo>
                  <a:lnTo>
                    <a:pt x="7296" y="8610"/>
                  </a:lnTo>
                  <a:lnTo>
                    <a:pt x="7506" y="8601"/>
                  </a:lnTo>
                  <a:lnTo>
                    <a:pt x="7718" y="8589"/>
                  </a:lnTo>
                  <a:lnTo>
                    <a:pt x="7930" y="8573"/>
                  </a:lnTo>
                  <a:lnTo>
                    <a:pt x="8144" y="8554"/>
                  </a:lnTo>
                  <a:lnTo>
                    <a:pt x="8359" y="8532"/>
                  </a:lnTo>
                  <a:lnTo>
                    <a:pt x="8575" y="8507"/>
                  </a:lnTo>
                  <a:lnTo>
                    <a:pt x="8793" y="8477"/>
                  </a:lnTo>
                  <a:lnTo>
                    <a:pt x="9011" y="8444"/>
                  </a:lnTo>
                  <a:lnTo>
                    <a:pt x="9230" y="8409"/>
                  </a:lnTo>
                  <a:lnTo>
                    <a:pt x="9449" y="8370"/>
                  </a:lnTo>
                  <a:lnTo>
                    <a:pt x="9670" y="8327"/>
                  </a:lnTo>
                  <a:lnTo>
                    <a:pt x="9683" y="8389"/>
                  </a:lnTo>
                  <a:lnTo>
                    <a:pt x="9461" y="8433"/>
                  </a:lnTo>
                  <a:lnTo>
                    <a:pt x="9240" y="8472"/>
                  </a:lnTo>
                  <a:lnTo>
                    <a:pt x="9020" y="8509"/>
                  </a:lnTo>
                  <a:lnTo>
                    <a:pt x="8801" y="8542"/>
                  </a:lnTo>
                  <a:lnTo>
                    <a:pt x="8582" y="8570"/>
                  </a:lnTo>
                  <a:lnTo>
                    <a:pt x="8365" y="8596"/>
                  </a:lnTo>
                  <a:lnTo>
                    <a:pt x="8149" y="8618"/>
                  </a:lnTo>
                  <a:lnTo>
                    <a:pt x="7933" y="8638"/>
                  </a:lnTo>
                  <a:lnTo>
                    <a:pt x="7721" y="8653"/>
                  </a:lnTo>
                  <a:lnTo>
                    <a:pt x="7508" y="8666"/>
                  </a:lnTo>
                  <a:lnTo>
                    <a:pt x="7297" y="8675"/>
                  </a:lnTo>
                  <a:lnTo>
                    <a:pt x="7087" y="8681"/>
                  </a:lnTo>
                  <a:lnTo>
                    <a:pt x="6880" y="8683"/>
                  </a:lnTo>
                  <a:lnTo>
                    <a:pt x="6673" y="8682"/>
                  </a:lnTo>
                  <a:lnTo>
                    <a:pt x="6468" y="8678"/>
                  </a:lnTo>
                  <a:lnTo>
                    <a:pt x="6266" y="8672"/>
                  </a:lnTo>
                  <a:lnTo>
                    <a:pt x="6064" y="8660"/>
                  </a:lnTo>
                  <a:lnTo>
                    <a:pt x="5866" y="8647"/>
                  </a:lnTo>
                  <a:lnTo>
                    <a:pt x="5668" y="8631"/>
                  </a:lnTo>
                  <a:lnTo>
                    <a:pt x="5473" y="8611"/>
                  </a:lnTo>
                  <a:lnTo>
                    <a:pt x="5281" y="8589"/>
                  </a:lnTo>
                  <a:lnTo>
                    <a:pt x="5089" y="8563"/>
                  </a:lnTo>
                  <a:lnTo>
                    <a:pt x="4901" y="8535"/>
                  </a:lnTo>
                  <a:lnTo>
                    <a:pt x="4716" y="8503"/>
                  </a:lnTo>
                  <a:lnTo>
                    <a:pt x="4532" y="8468"/>
                  </a:lnTo>
                  <a:lnTo>
                    <a:pt x="4351" y="8430"/>
                  </a:lnTo>
                  <a:lnTo>
                    <a:pt x="4173" y="8390"/>
                  </a:lnTo>
                  <a:lnTo>
                    <a:pt x="3997" y="8347"/>
                  </a:lnTo>
                  <a:lnTo>
                    <a:pt x="3824" y="8301"/>
                  </a:lnTo>
                  <a:lnTo>
                    <a:pt x="3654" y="8252"/>
                  </a:lnTo>
                  <a:lnTo>
                    <a:pt x="3486" y="8200"/>
                  </a:lnTo>
                  <a:lnTo>
                    <a:pt x="3323" y="8145"/>
                  </a:lnTo>
                  <a:lnTo>
                    <a:pt x="3343" y="8084"/>
                  </a:lnTo>
                  <a:close/>
                  <a:moveTo>
                    <a:pt x="9670" y="8327"/>
                  </a:moveTo>
                  <a:lnTo>
                    <a:pt x="9690" y="8323"/>
                  </a:lnTo>
                  <a:lnTo>
                    <a:pt x="9711" y="8318"/>
                  </a:lnTo>
                  <a:lnTo>
                    <a:pt x="9735" y="8313"/>
                  </a:lnTo>
                  <a:lnTo>
                    <a:pt x="9760" y="8307"/>
                  </a:lnTo>
                  <a:lnTo>
                    <a:pt x="9774" y="8371"/>
                  </a:lnTo>
                  <a:lnTo>
                    <a:pt x="9754" y="8375"/>
                  </a:lnTo>
                  <a:lnTo>
                    <a:pt x="9733" y="8380"/>
                  </a:lnTo>
                  <a:lnTo>
                    <a:pt x="9708" y="8384"/>
                  </a:lnTo>
                  <a:lnTo>
                    <a:pt x="9683" y="8389"/>
                  </a:lnTo>
                  <a:lnTo>
                    <a:pt x="9670" y="8327"/>
                  </a:lnTo>
                  <a:close/>
                  <a:moveTo>
                    <a:pt x="9760" y="8307"/>
                  </a:moveTo>
                  <a:lnTo>
                    <a:pt x="9864" y="8286"/>
                  </a:lnTo>
                  <a:lnTo>
                    <a:pt x="9966" y="8263"/>
                  </a:lnTo>
                  <a:lnTo>
                    <a:pt x="10068" y="8240"/>
                  </a:lnTo>
                  <a:lnTo>
                    <a:pt x="10170" y="8216"/>
                  </a:lnTo>
                  <a:lnTo>
                    <a:pt x="10271" y="8191"/>
                  </a:lnTo>
                  <a:lnTo>
                    <a:pt x="10372" y="8167"/>
                  </a:lnTo>
                  <a:lnTo>
                    <a:pt x="10472" y="8141"/>
                  </a:lnTo>
                  <a:lnTo>
                    <a:pt x="10573" y="8115"/>
                  </a:lnTo>
                  <a:lnTo>
                    <a:pt x="10672" y="8088"/>
                  </a:lnTo>
                  <a:lnTo>
                    <a:pt x="10771" y="8060"/>
                  </a:lnTo>
                  <a:lnTo>
                    <a:pt x="10869" y="8032"/>
                  </a:lnTo>
                  <a:lnTo>
                    <a:pt x="10967" y="8003"/>
                  </a:lnTo>
                  <a:lnTo>
                    <a:pt x="11065" y="7973"/>
                  </a:lnTo>
                  <a:lnTo>
                    <a:pt x="11162" y="7944"/>
                  </a:lnTo>
                  <a:lnTo>
                    <a:pt x="11258" y="7913"/>
                  </a:lnTo>
                  <a:lnTo>
                    <a:pt x="11354" y="7882"/>
                  </a:lnTo>
                  <a:lnTo>
                    <a:pt x="11449" y="7850"/>
                  </a:lnTo>
                  <a:lnTo>
                    <a:pt x="11545" y="7819"/>
                  </a:lnTo>
                  <a:lnTo>
                    <a:pt x="11639" y="7786"/>
                  </a:lnTo>
                  <a:lnTo>
                    <a:pt x="11732" y="7752"/>
                  </a:lnTo>
                  <a:lnTo>
                    <a:pt x="11826" y="7718"/>
                  </a:lnTo>
                  <a:lnTo>
                    <a:pt x="11918" y="7684"/>
                  </a:lnTo>
                  <a:lnTo>
                    <a:pt x="12010" y="7649"/>
                  </a:lnTo>
                  <a:lnTo>
                    <a:pt x="12102" y="7614"/>
                  </a:lnTo>
                  <a:lnTo>
                    <a:pt x="12193" y="7577"/>
                  </a:lnTo>
                  <a:lnTo>
                    <a:pt x="12283" y="7541"/>
                  </a:lnTo>
                  <a:lnTo>
                    <a:pt x="12373" y="7504"/>
                  </a:lnTo>
                  <a:lnTo>
                    <a:pt x="12462" y="7466"/>
                  </a:lnTo>
                  <a:lnTo>
                    <a:pt x="12551" y="7429"/>
                  </a:lnTo>
                  <a:lnTo>
                    <a:pt x="12639" y="7390"/>
                  </a:lnTo>
                  <a:lnTo>
                    <a:pt x="12726" y="7351"/>
                  </a:lnTo>
                  <a:lnTo>
                    <a:pt x="12813" y="7311"/>
                  </a:lnTo>
                  <a:lnTo>
                    <a:pt x="12841" y="7370"/>
                  </a:lnTo>
                  <a:lnTo>
                    <a:pt x="12753" y="7409"/>
                  </a:lnTo>
                  <a:lnTo>
                    <a:pt x="12665" y="7449"/>
                  </a:lnTo>
                  <a:lnTo>
                    <a:pt x="12577" y="7488"/>
                  </a:lnTo>
                  <a:lnTo>
                    <a:pt x="12488" y="7526"/>
                  </a:lnTo>
                  <a:lnTo>
                    <a:pt x="12398" y="7564"/>
                  </a:lnTo>
                  <a:lnTo>
                    <a:pt x="12308" y="7601"/>
                  </a:lnTo>
                  <a:lnTo>
                    <a:pt x="12217" y="7637"/>
                  </a:lnTo>
                  <a:lnTo>
                    <a:pt x="12126" y="7673"/>
                  </a:lnTo>
                  <a:lnTo>
                    <a:pt x="12034" y="7709"/>
                  </a:lnTo>
                  <a:lnTo>
                    <a:pt x="11940" y="7744"/>
                  </a:lnTo>
                  <a:lnTo>
                    <a:pt x="11847" y="7779"/>
                  </a:lnTo>
                  <a:lnTo>
                    <a:pt x="11754" y="7813"/>
                  </a:lnTo>
                  <a:lnTo>
                    <a:pt x="11660" y="7846"/>
                  </a:lnTo>
                  <a:lnTo>
                    <a:pt x="11565" y="7879"/>
                  </a:lnTo>
                  <a:lnTo>
                    <a:pt x="11470" y="7912"/>
                  </a:lnTo>
                  <a:lnTo>
                    <a:pt x="11374" y="7944"/>
                  </a:lnTo>
                  <a:lnTo>
                    <a:pt x="11278" y="7975"/>
                  </a:lnTo>
                  <a:lnTo>
                    <a:pt x="11180" y="8005"/>
                  </a:lnTo>
                  <a:lnTo>
                    <a:pt x="11083" y="8036"/>
                  </a:lnTo>
                  <a:lnTo>
                    <a:pt x="10985" y="8066"/>
                  </a:lnTo>
                  <a:lnTo>
                    <a:pt x="10887" y="8094"/>
                  </a:lnTo>
                  <a:lnTo>
                    <a:pt x="10789" y="8122"/>
                  </a:lnTo>
                  <a:lnTo>
                    <a:pt x="10688" y="8149"/>
                  </a:lnTo>
                  <a:lnTo>
                    <a:pt x="10589" y="8177"/>
                  </a:lnTo>
                  <a:lnTo>
                    <a:pt x="10489" y="8204"/>
                  </a:lnTo>
                  <a:lnTo>
                    <a:pt x="10388" y="8229"/>
                  </a:lnTo>
                  <a:lnTo>
                    <a:pt x="10286" y="8255"/>
                  </a:lnTo>
                  <a:lnTo>
                    <a:pt x="10185" y="8280"/>
                  </a:lnTo>
                  <a:lnTo>
                    <a:pt x="10083" y="8303"/>
                  </a:lnTo>
                  <a:lnTo>
                    <a:pt x="9980" y="8327"/>
                  </a:lnTo>
                  <a:lnTo>
                    <a:pt x="9877" y="8349"/>
                  </a:lnTo>
                  <a:lnTo>
                    <a:pt x="9774" y="8371"/>
                  </a:lnTo>
                  <a:lnTo>
                    <a:pt x="9760" y="8307"/>
                  </a:lnTo>
                  <a:close/>
                  <a:moveTo>
                    <a:pt x="12813" y="7311"/>
                  </a:moveTo>
                  <a:lnTo>
                    <a:pt x="12903" y="7270"/>
                  </a:lnTo>
                  <a:lnTo>
                    <a:pt x="12992" y="7228"/>
                  </a:lnTo>
                  <a:lnTo>
                    <a:pt x="13080" y="7185"/>
                  </a:lnTo>
                  <a:lnTo>
                    <a:pt x="13167" y="7142"/>
                  </a:lnTo>
                  <a:lnTo>
                    <a:pt x="13254" y="7098"/>
                  </a:lnTo>
                  <a:lnTo>
                    <a:pt x="13340" y="7054"/>
                  </a:lnTo>
                  <a:lnTo>
                    <a:pt x="13426" y="7010"/>
                  </a:lnTo>
                  <a:lnTo>
                    <a:pt x="13511" y="6965"/>
                  </a:lnTo>
                  <a:lnTo>
                    <a:pt x="13595" y="6919"/>
                  </a:lnTo>
                  <a:lnTo>
                    <a:pt x="13678" y="6873"/>
                  </a:lnTo>
                  <a:lnTo>
                    <a:pt x="13760" y="6826"/>
                  </a:lnTo>
                  <a:lnTo>
                    <a:pt x="13841" y="6779"/>
                  </a:lnTo>
                  <a:lnTo>
                    <a:pt x="13923" y="6732"/>
                  </a:lnTo>
                  <a:lnTo>
                    <a:pt x="14003" y="6684"/>
                  </a:lnTo>
                  <a:lnTo>
                    <a:pt x="14083" y="6636"/>
                  </a:lnTo>
                  <a:lnTo>
                    <a:pt x="14161" y="6588"/>
                  </a:lnTo>
                  <a:lnTo>
                    <a:pt x="14239" y="6539"/>
                  </a:lnTo>
                  <a:lnTo>
                    <a:pt x="14316" y="6490"/>
                  </a:lnTo>
                  <a:lnTo>
                    <a:pt x="14393" y="6439"/>
                  </a:lnTo>
                  <a:lnTo>
                    <a:pt x="14468" y="6389"/>
                  </a:lnTo>
                  <a:lnTo>
                    <a:pt x="14543" y="6338"/>
                  </a:lnTo>
                  <a:lnTo>
                    <a:pt x="14618" y="6287"/>
                  </a:lnTo>
                  <a:lnTo>
                    <a:pt x="14690" y="6236"/>
                  </a:lnTo>
                  <a:lnTo>
                    <a:pt x="14763" y="6183"/>
                  </a:lnTo>
                  <a:lnTo>
                    <a:pt x="14835" y="6131"/>
                  </a:lnTo>
                  <a:lnTo>
                    <a:pt x="14905" y="6079"/>
                  </a:lnTo>
                  <a:lnTo>
                    <a:pt x="14975" y="6026"/>
                  </a:lnTo>
                  <a:lnTo>
                    <a:pt x="15044" y="5972"/>
                  </a:lnTo>
                  <a:lnTo>
                    <a:pt x="15113" y="5919"/>
                  </a:lnTo>
                  <a:lnTo>
                    <a:pt x="15179" y="5865"/>
                  </a:lnTo>
                  <a:lnTo>
                    <a:pt x="15246" y="5811"/>
                  </a:lnTo>
                  <a:lnTo>
                    <a:pt x="15311" y="5755"/>
                  </a:lnTo>
                  <a:lnTo>
                    <a:pt x="15353" y="5805"/>
                  </a:lnTo>
                  <a:lnTo>
                    <a:pt x="15287" y="5860"/>
                  </a:lnTo>
                  <a:lnTo>
                    <a:pt x="15220" y="5915"/>
                  </a:lnTo>
                  <a:lnTo>
                    <a:pt x="15153" y="5969"/>
                  </a:lnTo>
                  <a:lnTo>
                    <a:pt x="15084" y="6024"/>
                  </a:lnTo>
                  <a:lnTo>
                    <a:pt x="15015" y="6077"/>
                  </a:lnTo>
                  <a:lnTo>
                    <a:pt x="14944" y="6130"/>
                  </a:lnTo>
                  <a:lnTo>
                    <a:pt x="14872" y="6183"/>
                  </a:lnTo>
                  <a:lnTo>
                    <a:pt x="14801" y="6236"/>
                  </a:lnTo>
                  <a:lnTo>
                    <a:pt x="14728" y="6288"/>
                  </a:lnTo>
                  <a:lnTo>
                    <a:pt x="14654" y="6340"/>
                  </a:lnTo>
                  <a:lnTo>
                    <a:pt x="14580" y="6391"/>
                  </a:lnTo>
                  <a:lnTo>
                    <a:pt x="14504" y="6442"/>
                  </a:lnTo>
                  <a:lnTo>
                    <a:pt x="14428" y="6493"/>
                  </a:lnTo>
                  <a:lnTo>
                    <a:pt x="14352" y="6543"/>
                  </a:lnTo>
                  <a:lnTo>
                    <a:pt x="14274" y="6593"/>
                  </a:lnTo>
                  <a:lnTo>
                    <a:pt x="14195" y="6642"/>
                  </a:lnTo>
                  <a:lnTo>
                    <a:pt x="14116" y="6691"/>
                  </a:lnTo>
                  <a:lnTo>
                    <a:pt x="14037" y="6739"/>
                  </a:lnTo>
                  <a:lnTo>
                    <a:pt x="13956" y="6788"/>
                  </a:lnTo>
                  <a:lnTo>
                    <a:pt x="13874" y="6836"/>
                  </a:lnTo>
                  <a:lnTo>
                    <a:pt x="13792" y="6883"/>
                  </a:lnTo>
                  <a:lnTo>
                    <a:pt x="13709" y="6929"/>
                  </a:lnTo>
                  <a:lnTo>
                    <a:pt x="13625" y="6976"/>
                  </a:lnTo>
                  <a:lnTo>
                    <a:pt x="13540" y="7021"/>
                  </a:lnTo>
                  <a:lnTo>
                    <a:pt x="13456" y="7066"/>
                  </a:lnTo>
                  <a:lnTo>
                    <a:pt x="13370" y="7111"/>
                  </a:lnTo>
                  <a:lnTo>
                    <a:pt x="13284" y="7156"/>
                  </a:lnTo>
                  <a:lnTo>
                    <a:pt x="13196" y="7199"/>
                  </a:lnTo>
                  <a:lnTo>
                    <a:pt x="13108" y="7243"/>
                  </a:lnTo>
                  <a:lnTo>
                    <a:pt x="13020" y="7285"/>
                  </a:lnTo>
                  <a:lnTo>
                    <a:pt x="12931" y="7328"/>
                  </a:lnTo>
                  <a:lnTo>
                    <a:pt x="12841" y="7370"/>
                  </a:lnTo>
                  <a:lnTo>
                    <a:pt x="12813" y="7311"/>
                  </a:lnTo>
                  <a:close/>
                  <a:moveTo>
                    <a:pt x="15333" y="5780"/>
                  </a:moveTo>
                  <a:lnTo>
                    <a:pt x="15311" y="5755"/>
                  </a:lnTo>
                  <a:lnTo>
                    <a:pt x="15317" y="5751"/>
                  </a:lnTo>
                  <a:lnTo>
                    <a:pt x="15322" y="5749"/>
                  </a:lnTo>
                  <a:lnTo>
                    <a:pt x="15329" y="5748"/>
                  </a:lnTo>
                  <a:lnTo>
                    <a:pt x="15335" y="5748"/>
                  </a:lnTo>
                  <a:lnTo>
                    <a:pt x="15341" y="5749"/>
                  </a:lnTo>
                  <a:lnTo>
                    <a:pt x="15347" y="5751"/>
                  </a:lnTo>
                  <a:lnTo>
                    <a:pt x="15352" y="5754"/>
                  </a:lnTo>
                  <a:lnTo>
                    <a:pt x="15357" y="5759"/>
                  </a:lnTo>
                  <a:lnTo>
                    <a:pt x="15361" y="5765"/>
                  </a:lnTo>
                  <a:lnTo>
                    <a:pt x="15363" y="5771"/>
                  </a:lnTo>
                  <a:lnTo>
                    <a:pt x="15364" y="5777"/>
                  </a:lnTo>
                  <a:lnTo>
                    <a:pt x="15364" y="5783"/>
                  </a:lnTo>
                  <a:lnTo>
                    <a:pt x="15363" y="5789"/>
                  </a:lnTo>
                  <a:lnTo>
                    <a:pt x="15361" y="5795"/>
                  </a:lnTo>
                  <a:lnTo>
                    <a:pt x="15358" y="5800"/>
                  </a:lnTo>
                  <a:lnTo>
                    <a:pt x="15353" y="5805"/>
                  </a:lnTo>
                  <a:lnTo>
                    <a:pt x="15333" y="5780"/>
                  </a:lnTo>
                  <a:close/>
                  <a:moveTo>
                    <a:pt x="15348" y="5809"/>
                  </a:moveTo>
                  <a:lnTo>
                    <a:pt x="15229" y="5875"/>
                  </a:lnTo>
                  <a:lnTo>
                    <a:pt x="15108" y="5941"/>
                  </a:lnTo>
                  <a:lnTo>
                    <a:pt x="14985" y="6006"/>
                  </a:lnTo>
                  <a:lnTo>
                    <a:pt x="14861" y="6070"/>
                  </a:lnTo>
                  <a:lnTo>
                    <a:pt x="14735" y="6133"/>
                  </a:lnTo>
                  <a:lnTo>
                    <a:pt x="14607" y="6196"/>
                  </a:lnTo>
                  <a:lnTo>
                    <a:pt x="14479" y="6257"/>
                  </a:lnTo>
                  <a:lnTo>
                    <a:pt x="14349" y="6317"/>
                  </a:lnTo>
                  <a:lnTo>
                    <a:pt x="14217" y="6376"/>
                  </a:lnTo>
                  <a:lnTo>
                    <a:pt x="14083" y="6434"/>
                  </a:lnTo>
                  <a:lnTo>
                    <a:pt x="13948" y="6491"/>
                  </a:lnTo>
                  <a:lnTo>
                    <a:pt x="13812" y="6547"/>
                  </a:lnTo>
                  <a:lnTo>
                    <a:pt x="13674" y="6602"/>
                  </a:lnTo>
                  <a:lnTo>
                    <a:pt x="13535" y="6655"/>
                  </a:lnTo>
                  <a:lnTo>
                    <a:pt x="13394" y="6709"/>
                  </a:lnTo>
                  <a:lnTo>
                    <a:pt x="13253" y="6760"/>
                  </a:lnTo>
                  <a:lnTo>
                    <a:pt x="13230" y="6698"/>
                  </a:lnTo>
                  <a:lnTo>
                    <a:pt x="13372" y="6647"/>
                  </a:lnTo>
                  <a:lnTo>
                    <a:pt x="13512" y="6595"/>
                  </a:lnTo>
                  <a:lnTo>
                    <a:pt x="13651" y="6542"/>
                  </a:lnTo>
                  <a:lnTo>
                    <a:pt x="13788" y="6487"/>
                  </a:lnTo>
                  <a:lnTo>
                    <a:pt x="13923" y="6431"/>
                  </a:lnTo>
                  <a:lnTo>
                    <a:pt x="14057" y="6375"/>
                  </a:lnTo>
                  <a:lnTo>
                    <a:pt x="14190" y="6317"/>
                  </a:lnTo>
                  <a:lnTo>
                    <a:pt x="14322" y="6258"/>
                  </a:lnTo>
                  <a:lnTo>
                    <a:pt x="14452" y="6198"/>
                  </a:lnTo>
                  <a:lnTo>
                    <a:pt x="14580" y="6137"/>
                  </a:lnTo>
                  <a:lnTo>
                    <a:pt x="14707" y="6075"/>
                  </a:lnTo>
                  <a:lnTo>
                    <a:pt x="14831" y="6012"/>
                  </a:lnTo>
                  <a:lnTo>
                    <a:pt x="14955" y="5949"/>
                  </a:lnTo>
                  <a:lnTo>
                    <a:pt x="15077" y="5884"/>
                  </a:lnTo>
                  <a:lnTo>
                    <a:pt x="15198" y="5819"/>
                  </a:lnTo>
                  <a:lnTo>
                    <a:pt x="15316" y="5752"/>
                  </a:lnTo>
                  <a:lnTo>
                    <a:pt x="15348" y="5809"/>
                  </a:lnTo>
                  <a:close/>
                  <a:moveTo>
                    <a:pt x="13253" y="6760"/>
                  </a:moveTo>
                  <a:lnTo>
                    <a:pt x="13114" y="6808"/>
                  </a:lnTo>
                  <a:lnTo>
                    <a:pt x="12975" y="6856"/>
                  </a:lnTo>
                  <a:lnTo>
                    <a:pt x="12834" y="6902"/>
                  </a:lnTo>
                  <a:lnTo>
                    <a:pt x="12691" y="6947"/>
                  </a:lnTo>
                  <a:lnTo>
                    <a:pt x="12548" y="6992"/>
                  </a:lnTo>
                  <a:lnTo>
                    <a:pt x="12404" y="7035"/>
                  </a:lnTo>
                  <a:lnTo>
                    <a:pt x="12259" y="7076"/>
                  </a:lnTo>
                  <a:lnTo>
                    <a:pt x="12111" y="7117"/>
                  </a:lnTo>
                  <a:lnTo>
                    <a:pt x="11964" y="7157"/>
                  </a:lnTo>
                  <a:lnTo>
                    <a:pt x="11815" y="7195"/>
                  </a:lnTo>
                  <a:lnTo>
                    <a:pt x="11665" y="7232"/>
                  </a:lnTo>
                  <a:lnTo>
                    <a:pt x="11514" y="7268"/>
                  </a:lnTo>
                  <a:lnTo>
                    <a:pt x="11362" y="7302"/>
                  </a:lnTo>
                  <a:lnTo>
                    <a:pt x="11209" y="7335"/>
                  </a:lnTo>
                  <a:lnTo>
                    <a:pt x="11055" y="7367"/>
                  </a:lnTo>
                  <a:lnTo>
                    <a:pt x="10900" y="7397"/>
                  </a:lnTo>
                  <a:lnTo>
                    <a:pt x="10888" y="7333"/>
                  </a:lnTo>
                  <a:lnTo>
                    <a:pt x="11042" y="7304"/>
                  </a:lnTo>
                  <a:lnTo>
                    <a:pt x="11196" y="7272"/>
                  </a:lnTo>
                  <a:lnTo>
                    <a:pt x="11348" y="7239"/>
                  </a:lnTo>
                  <a:lnTo>
                    <a:pt x="11500" y="7204"/>
                  </a:lnTo>
                  <a:lnTo>
                    <a:pt x="11650" y="7170"/>
                  </a:lnTo>
                  <a:lnTo>
                    <a:pt x="11798" y="7133"/>
                  </a:lnTo>
                  <a:lnTo>
                    <a:pt x="11947" y="7095"/>
                  </a:lnTo>
                  <a:lnTo>
                    <a:pt x="12094" y="7055"/>
                  </a:lnTo>
                  <a:lnTo>
                    <a:pt x="12240" y="7015"/>
                  </a:lnTo>
                  <a:lnTo>
                    <a:pt x="12385" y="6973"/>
                  </a:lnTo>
                  <a:lnTo>
                    <a:pt x="12529" y="6930"/>
                  </a:lnTo>
                  <a:lnTo>
                    <a:pt x="12672" y="6886"/>
                  </a:lnTo>
                  <a:lnTo>
                    <a:pt x="12813" y="6841"/>
                  </a:lnTo>
                  <a:lnTo>
                    <a:pt x="12954" y="6795"/>
                  </a:lnTo>
                  <a:lnTo>
                    <a:pt x="13093" y="6748"/>
                  </a:lnTo>
                  <a:lnTo>
                    <a:pt x="13230" y="6698"/>
                  </a:lnTo>
                  <a:lnTo>
                    <a:pt x="13253" y="676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0" name="Freeform 14"/>
            <p:cNvSpPr>
              <a:spLocks/>
            </p:cNvSpPr>
            <p:nvPr/>
          </p:nvSpPr>
          <p:spPr bwMode="auto">
            <a:xfrm>
              <a:off x="1193" y="333"/>
              <a:ext cx="974" cy="1316"/>
            </a:xfrm>
            <a:custGeom>
              <a:avLst/>
              <a:gdLst>
                <a:gd name="T0" fmla="*/ 0 w 2927"/>
                <a:gd name="T1" fmla="*/ 0 h 3966"/>
                <a:gd name="T2" fmla="*/ 0 w 2927"/>
                <a:gd name="T3" fmla="*/ 0 h 3966"/>
                <a:gd name="T4" fmla="*/ 0 w 2927"/>
                <a:gd name="T5" fmla="*/ 0 h 3966"/>
                <a:gd name="T6" fmla="*/ 0 w 2927"/>
                <a:gd name="T7" fmla="*/ 0 h 3966"/>
                <a:gd name="T8" fmla="*/ 0 w 2927"/>
                <a:gd name="T9" fmla="*/ 0 h 3966"/>
                <a:gd name="T10" fmla="*/ 0 w 2927"/>
                <a:gd name="T11" fmla="*/ 0 h 3966"/>
                <a:gd name="T12" fmla="*/ 0 w 2927"/>
                <a:gd name="T13" fmla="*/ 0 h 3966"/>
                <a:gd name="T14" fmla="*/ 0 w 2927"/>
                <a:gd name="T15" fmla="*/ 0 h 3966"/>
                <a:gd name="T16" fmla="*/ 0 w 2927"/>
                <a:gd name="T17" fmla="*/ 0 h 3966"/>
                <a:gd name="T18" fmla="*/ 0 w 2927"/>
                <a:gd name="T19" fmla="*/ 0 h 3966"/>
                <a:gd name="T20" fmla="*/ 0 w 2927"/>
                <a:gd name="T21" fmla="*/ 0 h 3966"/>
                <a:gd name="T22" fmla="*/ 0 w 2927"/>
                <a:gd name="T23" fmla="*/ 0 h 3966"/>
                <a:gd name="T24" fmla="*/ 0 w 2927"/>
                <a:gd name="T25" fmla="*/ 0 h 3966"/>
                <a:gd name="T26" fmla="*/ 0 w 2927"/>
                <a:gd name="T27" fmla="*/ 0 h 3966"/>
                <a:gd name="T28" fmla="*/ 0 w 2927"/>
                <a:gd name="T29" fmla="*/ 0 h 3966"/>
                <a:gd name="T30" fmla="*/ 0 w 2927"/>
                <a:gd name="T31" fmla="*/ 0 h 3966"/>
                <a:gd name="T32" fmla="*/ 0 w 2927"/>
                <a:gd name="T33" fmla="*/ 0 h 3966"/>
                <a:gd name="T34" fmla="*/ 0 w 2927"/>
                <a:gd name="T35" fmla="*/ 0 h 3966"/>
                <a:gd name="T36" fmla="*/ 0 w 2927"/>
                <a:gd name="T37" fmla="*/ 0 h 3966"/>
                <a:gd name="T38" fmla="*/ 0 w 2927"/>
                <a:gd name="T39" fmla="*/ 0 h 3966"/>
                <a:gd name="T40" fmla="*/ 0 w 2927"/>
                <a:gd name="T41" fmla="*/ 0 h 3966"/>
                <a:gd name="T42" fmla="*/ 0 w 2927"/>
                <a:gd name="T43" fmla="*/ 0 h 3966"/>
                <a:gd name="T44" fmla="*/ 0 w 2927"/>
                <a:gd name="T45" fmla="*/ 0 h 3966"/>
                <a:gd name="T46" fmla="*/ 0 w 2927"/>
                <a:gd name="T47" fmla="*/ 0 h 3966"/>
                <a:gd name="T48" fmla="*/ 0 w 2927"/>
                <a:gd name="T49" fmla="*/ 0 h 3966"/>
                <a:gd name="T50" fmla="*/ 0 w 2927"/>
                <a:gd name="T51" fmla="*/ 0 h 3966"/>
                <a:gd name="T52" fmla="*/ 0 w 2927"/>
                <a:gd name="T53" fmla="*/ 0 h 3966"/>
                <a:gd name="T54" fmla="*/ 0 w 2927"/>
                <a:gd name="T55" fmla="*/ 0 h 3966"/>
                <a:gd name="T56" fmla="*/ 0 w 2927"/>
                <a:gd name="T57" fmla="*/ 0 h 3966"/>
                <a:gd name="T58" fmla="*/ 0 w 2927"/>
                <a:gd name="T59" fmla="*/ 0 h 3966"/>
                <a:gd name="T60" fmla="*/ 0 w 2927"/>
                <a:gd name="T61" fmla="*/ 0 h 3966"/>
                <a:gd name="T62" fmla="*/ 0 w 2927"/>
                <a:gd name="T63" fmla="*/ 0 h 3966"/>
                <a:gd name="T64" fmla="*/ 0 w 2927"/>
                <a:gd name="T65" fmla="*/ 0 h 3966"/>
                <a:gd name="T66" fmla="*/ 0 w 2927"/>
                <a:gd name="T67" fmla="*/ 0 h 3966"/>
                <a:gd name="T68" fmla="*/ 0 w 2927"/>
                <a:gd name="T69" fmla="*/ 0 h 3966"/>
                <a:gd name="T70" fmla="*/ 0 w 2927"/>
                <a:gd name="T71" fmla="*/ 0 h 3966"/>
                <a:gd name="T72" fmla="*/ 0 w 2927"/>
                <a:gd name="T73" fmla="*/ 0 h 3966"/>
                <a:gd name="T74" fmla="*/ 0 w 2927"/>
                <a:gd name="T75" fmla="*/ 0 h 3966"/>
                <a:gd name="T76" fmla="*/ 0 w 2927"/>
                <a:gd name="T77" fmla="*/ 0 h 3966"/>
                <a:gd name="T78" fmla="*/ 0 w 2927"/>
                <a:gd name="T79" fmla="*/ 0 h 3966"/>
                <a:gd name="T80" fmla="*/ 0 w 2927"/>
                <a:gd name="T81" fmla="*/ 0 h 3966"/>
                <a:gd name="T82" fmla="*/ 0 w 2927"/>
                <a:gd name="T83" fmla="*/ 0 h 3966"/>
                <a:gd name="T84" fmla="*/ 0 w 2927"/>
                <a:gd name="T85" fmla="*/ 0 h 3966"/>
                <a:gd name="T86" fmla="*/ 0 w 2927"/>
                <a:gd name="T87" fmla="*/ 0 h 3966"/>
                <a:gd name="T88" fmla="*/ 0 w 2927"/>
                <a:gd name="T89" fmla="*/ 0 h 3966"/>
                <a:gd name="T90" fmla="*/ 0 w 2927"/>
                <a:gd name="T91" fmla="*/ 0 h 3966"/>
                <a:gd name="T92" fmla="*/ 0 w 2927"/>
                <a:gd name="T93" fmla="*/ 0 h 3966"/>
                <a:gd name="T94" fmla="*/ 0 w 2927"/>
                <a:gd name="T95" fmla="*/ 0 h 3966"/>
                <a:gd name="T96" fmla="*/ 0 w 2927"/>
                <a:gd name="T97" fmla="*/ 0 h 3966"/>
                <a:gd name="T98" fmla="*/ 0 w 2927"/>
                <a:gd name="T99" fmla="*/ 0 h 3966"/>
                <a:gd name="T100" fmla="*/ 0 w 2927"/>
                <a:gd name="T101" fmla="*/ 0 h 3966"/>
                <a:gd name="T102" fmla="*/ 0 w 2927"/>
                <a:gd name="T103" fmla="*/ 0 h 3966"/>
                <a:gd name="T104" fmla="*/ 0 w 2927"/>
                <a:gd name="T105" fmla="*/ 0 h 39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27"/>
                <a:gd name="T160" fmla="*/ 0 h 3966"/>
                <a:gd name="T161" fmla="*/ 2927 w 2927"/>
                <a:gd name="T162" fmla="*/ 3966 h 39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27" h="3966">
                  <a:moveTo>
                    <a:pt x="2729" y="2851"/>
                  </a:moveTo>
                  <a:lnTo>
                    <a:pt x="2751" y="2959"/>
                  </a:lnTo>
                  <a:lnTo>
                    <a:pt x="2772" y="3052"/>
                  </a:lnTo>
                  <a:lnTo>
                    <a:pt x="2792" y="3135"/>
                  </a:lnTo>
                  <a:lnTo>
                    <a:pt x="2812" y="3214"/>
                  </a:lnTo>
                  <a:lnTo>
                    <a:pt x="2833" y="3291"/>
                  </a:lnTo>
                  <a:lnTo>
                    <a:pt x="2859" y="3373"/>
                  </a:lnTo>
                  <a:lnTo>
                    <a:pt x="2887" y="3463"/>
                  </a:lnTo>
                  <a:lnTo>
                    <a:pt x="2922" y="3566"/>
                  </a:lnTo>
                  <a:lnTo>
                    <a:pt x="2927" y="3577"/>
                  </a:lnTo>
                  <a:lnTo>
                    <a:pt x="2867" y="3616"/>
                  </a:lnTo>
                  <a:lnTo>
                    <a:pt x="2807" y="3652"/>
                  </a:lnTo>
                  <a:lnTo>
                    <a:pt x="2746" y="3686"/>
                  </a:lnTo>
                  <a:lnTo>
                    <a:pt x="2687" y="3716"/>
                  </a:lnTo>
                  <a:lnTo>
                    <a:pt x="2628" y="3746"/>
                  </a:lnTo>
                  <a:lnTo>
                    <a:pt x="2569" y="3772"/>
                  </a:lnTo>
                  <a:lnTo>
                    <a:pt x="2512" y="3796"/>
                  </a:lnTo>
                  <a:lnTo>
                    <a:pt x="2455" y="3819"/>
                  </a:lnTo>
                  <a:lnTo>
                    <a:pt x="2398" y="3838"/>
                  </a:lnTo>
                  <a:lnTo>
                    <a:pt x="2344" y="3857"/>
                  </a:lnTo>
                  <a:lnTo>
                    <a:pt x="2290" y="3873"/>
                  </a:lnTo>
                  <a:lnTo>
                    <a:pt x="2238" y="3888"/>
                  </a:lnTo>
                  <a:lnTo>
                    <a:pt x="2187" y="3902"/>
                  </a:lnTo>
                  <a:lnTo>
                    <a:pt x="2136" y="3913"/>
                  </a:lnTo>
                  <a:lnTo>
                    <a:pt x="2089" y="3923"/>
                  </a:lnTo>
                  <a:lnTo>
                    <a:pt x="2042" y="3931"/>
                  </a:lnTo>
                  <a:lnTo>
                    <a:pt x="1998" y="3940"/>
                  </a:lnTo>
                  <a:lnTo>
                    <a:pt x="1956" y="3946"/>
                  </a:lnTo>
                  <a:lnTo>
                    <a:pt x="1916" y="3951"/>
                  </a:lnTo>
                  <a:lnTo>
                    <a:pt x="1878" y="3955"/>
                  </a:lnTo>
                  <a:lnTo>
                    <a:pt x="1809" y="3961"/>
                  </a:lnTo>
                  <a:lnTo>
                    <a:pt x="1750" y="3964"/>
                  </a:lnTo>
                  <a:lnTo>
                    <a:pt x="1702" y="3966"/>
                  </a:lnTo>
                  <a:lnTo>
                    <a:pt x="1666" y="3966"/>
                  </a:lnTo>
                  <a:lnTo>
                    <a:pt x="1642" y="3965"/>
                  </a:lnTo>
                  <a:lnTo>
                    <a:pt x="1633" y="3965"/>
                  </a:lnTo>
                  <a:lnTo>
                    <a:pt x="1541" y="3963"/>
                  </a:lnTo>
                  <a:lnTo>
                    <a:pt x="1452" y="3957"/>
                  </a:lnTo>
                  <a:lnTo>
                    <a:pt x="1364" y="3947"/>
                  </a:lnTo>
                  <a:lnTo>
                    <a:pt x="1279" y="3932"/>
                  </a:lnTo>
                  <a:lnTo>
                    <a:pt x="1196" y="3915"/>
                  </a:lnTo>
                  <a:lnTo>
                    <a:pt x="1116" y="3892"/>
                  </a:lnTo>
                  <a:lnTo>
                    <a:pt x="1038" y="3867"/>
                  </a:lnTo>
                  <a:lnTo>
                    <a:pt x="961" y="3837"/>
                  </a:lnTo>
                  <a:lnTo>
                    <a:pt x="887" y="3804"/>
                  </a:lnTo>
                  <a:lnTo>
                    <a:pt x="817" y="3766"/>
                  </a:lnTo>
                  <a:lnTo>
                    <a:pt x="748" y="3726"/>
                  </a:lnTo>
                  <a:lnTo>
                    <a:pt x="683" y="3680"/>
                  </a:lnTo>
                  <a:lnTo>
                    <a:pt x="619" y="3632"/>
                  </a:lnTo>
                  <a:lnTo>
                    <a:pt x="559" y="3579"/>
                  </a:lnTo>
                  <a:lnTo>
                    <a:pt x="502" y="3523"/>
                  </a:lnTo>
                  <a:lnTo>
                    <a:pt x="446" y="3463"/>
                  </a:lnTo>
                  <a:lnTo>
                    <a:pt x="394" y="3400"/>
                  </a:lnTo>
                  <a:lnTo>
                    <a:pt x="346" y="3332"/>
                  </a:lnTo>
                  <a:lnTo>
                    <a:pt x="300" y="3262"/>
                  </a:lnTo>
                  <a:lnTo>
                    <a:pt x="257" y="3187"/>
                  </a:lnTo>
                  <a:lnTo>
                    <a:pt x="217" y="3108"/>
                  </a:lnTo>
                  <a:lnTo>
                    <a:pt x="181" y="3026"/>
                  </a:lnTo>
                  <a:lnTo>
                    <a:pt x="147" y="2941"/>
                  </a:lnTo>
                  <a:lnTo>
                    <a:pt x="117" y="2852"/>
                  </a:lnTo>
                  <a:lnTo>
                    <a:pt x="90" y="2759"/>
                  </a:lnTo>
                  <a:lnTo>
                    <a:pt x="67" y="2663"/>
                  </a:lnTo>
                  <a:lnTo>
                    <a:pt x="46" y="2563"/>
                  </a:lnTo>
                  <a:lnTo>
                    <a:pt x="30" y="2460"/>
                  </a:lnTo>
                  <a:lnTo>
                    <a:pt x="18" y="2353"/>
                  </a:lnTo>
                  <a:lnTo>
                    <a:pt x="9" y="2243"/>
                  </a:lnTo>
                  <a:lnTo>
                    <a:pt x="3" y="2129"/>
                  </a:lnTo>
                  <a:lnTo>
                    <a:pt x="0" y="2012"/>
                  </a:lnTo>
                  <a:lnTo>
                    <a:pt x="3" y="1901"/>
                  </a:lnTo>
                  <a:lnTo>
                    <a:pt x="9" y="1791"/>
                  </a:lnTo>
                  <a:lnTo>
                    <a:pt x="19" y="1685"/>
                  </a:lnTo>
                  <a:lnTo>
                    <a:pt x="33" y="1580"/>
                  </a:lnTo>
                  <a:lnTo>
                    <a:pt x="52" y="1479"/>
                  </a:lnTo>
                  <a:lnTo>
                    <a:pt x="74" y="1380"/>
                  </a:lnTo>
                  <a:lnTo>
                    <a:pt x="100" y="1283"/>
                  </a:lnTo>
                  <a:lnTo>
                    <a:pt x="129" y="1190"/>
                  </a:lnTo>
                  <a:lnTo>
                    <a:pt x="162" y="1100"/>
                  </a:lnTo>
                  <a:lnTo>
                    <a:pt x="199" y="1012"/>
                  </a:lnTo>
                  <a:lnTo>
                    <a:pt x="239" y="928"/>
                  </a:lnTo>
                  <a:lnTo>
                    <a:pt x="283" y="847"/>
                  </a:lnTo>
                  <a:lnTo>
                    <a:pt x="330" y="769"/>
                  </a:lnTo>
                  <a:lnTo>
                    <a:pt x="380" y="694"/>
                  </a:lnTo>
                  <a:lnTo>
                    <a:pt x="434" y="623"/>
                  </a:lnTo>
                  <a:lnTo>
                    <a:pt x="491" y="555"/>
                  </a:lnTo>
                  <a:lnTo>
                    <a:pt x="552" y="491"/>
                  </a:lnTo>
                  <a:lnTo>
                    <a:pt x="614" y="430"/>
                  </a:lnTo>
                  <a:lnTo>
                    <a:pt x="681" y="373"/>
                  </a:lnTo>
                  <a:lnTo>
                    <a:pt x="750" y="320"/>
                  </a:lnTo>
                  <a:lnTo>
                    <a:pt x="822" y="271"/>
                  </a:lnTo>
                  <a:lnTo>
                    <a:pt x="897" y="224"/>
                  </a:lnTo>
                  <a:lnTo>
                    <a:pt x="974" y="182"/>
                  </a:lnTo>
                  <a:lnTo>
                    <a:pt x="1055" y="146"/>
                  </a:lnTo>
                  <a:lnTo>
                    <a:pt x="1138" y="112"/>
                  </a:lnTo>
                  <a:lnTo>
                    <a:pt x="1224" y="83"/>
                  </a:lnTo>
                  <a:lnTo>
                    <a:pt x="1312" y="58"/>
                  </a:lnTo>
                  <a:lnTo>
                    <a:pt x="1402" y="37"/>
                  </a:lnTo>
                  <a:lnTo>
                    <a:pt x="1495" y="21"/>
                  </a:lnTo>
                  <a:lnTo>
                    <a:pt x="1590" y="9"/>
                  </a:lnTo>
                  <a:lnTo>
                    <a:pt x="1688" y="2"/>
                  </a:lnTo>
                  <a:lnTo>
                    <a:pt x="1788" y="0"/>
                  </a:lnTo>
                  <a:lnTo>
                    <a:pt x="1824" y="0"/>
                  </a:lnTo>
                  <a:lnTo>
                    <a:pt x="1860" y="2"/>
                  </a:lnTo>
                  <a:lnTo>
                    <a:pt x="1896" y="4"/>
                  </a:lnTo>
                  <a:lnTo>
                    <a:pt x="1931" y="8"/>
                  </a:lnTo>
                  <a:lnTo>
                    <a:pt x="1966" y="12"/>
                  </a:lnTo>
                  <a:lnTo>
                    <a:pt x="1999" y="18"/>
                  </a:lnTo>
                  <a:lnTo>
                    <a:pt x="2032" y="25"/>
                  </a:lnTo>
                  <a:lnTo>
                    <a:pt x="2064" y="32"/>
                  </a:lnTo>
                  <a:lnTo>
                    <a:pt x="2095" y="40"/>
                  </a:lnTo>
                  <a:lnTo>
                    <a:pt x="2125" y="49"/>
                  </a:lnTo>
                  <a:lnTo>
                    <a:pt x="2154" y="59"/>
                  </a:lnTo>
                  <a:lnTo>
                    <a:pt x="2181" y="70"/>
                  </a:lnTo>
                  <a:lnTo>
                    <a:pt x="2208" y="81"/>
                  </a:lnTo>
                  <a:lnTo>
                    <a:pt x="2234" y="93"/>
                  </a:lnTo>
                  <a:lnTo>
                    <a:pt x="2257" y="107"/>
                  </a:lnTo>
                  <a:lnTo>
                    <a:pt x="2280" y="121"/>
                  </a:lnTo>
                  <a:lnTo>
                    <a:pt x="2280" y="904"/>
                  </a:lnTo>
                  <a:lnTo>
                    <a:pt x="2250" y="892"/>
                  </a:lnTo>
                  <a:lnTo>
                    <a:pt x="2220" y="881"/>
                  </a:lnTo>
                  <a:lnTo>
                    <a:pt x="2192" y="872"/>
                  </a:lnTo>
                  <a:lnTo>
                    <a:pt x="2163" y="862"/>
                  </a:lnTo>
                  <a:lnTo>
                    <a:pt x="2135" y="855"/>
                  </a:lnTo>
                  <a:lnTo>
                    <a:pt x="2107" y="848"/>
                  </a:lnTo>
                  <a:lnTo>
                    <a:pt x="2079" y="843"/>
                  </a:lnTo>
                  <a:lnTo>
                    <a:pt x="2053" y="838"/>
                  </a:lnTo>
                  <a:lnTo>
                    <a:pt x="2025" y="834"/>
                  </a:lnTo>
                  <a:lnTo>
                    <a:pt x="1997" y="831"/>
                  </a:lnTo>
                  <a:lnTo>
                    <a:pt x="1970" y="828"/>
                  </a:lnTo>
                  <a:lnTo>
                    <a:pt x="1943" y="827"/>
                  </a:lnTo>
                  <a:lnTo>
                    <a:pt x="1916" y="825"/>
                  </a:lnTo>
                  <a:lnTo>
                    <a:pt x="1888" y="825"/>
                  </a:lnTo>
                  <a:lnTo>
                    <a:pt x="1860" y="825"/>
                  </a:lnTo>
                  <a:lnTo>
                    <a:pt x="1832" y="825"/>
                  </a:lnTo>
                  <a:lnTo>
                    <a:pt x="1786" y="828"/>
                  </a:lnTo>
                  <a:lnTo>
                    <a:pt x="1741" y="833"/>
                  </a:lnTo>
                  <a:lnTo>
                    <a:pt x="1697" y="840"/>
                  </a:lnTo>
                  <a:lnTo>
                    <a:pt x="1654" y="850"/>
                  </a:lnTo>
                  <a:lnTo>
                    <a:pt x="1613" y="863"/>
                  </a:lnTo>
                  <a:lnTo>
                    <a:pt x="1572" y="879"/>
                  </a:lnTo>
                  <a:lnTo>
                    <a:pt x="1534" y="896"/>
                  </a:lnTo>
                  <a:lnTo>
                    <a:pt x="1496" y="916"/>
                  </a:lnTo>
                  <a:lnTo>
                    <a:pt x="1460" y="938"/>
                  </a:lnTo>
                  <a:lnTo>
                    <a:pt x="1425" y="963"/>
                  </a:lnTo>
                  <a:lnTo>
                    <a:pt x="1392" y="989"/>
                  </a:lnTo>
                  <a:lnTo>
                    <a:pt x="1360" y="1018"/>
                  </a:lnTo>
                  <a:lnTo>
                    <a:pt x="1329" y="1049"/>
                  </a:lnTo>
                  <a:lnTo>
                    <a:pt x="1300" y="1082"/>
                  </a:lnTo>
                  <a:lnTo>
                    <a:pt x="1272" y="1116"/>
                  </a:lnTo>
                  <a:lnTo>
                    <a:pt x="1245" y="1153"/>
                  </a:lnTo>
                  <a:lnTo>
                    <a:pt x="1221" y="1192"/>
                  </a:lnTo>
                  <a:lnTo>
                    <a:pt x="1197" y="1233"/>
                  </a:lnTo>
                  <a:lnTo>
                    <a:pt x="1176" y="1276"/>
                  </a:lnTo>
                  <a:lnTo>
                    <a:pt x="1155" y="1320"/>
                  </a:lnTo>
                  <a:lnTo>
                    <a:pt x="1137" y="1367"/>
                  </a:lnTo>
                  <a:lnTo>
                    <a:pt x="1120" y="1415"/>
                  </a:lnTo>
                  <a:lnTo>
                    <a:pt x="1104" y="1465"/>
                  </a:lnTo>
                  <a:lnTo>
                    <a:pt x="1090" y="1516"/>
                  </a:lnTo>
                  <a:lnTo>
                    <a:pt x="1078" y="1569"/>
                  </a:lnTo>
                  <a:lnTo>
                    <a:pt x="1066" y="1623"/>
                  </a:lnTo>
                  <a:lnTo>
                    <a:pt x="1057" y="1680"/>
                  </a:lnTo>
                  <a:lnTo>
                    <a:pt x="1049" y="1737"/>
                  </a:lnTo>
                  <a:lnTo>
                    <a:pt x="1044" y="1795"/>
                  </a:lnTo>
                  <a:lnTo>
                    <a:pt x="1039" y="1856"/>
                  </a:lnTo>
                  <a:lnTo>
                    <a:pt x="1037" y="1917"/>
                  </a:lnTo>
                  <a:lnTo>
                    <a:pt x="1036" y="1981"/>
                  </a:lnTo>
                  <a:lnTo>
                    <a:pt x="1037" y="2045"/>
                  </a:lnTo>
                  <a:lnTo>
                    <a:pt x="1039" y="2109"/>
                  </a:lnTo>
                  <a:lnTo>
                    <a:pt x="1044" y="2170"/>
                  </a:lnTo>
                  <a:lnTo>
                    <a:pt x="1049" y="2230"/>
                  </a:lnTo>
                  <a:lnTo>
                    <a:pt x="1057" y="2289"/>
                  </a:lnTo>
                  <a:lnTo>
                    <a:pt x="1066" y="2345"/>
                  </a:lnTo>
                  <a:lnTo>
                    <a:pt x="1077" y="2400"/>
                  </a:lnTo>
                  <a:lnTo>
                    <a:pt x="1089" y="2454"/>
                  </a:lnTo>
                  <a:lnTo>
                    <a:pt x="1103" y="2505"/>
                  </a:lnTo>
                  <a:lnTo>
                    <a:pt x="1119" y="2554"/>
                  </a:lnTo>
                  <a:lnTo>
                    <a:pt x="1136" y="2602"/>
                  </a:lnTo>
                  <a:lnTo>
                    <a:pt x="1154" y="2647"/>
                  </a:lnTo>
                  <a:lnTo>
                    <a:pt x="1175" y="2691"/>
                  </a:lnTo>
                  <a:lnTo>
                    <a:pt x="1196" y="2733"/>
                  </a:lnTo>
                  <a:lnTo>
                    <a:pt x="1219" y="2773"/>
                  </a:lnTo>
                  <a:lnTo>
                    <a:pt x="1243" y="2810"/>
                  </a:lnTo>
                  <a:lnTo>
                    <a:pt x="1270" y="2846"/>
                  </a:lnTo>
                  <a:lnTo>
                    <a:pt x="1297" y="2880"/>
                  </a:lnTo>
                  <a:lnTo>
                    <a:pt x="1325" y="2911"/>
                  </a:lnTo>
                  <a:lnTo>
                    <a:pt x="1356" y="2940"/>
                  </a:lnTo>
                  <a:lnTo>
                    <a:pt x="1388" y="2968"/>
                  </a:lnTo>
                  <a:lnTo>
                    <a:pt x="1420" y="2992"/>
                  </a:lnTo>
                  <a:lnTo>
                    <a:pt x="1454" y="3015"/>
                  </a:lnTo>
                  <a:lnTo>
                    <a:pt x="1489" y="3035"/>
                  </a:lnTo>
                  <a:lnTo>
                    <a:pt x="1526" y="3053"/>
                  </a:lnTo>
                  <a:lnTo>
                    <a:pt x="1564" y="3069"/>
                  </a:lnTo>
                  <a:lnTo>
                    <a:pt x="1602" y="3082"/>
                  </a:lnTo>
                  <a:lnTo>
                    <a:pt x="1643" y="3093"/>
                  </a:lnTo>
                  <a:lnTo>
                    <a:pt x="1684" y="3102"/>
                  </a:lnTo>
                  <a:lnTo>
                    <a:pt x="1727" y="3108"/>
                  </a:lnTo>
                  <a:lnTo>
                    <a:pt x="1771" y="3111"/>
                  </a:lnTo>
                  <a:lnTo>
                    <a:pt x="1816" y="3112"/>
                  </a:lnTo>
                  <a:lnTo>
                    <a:pt x="1860" y="3111"/>
                  </a:lnTo>
                  <a:lnTo>
                    <a:pt x="1905" y="3108"/>
                  </a:lnTo>
                  <a:lnTo>
                    <a:pt x="1950" y="3104"/>
                  </a:lnTo>
                  <a:lnTo>
                    <a:pt x="1997" y="3098"/>
                  </a:lnTo>
                  <a:lnTo>
                    <a:pt x="2046" y="3090"/>
                  </a:lnTo>
                  <a:lnTo>
                    <a:pt x="2097" y="3079"/>
                  </a:lnTo>
                  <a:lnTo>
                    <a:pt x="2149" y="3067"/>
                  </a:lnTo>
                  <a:lnTo>
                    <a:pt x="2202" y="3053"/>
                  </a:lnTo>
                  <a:lnTo>
                    <a:pt x="2258" y="3036"/>
                  </a:lnTo>
                  <a:lnTo>
                    <a:pt x="2317" y="3018"/>
                  </a:lnTo>
                  <a:lnTo>
                    <a:pt x="2378" y="2996"/>
                  </a:lnTo>
                  <a:lnTo>
                    <a:pt x="2442" y="2973"/>
                  </a:lnTo>
                  <a:lnTo>
                    <a:pt x="2509" y="2946"/>
                  </a:lnTo>
                  <a:lnTo>
                    <a:pt x="2578" y="2918"/>
                  </a:lnTo>
                  <a:lnTo>
                    <a:pt x="2652" y="2886"/>
                  </a:lnTo>
                  <a:lnTo>
                    <a:pt x="2729" y="2851"/>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1" name="Freeform 15"/>
            <p:cNvSpPr>
              <a:spLocks/>
            </p:cNvSpPr>
            <p:nvPr/>
          </p:nvSpPr>
          <p:spPr bwMode="auto">
            <a:xfrm>
              <a:off x="2035" y="0"/>
              <a:ext cx="895" cy="1650"/>
            </a:xfrm>
            <a:custGeom>
              <a:avLst/>
              <a:gdLst>
                <a:gd name="T0" fmla="*/ 0 w 2680"/>
                <a:gd name="T1" fmla="*/ 0 h 4957"/>
                <a:gd name="T2" fmla="*/ 0 w 2680"/>
                <a:gd name="T3" fmla="*/ 0 h 4957"/>
                <a:gd name="T4" fmla="*/ 0 w 2680"/>
                <a:gd name="T5" fmla="*/ 0 h 4957"/>
                <a:gd name="T6" fmla="*/ 0 w 2680"/>
                <a:gd name="T7" fmla="*/ 0 h 4957"/>
                <a:gd name="T8" fmla="*/ 0 w 2680"/>
                <a:gd name="T9" fmla="*/ 0 h 4957"/>
                <a:gd name="T10" fmla="*/ 0 w 2680"/>
                <a:gd name="T11" fmla="*/ 0 h 4957"/>
                <a:gd name="T12" fmla="*/ 0 w 2680"/>
                <a:gd name="T13" fmla="*/ 0 h 4957"/>
                <a:gd name="T14" fmla="*/ 0 w 2680"/>
                <a:gd name="T15" fmla="*/ 0 h 4957"/>
                <a:gd name="T16" fmla="*/ 0 w 2680"/>
                <a:gd name="T17" fmla="*/ 0 h 4957"/>
                <a:gd name="T18" fmla="*/ 0 w 2680"/>
                <a:gd name="T19" fmla="*/ 0 h 4957"/>
                <a:gd name="T20" fmla="*/ 0 w 2680"/>
                <a:gd name="T21" fmla="*/ 0 h 4957"/>
                <a:gd name="T22" fmla="*/ 0 w 2680"/>
                <a:gd name="T23" fmla="*/ 0 h 4957"/>
                <a:gd name="T24" fmla="*/ 0 w 2680"/>
                <a:gd name="T25" fmla="*/ 0 h 4957"/>
                <a:gd name="T26" fmla="*/ 0 w 2680"/>
                <a:gd name="T27" fmla="*/ 0 h 4957"/>
                <a:gd name="T28" fmla="*/ 0 w 2680"/>
                <a:gd name="T29" fmla="*/ 0 h 4957"/>
                <a:gd name="T30" fmla="*/ 0 w 2680"/>
                <a:gd name="T31" fmla="*/ 0 h 4957"/>
                <a:gd name="T32" fmla="*/ 0 w 2680"/>
                <a:gd name="T33" fmla="*/ 0 h 4957"/>
                <a:gd name="T34" fmla="*/ 0 w 2680"/>
                <a:gd name="T35" fmla="*/ 0 h 4957"/>
                <a:gd name="T36" fmla="*/ 0 w 2680"/>
                <a:gd name="T37" fmla="*/ 0 h 4957"/>
                <a:gd name="T38" fmla="*/ 0 w 2680"/>
                <a:gd name="T39" fmla="*/ 0 h 4957"/>
                <a:gd name="T40" fmla="*/ 0 w 2680"/>
                <a:gd name="T41" fmla="*/ 0 h 4957"/>
                <a:gd name="T42" fmla="*/ 0 w 2680"/>
                <a:gd name="T43" fmla="*/ 0 h 4957"/>
                <a:gd name="T44" fmla="*/ 0 w 2680"/>
                <a:gd name="T45" fmla="*/ 0 h 4957"/>
                <a:gd name="T46" fmla="*/ 0 w 2680"/>
                <a:gd name="T47" fmla="*/ 0 h 4957"/>
                <a:gd name="T48" fmla="*/ 0 w 2680"/>
                <a:gd name="T49" fmla="*/ 0 h 4957"/>
                <a:gd name="T50" fmla="*/ 0 w 2680"/>
                <a:gd name="T51" fmla="*/ 0 h 4957"/>
                <a:gd name="T52" fmla="*/ 0 w 2680"/>
                <a:gd name="T53" fmla="*/ 0 h 4957"/>
                <a:gd name="T54" fmla="*/ 0 w 2680"/>
                <a:gd name="T55" fmla="*/ 0 h 4957"/>
                <a:gd name="T56" fmla="*/ 0 w 2680"/>
                <a:gd name="T57" fmla="*/ 0 h 4957"/>
                <a:gd name="T58" fmla="*/ 0 w 2680"/>
                <a:gd name="T59" fmla="*/ 0 h 4957"/>
                <a:gd name="T60" fmla="*/ 0 w 2680"/>
                <a:gd name="T61" fmla="*/ 0 h 4957"/>
                <a:gd name="T62" fmla="*/ 0 w 2680"/>
                <a:gd name="T63" fmla="*/ 0 h 4957"/>
                <a:gd name="T64" fmla="*/ 0 w 2680"/>
                <a:gd name="T65" fmla="*/ 0 h 4957"/>
                <a:gd name="T66" fmla="*/ 0 w 2680"/>
                <a:gd name="T67" fmla="*/ 0 h 4957"/>
                <a:gd name="T68" fmla="*/ 0 w 2680"/>
                <a:gd name="T69" fmla="*/ 0 h 4957"/>
                <a:gd name="T70" fmla="*/ 0 w 2680"/>
                <a:gd name="T71" fmla="*/ 0 h 4957"/>
                <a:gd name="T72" fmla="*/ 0 w 2680"/>
                <a:gd name="T73" fmla="*/ 0 h 4957"/>
                <a:gd name="T74" fmla="*/ 0 w 2680"/>
                <a:gd name="T75" fmla="*/ 0 h 4957"/>
                <a:gd name="T76" fmla="*/ 0 w 2680"/>
                <a:gd name="T77" fmla="*/ 0 h 4957"/>
                <a:gd name="T78" fmla="*/ 0 w 2680"/>
                <a:gd name="T79" fmla="*/ 0 h 4957"/>
                <a:gd name="T80" fmla="*/ 0 w 2680"/>
                <a:gd name="T81" fmla="*/ 0 h 4957"/>
                <a:gd name="T82" fmla="*/ 0 w 2680"/>
                <a:gd name="T83" fmla="*/ 0 h 4957"/>
                <a:gd name="T84" fmla="*/ 0 w 2680"/>
                <a:gd name="T85" fmla="*/ 0 h 4957"/>
                <a:gd name="T86" fmla="*/ 0 w 2680"/>
                <a:gd name="T87" fmla="*/ 0 h 4957"/>
                <a:gd name="T88" fmla="*/ 0 w 2680"/>
                <a:gd name="T89" fmla="*/ 0 h 4957"/>
                <a:gd name="T90" fmla="*/ 0 w 2680"/>
                <a:gd name="T91" fmla="*/ 0 h 4957"/>
                <a:gd name="T92" fmla="*/ 0 w 2680"/>
                <a:gd name="T93" fmla="*/ 0 h 4957"/>
                <a:gd name="T94" fmla="*/ 0 w 2680"/>
                <a:gd name="T95" fmla="*/ 0 h 4957"/>
                <a:gd name="T96" fmla="*/ 0 w 2680"/>
                <a:gd name="T97" fmla="*/ 0 h 4957"/>
                <a:gd name="T98" fmla="*/ 0 w 2680"/>
                <a:gd name="T99" fmla="*/ 0 h 4957"/>
                <a:gd name="T100" fmla="*/ 0 w 2680"/>
                <a:gd name="T101" fmla="*/ 0 h 4957"/>
                <a:gd name="T102" fmla="*/ 0 w 2680"/>
                <a:gd name="T103" fmla="*/ 0 h 4957"/>
                <a:gd name="T104" fmla="*/ 0 w 2680"/>
                <a:gd name="T105" fmla="*/ 0 h 49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80"/>
                <a:gd name="T160" fmla="*/ 0 h 4957"/>
                <a:gd name="T161" fmla="*/ 2680 w 2680"/>
                <a:gd name="T162" fmla="*/ 4957 h 49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80" h="4957">
                  <a:moveTo>
                    <a:pt x="1505" y="0"/>
                  </a:moveTo>
                  <a:lnTo>
                    <a:pt x="1505" y="1134"/>
                  </a:lnTo>
                  <a:lnTo>
                    <a:pt x="2680" y="1135"/>
                  </a:lnTo>
                  <a:lnTo>
                    <a:pt x="2680" y="1876"/>
                  </a:lnTo>
                  <a:lnTo>
                    <a:pt x="1505" y="1875"/>
                  </a:lnTo>
                  <a:lnTo>
                    <a:pt x="1505" y="3531"/>
                  </a:lnTo>
                  <a:lnTo>
                    <a:pt x="1506" y="3572"/>
                  </a:lnTo>
                  <a:lnTo>
                    <a:pt x="1507" y="3612"/>
                  </a:lnTo>
                  <a:lnTo>
                    <a:pt x="1510" y="3650"/>
                  </a:lnTo>
                  <a:lnTo>
                    <a:pt x="1513" y="3685"/>
                  </a:lnTo>
                  <a:lnTo>
                    <a:pt x="1519" y="3719"/>
                  </a:lnTo>
                  <a:lnTo>
                    <a:pt x="1525" y="3751"/>
                  </a:lnTo>
                  <a:lnTo>
                    <a:pt x="1531" y="3782"/>
                  </a:lnTo>
                  <a:lnTo>
                    <a:pt x="1538" y="3810"/>
                  </a:lnTo>
                  <a:lnTo>
                    <a:pt x="1546" y="3838"/>
                  </a:lnTo>
                  <a:lnTo>
                    <a:pt x="1555" y="3863"/>
                  </a:lnTo>
                  <a:lnTo>
                    <a:pt x="1566" y="3887"/>
                  </a:lnTo>
                  <a:lnTo>
                    <a:pt x="1576" y="3909"/>
                  </a:lnTo>
                  <a:lnTo>
                    <a:pt x="1587" y="3930"/>
                  </a:lnTo>
                  <a:lnTo>
                    <a:pt x="1599" y="3950"/>
                  </a:lnTo>
                  <a:lnTo>
                    <a:pt x="1613" y="3967"/>
                  </a:lnTo>
                  <a:lnTo>
                    <a:pt x="1626" y="3983"/>
                  </a:lnTo>
                  <a:lnTo>
                    <a:pt x="1639" y="3999"/>
                  </a:lnTo>
                  <a:lnTo>
                    <a:pt x="1654" y="4013"/>
                  </a:lnTo>
                  <a:lnTo>
                    <a:pt x="1669" y="4025"/>
                  </a:lnTo>
                  <a:lnTo>
                    <a:pt x="1684" y="4037"/>
                  </a:lnTo>
                  <a:lnTo>
                    <a:pt x="1701" y="4048"/>
                  </a:lnTo>
                  <a:lnTo>
                    <a:pt x="1717" y="4056"/>
                  </a:lnTo>
                  <a:lnTo>
                    <a:pt x="1733" y="4064"/>
                  </a:lnTo>
                  <a:lnTo>
                    <a:pt x="1751" y="4071"/>
                  </a:lnTo>
                  <a:lnTo>
                    <a:pt x="1768" y="4078"/>
                  </a:lnTo>
                  <a:lnTo>
                    <a:pt x="1786" y="4083"/>
                  </a:lnTo>
                  <a:lnTo>
                    <a:pt x="1803" y="4087"/>
                  </a:lnTo>
                  <a:lnTo>
                    <a:pt x="1821" y="4091"/>
                  </a:lnTo>
                  <a:lnTo>
                    <a:pt x="1840" y="4093"/>
                  </a:lnTo>
                  <a:lnTo>
                    <a:pt x="1858" y="4095"/>
                  </a:lnTo>
                  <a:lnTo>
                    <a:pt x="1877" y="4096"/>
                  </a:lnTo>
                  <a:lnTo>
                    <a:pt x="1895" y="4096"/>
                  </a:lnTo>
                  <a:lnTo>
                    <a:pt x="1910" y="4096"/>
                  </a:lnTo>
                  <a:lnTo>
                    <a:pt x="1926" y="4094"/>
                  </a:lnTo>
                  <a:lnTo>
                    <a:pt x="1942" y="4092"/>
                  </a:lnTo>
                  <a:lnTo>
                    <a:pt x="1958" y="4088"/>
                  </a:lnTo>
                  <a:lnTo>
                    <a:pt x="1993" y="4079"/>
                  </a:lnTo>
                  <a:lnTo>
                    <a:pt x="2030" y="4066"/>
                  </a:lnTo>
                  <a:lnTo>
                    <a:pt x="2068" y="4053"/>
                  </a:lnTo>
                  <a:lnTo>
                    <a:pt x="2109" y="4038"/>
                  </a:lnTo>
                  <a:lnTo>
                    <a:pt x="2150" y="4021"/>
                  </a:lnTo>
                  <a:lnTo>
                    <a:pt x="2194" y="4005"/>
                  </a:lnTo>
                  <a:lnTo>
                    <a:pt x="2198" y="4019"/>
                  </a:lnTo>
                  <a:lnTo>
                    <a:pt x="2210" y="4061"/>
                  </a:lnTo>
                  <a:lnTo>
                    <a:pt x="2231" y="4127"/>
                  </a:lnTo>
                  <a:lnTo>
                    <a:pt x="2258" y="4213"/>
                  </a:lnTo>
                  <a:lnTo>
                    <a:pt x="2276" y="4263"/>
                  </a:lnTo>
                  <a:lnTo>
                    <a:pt x="2294" y="4316"/>
                  </a:lnTo>
                  <a:lnTo>
                    <a:pt x="2314" y="4374"/>
                  </a:lnTo>
                  <a:lnTo>
                    <a:pt x="2337" y="4435"/>
                  </a:lnTo>
                  <a:lnTo>
                    <a:pt x="2361" y="4498"/>
                  </a:lnTo>
                  <a:lnTo>
                    <a:pt x="2388" y="4564"/>
                  </a:lnTo>
                  <a:lnTo>
                    <a:pt x="2417" y="4633"/>
                  </a:lnTo>
                  <a:lnTo>
                    <a:pt x="2446" y="4702"/>
                  </a:lnTo>
                  <a:lnTo>
                    <a:pt x="2376" y="4738"/>
                  </a:lnTo>
                  <a:lnTo>
                    <a:pt x="2308" y="4771"/>
                  </a:lnTo>
                  <a:lnTo>
                    <a:pt x="2244" y="4801"/>
                  </a:lnTo>
                  <a:lnTo>
                    <a:pt x="2182" y="4827"/>
                  </a:lnTo>
                  <a:lnTo>
                    <a:pt x="2122" y="4851"/>
                  </a:lnTo>
                  <a:lnTo>
                    <a:pt x="2065" y="4871"/>
                  </a:lnTo>
                  <a:lnTo>
                    <a:pt x="2009" y="4890"/>
                  </a:lnTo>
                  <a:lnTo>
                    <a:pt x="1953" y="4905"/>
                  </a:lnTo>
                  <a:lnTo>
                    <a:pt x="1900" y="4918"/>
                  </a:lnTo>
                  <a:lnTo>
                    <a:pt x="1848" y="4930"/>
                  </a:lnTo>
                  <a:lnTo>
                    <a:pt x="1797" y="4939"/>
                  </a:lnTo>
                  <a:lnTo>
                    <a:pt x="1747" y="4946"/>
                  </a:lnTo>
                  <a:lnTo>
                    <a:pt x="1695" y="4951"/>
                  </a:lnTo>
                  <a:lnTo>
                    <a:pt x="1645" y="4954"/>
                  </a:lnTo>
                  <a:lnTo>
                    <a:pt x="1595" y="4956"/>
                  </a:lnTo>
                  <a:lnTo>
                    <a:pt x="1545" y="4957"/>
                  </a:lnTo>
                  <a:lnTo>
                    <a:pt x="1489" y="4956"/>
                  </a:lnTo>
                  <a:lnTo>
                    <a:pt x="1434" y="4953"/>
                  </a:lnTo>
                  <a:lnTo>
                    <a:pt x="1379" y="4949"/>
                  </a:lnTo>
                  <a:lnTo>
                    <a:pt x="1326" y="4943"/>
                  </a:lnTo>
                  <a:lnTo>
                    <a:pt x="1300" y="4940"/>
                  </a:lnTo>
                  <a:lnTo>
                    <a:pt x="1274" y="4935"/>
                  </a:lnTo>
                  <a:lnTo>
                    <a:pt x="1248" y="4931"/>
                  </a:lnTo>
                  <a:lnTo>
                    <a:pt x="1223" y="4925"/>
                  </a:lnTo>
                  <a:lnTo>
                    <a:pt x="1198" y="4919"/>
                  </a:lnTo>
                  <a:lnTo>
                    <a:pt x="1174" y="4913"/>
                  </a:lnTo>
                  <a:lnTo>
                    <a:pt x="1149" y="4906"/>
                  </a:lnTo>
                  <a:lnTo>
                    <a:pt x="1125" y="4899"/>
                  </a:lnTo>
                  <a:lnTo>
                    <a:pt x="1101" y="4892"/>
                  </a:lnTo>
                  <a:lnTo>
                    <a:pt x="1078" y="4883"/>
                  </a:lnTo>
                  <a:lnTo>
                    <a:pt x="1055" y="4874"/>
                  </a:lnTo>
                  <a:lnTo>
                    <a:pt x="1033" y="4865"/>
                  </a:lnTo>
                  <a:lnTo>
                    <a:pt x="1010" y="4856"/>
                  </a:lnTo>
                  <a:lnTo>
                    <a:pt x="988" y="4845"/>
                  </a:lnTo>
                  <a:lnTo>
                    <a:pt x="966" y="4834"/>
                  </a:lnTo>
                  <a:lnTo>
                    <a:pt x="945" y="4822"/>
                  </a:lnTo>
                  <a:lnTo>
                    <a:pt x="924" y="4811"/>
                  </a:lnTo>
                  <a:lnTo>
                    <a:pt x="904" y="4797"/>
                  </a:lnTo>
                  <a:lnTo>
                    <a:pt x="883" y="4785"/>
                  </a:lnTo>
                  <a:lnTo>
                    <a:pt x="864" y="4771"/>
                  </a:lnTo>
                  <a:lnTo>
                    <a:pt x="844" y="4757"/>
                  </a:lnTo>
                  <a:lnTo>
                    <a:pt x="825" y="4742"/>
                  </a:lnTo>
                  <a:lnTo>
                    <a:pt x="807" y="4726"/>
                  </a:lnTo>
                  <a:lnTo>
                    <a:pt x="789" y="4710"/>
                  </a:lnTo>
                  <a:lnTo>
                    <a:pt x="770" y="4690"/>
                  </a:lnTo>
                  <a:lnTo>
                    <a:pt x="751" y="4670"/>
                  </a:lnTo>
                  <a:lnTo>
                    <a:pt x="733" y="4649"/>
                  </a:lnTo>
                  <a:lnTo>
                    <a:pt x="715" y="4627"/>
                  </a:lnTo>
                  <a:lnTo>
                    <a:pt x="698" y="4606"/>
                  </a:lnTo>
                  <a:lnTo>
                    <a:pt x="682" y="4582"/>
                  </a:lnTo>
                  <a:lnTo>
                    <a:pt x="665" y="4559"/>
                  </a:lnTo>
                  <a:lnTo>
                    <a:pt x="650" y="4534"/>
                  </a:lnTo>
                  <a:lnTo>
                    <a:pt x="636" y="4509"/>
                  </a:lnTo>
                  <a:lnTo>
                    <a:pt x="621" y="4483"/>
                  </a:lnTo>
                  <a:lnTo>
                    <a:pt x="608" y="4455"/>
                  </a:lnTo>
                  <a:lnTo>
                    <a:pt x="595" y="4428"/>
                  </a:lnTo>
                  <a:lnTo>
                    <a:pt x="582" y="4398"/>
                  </a:lnTo>
                  <a:lnTo>
                    <a:pt x="570" y="4368"/>
                  </a:lnTo>
                  <a:lnTo>
                    <a:pt x="559" y="4337"/>
                  </a:lnTo>
                  <a:lnTo>
                    <a:pt x="548" y="4305"/>
                  </a:lnTo>
                  <a:lnTo>
                    <a:pt x="537" y="4271"/>
                  </a:lnTo>
                  <a:lnTo>
                    <a:pt x="528" y="4236"/>
                  </a:lnTo>
                  <a:lnTo>
                    <a:pt x="519" y="4199"/>
                  </a:lnTo>
                  <a:lnTo>
                    <a:pt x="511" y="4163"/>
                  </a:lnTo>
                  <a:lnTo>
                    <a:pt x="504" y="4124"/>
                  </a:lnTo>
                  <a:lnTo>
                    <a:pt x="497" y="4083"/>
                  </a:lnTo>
                  <a:lnTo>
                    <a:pt x="490" y="4042"/>
                  </a:lnTo>
                  <a:lnTo>
                    <a:pt x="484" y="3999"/>
                  </a:lnTo>
                  <a:lnTo>
                    <a:pt x="479" y="3954"/>
                  </a:lnTo>
                  <a:lnTo>
                    <a:pt x="475" y="3908"/>
                  </a:lnTo>
                  <a:lnTo>
                    <a:pt x="471" y="3859"/>
                  </a:lnTo>
                  <a:lnTo>
                    <a:pt x="468" y="3810"/>
                  </a:lnTo>
                  <a:lnTo>
                    <a:pt x="466" y="3759"/>
                  </a:lnTo>
                  <a:lnTo>
                    <a:pt x="464" y="3706"/>
                  </a:lnTo>
                  <a:lnTo>
                    <a:pt x="463" y="3651"/>
                  </a:lnTo>
                  <a:lnTo>
                    <a:pt x="463" y="3594"/>
                  </a:lnTo>
                  <a:lnTo>
                    <a:pt x="463" y="1875"/>
                  </a:lnTo>
                  <a:lnTo>
                    <a:pt x="0" y="1875"/>
                  </a:lnTo>
                  <a:lnTo>
                    <a:pt x="0" y="1134"/>
                  </a:lnTo>
                  <a:lnTo>
                    <a:pt x="463" y="1134"/>
                  </a:lnTo>
                  <a:lnTo>
                    <a:pt x="463" y="327"/>
                  </a:lnTo>
                  <a:lnTo>
                    <a:pt x="468" y="325"/>
                  </a:lnTo>
                  <a:lnTo>
                    <a:pt x="482" y="317"/>
                  </a:lnTo>
                  <a:lnTo>
                    <a:pt x="507" y="307"/>
                  </a:lnTo>
                  <a:lnTo>
                    <a:pt x="541" y="293"/>
                  </a:lnTo>
                  <a:lnTo>
                    <a:pt x="582" y="274"/>
                  </a:lnTo>
                  <a:lnTo>
                    <a:pt x="633" y="255"/>
                  </a:lnTo>
                  <a:lnTo>
                    <a:pt x="691" y="232"/>
                  </a:lnTo>
                  <a:lnTo>
                    <a:pt x="757" y="208"/>
                  </a:lnTo>
                  <a:lnTo>
                    <a:pt x="830" y="182"/>
                  </a:lnTo>
                  <a:lnTo>
                    <a:pt x="910" y="156"/>
                  </a:lnTo>
                  <a:lnTo>
                    <a:pt x="996" y="128"/>
                  </a:lnTo>
                  <a:lnTo>
                    <a:pt x="1087" y="101"/>
                  </a:lnTo>
                  <a:lnTo>
                    <a:pt x="1135" y="87"/>
                  </a:lnTo>
                  <a:lnTo>
                    <a:pt x="1185" y="74"/>
                  </a:lnTo>
                  <a:lnTo>
                    <a:pt x="1235" y="60"/>
                  </a:lnTo>
                  <a:lnTo>
                    <a:pt x="1287" y="48"/>
                  </a:lnTo>
                  <a:lnTo>
                    <a:pt x="1339" y="36"/>
                  </a:lnTo>
                  <a:lnTo>
                    <a:pt x="1394" y="24"/>
                  </a:lnTo>
                  <a:lnTo>
                    <a:pt x="1449" y="11"/>
                  </a:lnTo>
                  <a:lnTo>
                    <a:pt x="1505"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2" name="Freeform 16"/>
            <p:cNvSpPr>
              <a:spLocks noEditPoints="1"/>
            </p:cNvSpPr>
            <p:nvPr/>
          </p:nvSpPr>
          <p:spPr bwMode="auto">
            <a:xfrm>
              <a:off x="2851" y="316"/>
              <a:ext cx="1009" cy="1343"/>
            </a:xfrm>
            <a:custGeom>
              <a:avLst/>
              <a:gdLst>
                <a:gd name="T0" fmla="*/ 0 w 3028"/>
                <a:gd name="T1" fmla="*/ 0 h 4024"/>
                <a:gd name="T2" fmla="*/ 0 w 3028"/>
                <a:gd name="T3" fmla="*/ 0 h 4024"/>
                <a:gd name="T4" fmla="*/ 0 w 3028"/>
                <a:gd name="T5" fmla="*/ 0 h 4024"/>
                <a:gd name="T6" fmla="*/ 0 w 3028"/>
                <a:gd name="T7" fmla="*/ 0 h 4024"/>
                <a:gd name="T8" fmla="*/ 0 w 3028"/>
                <a:gd name="T9" fmla="*/ 0 h 4024"/>
                <a:gd name="T10" fmla="*/ 0 w 3028"/>
                <a:gd name="T11" fmla="*/ 0 h 4024"/>
                <a:gd name="T12" fmla="*/ 0 w 3028"/>
                <a:gd name="T13" fmla="*/ 0 h 4024"/>
                <a:gd name="T14" fmla="*/ 0 w 3028"/>
                <a:gd name="T15" fmla="*/ 0 h 4024"/>
                <a:gd name="T16" fmla="*/ 0 w 3028"/>
                <a:gd name="T17" fmla="*/ 0 h 4024"/>
                <a:gd name="T18" fmla="*/ 0 w 3028"/>
                <a:gd name="T19" fmla="*/ 0 h 4024"/>
                <a:gd name="T20" fmla="*/ 0 w 3028"/>
                <a:gd name="T21" fmla="*/ 0 h 4024"/>
                <a:gd name="T22" fmla="*/ 0 w 3028"/>
                <a:gd name="T23" fmla="*/ 0 h 4024"/>
                <a:gd name="T24" fmla="*/ 0 w 3028"/>
                <a:gd name="T25" fmla="*/ 0 h 4024"/>
                <a:gd name="T26" fmla="*/ 0 w 3028"/>
                <a:gd name="T27" fmla="*/ 0 h 4024"/>
                <a:gd name="T28" fmla="*/ 0 w 3028"/>
                <a:gd name="T29" fmla="*/ 0 h 4024"/>
                <a:gd name="T30" fmla="*/ 0 w 3028"/>
                <a:gd name="T31" fmla="*/ 0 h 4024"/>
                <a:gd name="T32" fmla="*/ 0 w 3028"/>
                <a:gd name="T33" fmla="*/ 0 h 4024"/>
                <a:gd name="T34" fmla="*/ 0 w 3028"/>
                <a:gd name="T35" fmla="*/ 0 h 4024"/>
                <a:gd name="T36" fmla="*/ 0 w 3028"/>
                <a:gd name="T37" fmla="*/ 0 h 4024"/>
                <a:gd name="T38" fmla="*/ 0 w 3028"/>
                <a:gd name="T39" fmla="*/ 0 h 4024"/>
                <a:gd name="T40" fmla="*/ 0 w 3028"/>
                <a:gd name="T41" fmla="*/ 0 h 4024"/>
                <a:gd name="T42" fmla="*/ 0 w 3028"/>
                <a:gd name="T43" fmla="*/ 0 h 4024"/>
                <a:gd name="T44" fmla="*/ 0 w 3028"/>
                <a:gd name="T45" fmla="*/ 0 h 4024"/>
                <a:gd name="T46" fmla="*/ 0 w 3028"/>
                <a:gd name="T47" fmla="*/ 0 h 4024"/>
                <a:gd name="T48" fmla="*/ 0 w 3028"/>
                <a:gd name="T49" fmla="*/ 0 h 4024"/>
                <a:gd name="T50" fmla="*/ 0 w 3028"/>
                <a:gd name="T51" fmla="*/ 0 h 4024"/>
                <a:gd name="T52" fmla="*/ 0 w 3028"/>
                <a:gd name="T53" fmla="*/ 0 h 4024"/>
                <a:gd name="T54" fmla="*/ 0 w 3028"/>
                <a:gd name="T55" fmla="*/ 0 h 4024"/>
                <a:gd name="T56" fmla="*/ 0 w 3028"/>
                <a:gd name="T57" fmla="*/ 0 h 4024"/>
                <a:gd name="T58" fmla="*/ 0 w 3028"/>
                <a:gd name="T59" fmla="*/ 0 h 4024"/>
                <a:gd name="T60" fmla="*/ 0 w 3028"/>
                <a:gd name="T61" fmla="*/ 0 h 4024"/>
                <a:gd name="T62" fmla="*/ 0 w 3028"/>
                <a:gd name="T63" fmla="*/ 0 h 4024"/>
                <a:gd name="T64" fmla="*/ 0 w 3028"/>
                <a:gd name="T65" fmla="*/ 0 h 4024"/>
                <a:gd name="T66" fmla="*/ 0 w 3028"/>
                <a:gd name="T67" fmla="*/ 0 h 4024"/>
                <a:gd name="T68" fmla="*/ 0 w 3028"/>
                <a:gd name="T69" fmla="*/ 0 h 4024"/>
                <a:gd name="T70" fmla="*/ 0 w 3028"/>
                <a:gd name="T71" fmla="*/ 0 h 4024"/>
                <a:gd name="T72" fmla="*/ 0 w 3028"/>
                <a:gd name="T73" fmla="*/ 0 h 4024"/>
                <a:gd name="T74" fmla="*/ 0 w 3028"/>
                <a:gd name="T75" fmla="*/ 0 h 4024"/>
                <a:gd name="T76" fmla="*/ 0 w 3028"/>
                <a:gd name="T77" fmla="*/ 0 h 4024"/>
                <a:gd name="T78" fmla="*/ 0 w 3028"/>
                <a:gd name="T79" fmla="*/ 0 h 4024"/>
                <a:gd name="T80" fmla="*/ 0 w 3028"/>
                <a:gd name="T81" fmla="*/ 0 h 4024"/>
                <a:gd name="T82" fmla="*/ 0 w 3028"/>
                <a:gd name="T83" fmla="*/ 0 h 4024"/>
                <a:gd name="T84" fmla="*/ 0 w 3028"/>
                <a:gd name="T85" fmla="*/ 0 h 4024"/>
                <a:gd name="T86" fmla="*/ 0 w 3028"/>
                <a:gd name="T87" fmla="*/ 0 h 4024"/>
                <a:gd name="T88" fmla="*/ 0 w 3028"/>
                <a:gd name="T89" fmla="*/ 0 h 4024"/>
                <a:gd name="T90" fmla="*/ 0 w 3028"/>
                <a:gd name="T91" fmla="*/ 0 h 4024"/>
                <a:gd name="T92" fmla="*/ 0 w 3028"/>
                <a:gd name="T93" fmla="*/ 0 h 4024"/>
                <a:gd name="T94" fmla="*/ 0 w 3028"/>
                <a:gd name="T95" fmla="*/ 0 h 4024"/>
                <a:gd name="T96" fmla="*/ 0 w 3028"/>
                <a:gd name="T97" fmla="*/ 0 h 4024"/>
                <a:gd name="T98" fmla="*/ 0 w 3028"/>
                <a:gd name="T99" fmla="*/ 0 h 4024"/>
                <a:gd name="T100" fmla="*/ 0 w 3028"/>
                <a:gd name="T101" fmla="*/ 0 h 4024"/>
                <a:gd name="T102" fmla="*/ 0 w 3028"/>
                <a:gd name="T103" fmla="*/ 0 h 4024"/>
                <a:gd name="T104" fmla="*/ 0 w 3028"/>
                <a:gd name="T105" fmla="*/ 0 h 40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8"/>
                <a:gd name="T160" fmla="*/ 0 h 4024"/>
                <a:gd name="T161" fmla="*/ 3028 w 3028"/>
                <a:gd name="T162" fmla="*/ 4024 h 40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8" h="4024">
                  <a:moveTo>
                    <a:pt x="1816" y="2332"/>
                  </a:moveTo>
                  <a:lnTo>
                    <a:pt x="1770" y="2333"/>
                  </a:lnTo>
                  <a:lnTo>
                    <a:pt x="1725" y="2334"/>
                  </a:lnTo>
                  <a:lnTo>
                    <a:pt x="1682" y="2335"/>
                  </a:lnTo>
                  <a:lnTo>
                    <a:pt x="1640" y="2338"/>
                  </a:lnTo>
                  <a:lnTo>
                    <a:pt x="1599" y="2340"/>
                  </a:lnTo>
                  <a:lnTo>
                    <a:pt x="1559" y="2344"/>
                  </a:lnTo>
                  <a:lnTo>
                    <a:pt x="1521" y="2348"/>
                  </a:lnTo>
                  <a:lnTo>
                    <a:pt x="1485" y="2352"/>
                  </a:lnTo>
                  <a:lnTo>
                    <a:pt x="1449" y="2358"/>
                  </a:lnTo>
                  <a:lnTo>
                    <a:pt x="1414" y="2365"/>
                  </a:lnTo>
                  <a:lnTo>
                    <a:pt x="1381" y="2372"/>
                  </a:lnTo>
                  <a:lnTo>
                    <a:pt x="1349" y="2379"/>
                  </a:lnTo>
                  <a:lnTo>
                    <a:pt x="1320" y="2388"/>
                  </a:lnTo>
                  <a:lnTo>
                    <a:pt x="1291" y="2397"/>
                  </a:lnTo>
                  <a:lnTo>
                    <a:pt x="1264" y="2408"/>
                  </a:lnTo>
                  <a:lnTo>
                    <a:pt x="1238" y="2419"/>
                  </a:lnTo>
                  <a:lnTo>
                    <a:pt x="1213" y="2431"/>
                  </a:lnTo>
                  <a:lnTo>
                    <a:pt x="1190" y="2444"/>
                  </a:lnTo>
                  <a:lnTo>
                    <a:pt x="1168" y="2458"/>
                  </a:lnTo>
                  <a:lnTo>
                    <a:pt x="1149" y="2473"/>
                  </a:lnTo>
                  <a:lnTo>
                    <a:pt x="1131" y="2490"/>
                  </a:lnTo>
                  <a:lnTo>
                    <a:pt x="1113" y="2507"/>
                  </a:lnTo>
                  <a:lnTo>
                    <a:pt x="1098" y="2524"/>
                  </a:lnTo>
                  <a:lnTo>
                    <a:pt x="1083" y="2544"/>
                  </a:lnTo>
                  <a:lnTo>
                    <a:pt x="1071" y="2564"/>
                  </a:lnTo>
                  <a:lnTo>
                    <a:pt x="1061" y="2586"/>
                  </a:lnTo>
                  <a:lnTo>
                    <a:pt x="1052" y="2609"/>
                  </a:lnTo>
                  <a:lnTo>
                    <a:pt x="1045" y="2633"/>
                  </a:lnTo>
                  <a:lnTo>
                    <a:pt x="1038" y="2658"/>
                  </a:lnTo>
                  <a:lnTo>
                    <a:pt x="1034" y="2685"/>
                  </a:lnTo>
                  <a:lnTo>
                    <a:pt x="1031" y="2713"/>
                  </a:lnTo>
                  <a:lnTo>
                    <a:pt x="1031" y="2742"/>
                  </a:lnTo>
                  <a:lnTo>
                    <a:pt x="1031" y="2811"/>
                  </a:lnTo>
                  <a:lnTo>
                    <a:pt x="1033" y="2874"/>
                  </a:lnTo>
                  <a:lnTo>
                    <a:pt x="1034" y="2903"/>
                  </a:lnTo>
                  <a:lnTo>
                    <a:pt x="1036" y="2932"/>
                  </a:lnTo>
                  <a:lnTo>
                    <a:pt x="1038" y="2959"/>
                  </a:lnTo>
                  <a:lnTo>
                    <a:pt x="1042" y="2984"/>
                  </a:lnTo>
                  <a:lnTo>
                    <a:pt x="1046" y="3009"/>
                  </a:lnTo>
                  <a:lnTo>
                    <a:pt x="1049" y="3031"/>
                  </a:lnTo>
                  <a:lnTo>
                    <a:pt x="1054" y="3054"/>
                  </a:lnTo>
                  <a:lnTo>
                    <a:pt x="1059" y="3074"/>
                  </a:lnTo>
                  <a:lnTo>
                    <a:pt x="1065" y="3094"/>
                  </a:lnTo>
                  <a:lnTo>
                    <a:pt x="1071" y="3111"/>
                  </a:lnTo>
                  <a:lnTo>
                    <a:pt x="1079" y="3128"/>
                  </a:lnTo>
                  <a:lnTo>
                    <a:pt x="1088" y="3144"/>
                  </a:lnTo>
                  <a:lnTo>
                    <a:pt x="1097" y="3159"/>
                  </a:lnTo>
                  <a:lnTo>
                    <a:pt x="1107" y="3173"/>
                  </a:lnTo>
                  <a:lnTo>
                    <a:pt x="1117" y="3185"/>
                  </a:lnTo>
                  <a:lnTo>
                    <a:pt x="1130" y="3197"/>
                  </a:lnTo>
                  <a:lnTo>
                    <a:pt x="1143" y="3207"/>
                  </a:lnTo>
                  <a:lnTo>
                    <a:pt x="1156" y="3217"/>
                  </a:lnTo>
                  <a:lnTo>
                    <a:pt x="1171" y="3225"/>
                  </a:lnTo>
                  <a:lnTo>
                    <a:pt x="1188" y="3233"/>
                  </a:lnTo>
                  <a:lnTo>
                    <a:pt x="1205" y="3239"/>
                  </a:lnTo>
                  <a:lnTo>
                    <a:pt x="1224" y="3244"/>
                  </a:lnTo>
                  <a:lnTo>
                    <a:pt x="1243" y="3249"/>
                  </a:lnTo>
                  <a:lnTo>
                    <a:pt x="1265" y="3253"/>
                  </a:lnTo>
                  <a:lnTo>
                    <a:pt x="1287" y="3256"/>
                  </a:lnTo>
                  <a:lnTo>
                    <a:pt x="1311" y="3259"/>
                  </a:lnTo>
                  <a:lnTo>
                    <a:pt x="1335" y="3260"/>
                  </a:lnTo>
                  <a:lnTo>
                    <a:pt x="1362" y="3260"/>
                  </a:lnTo>
                  <a:lnTo>
                    <a:pt x="1388" y="3259"/>
                  </a:lnTo>
                  <a:lnTo>
                    <a:pt x="1415" y="3256"/>
                  </a:lnTo>
                  <a:lnTo>
                    <a:pt x="1440" y="3253"/>
                  </a:lnTo>
                  <a:lnTo>
                    <a:pt x="1464" y="3249"/>
                  </a:lnTo>
                  <a:lnTo>
                    <a:pt x="1488" y="3243"/>
                  </a:lnTo>
                  <a:lnTo>
                    <a:pt x="1510" y="3237"/>
                  </a:lnTo>
                  <a:lnTo>
                    <a:pt x="1533" y="3229"/>
                  </a:lnTo>
                  <a:lnTo>
                    <a:pt x="1553" y="3221"/>
                  </a:lnTo>
                  <a:lnTo>
                    <a:pt x="1574" y="3211"/>
                  </a:lnTo>
                  <a:lnTo>
                    <a:pt x="1593" y="3201"/>
                  </a:lnTo>
                  <a:lnTo>
                    <a:pt x="1612" y="3190"/>
                  </a:lnTo>
                  <a:lnTo>
                    <a:pt x="1630" y="3179"/>
                  </a:lnTo>
                  <a:lnTo>
                    <a:pt x="1647" y="3166"/>
                  </a:lnTo>
                  <a:lnTo>
                    <a:pt x="1664" y="3154"/>
                  </a:lnTo>
                  <a:lnTo>
                    <a:pt x="1679" y="3141"/>
                  </a:lnTo>
                  <a:lnTo>
                    <a:pt x="1693" y="3127"/>
                  </a:lnTo>
                  <a:lnTo>
                    <a:pt x="1708" y="3113"/>
                  </a:lnTo>
                  <a:lnTo>
                    <a:pt x="1720" y="3100"/>
                  </a:lnTo>
                  <a:lnTo>
                    <a:pt x="1732" y="3085"/>
                  </a:lnTo>
                  <a:lnTo>
                    <a:pt x="1743" y="3071"/>
                  </a:lnTo>
                  <a:lnTo>
                    <a:pt x="1754" y="3058"/>
                  </a:lnTo>
                  <a:lnTo>
                    <a:pt x="1764" y="3043"/>
                  </a:lnTo>
                  <a:lnTo>
                    <a:pt x="1772" y="3029"/>
                  </a:lnTo>
                  <a:lnTo>
                    <a:pt x="1780" y="3016"/>
                  </a:lnTo>
                  <a:lnTo>
                    <a:pt x="1787" y="3003"/>
                  </a:lnTo>
                  <a:lnTo>
                    <a:pt x="1793" y="2989"/>
                  </a:lnTo>
                  <a:lnTo>
                    <a:pt x="1799" y="2977"/>
                  </a:lnTo>
                  <a:lnTo>
                    <a:pt x="1803" y="2965"/>
                  </a:lnTo>
                  <a:lnTo>
                    <a:pt x="1807" y="2953"/>
                  </a:lnTo>
                  <a:lnTo>
                    <a:pt x="1809" y="2943"/>
                  </a:lnTo>
                  <a:lnTo>
                    <a:pt x="1811" y="2933"/>
                  </a:lnTo>
                  <a:lnTo>
                    <a:pt x="1812" y="2924"/>
                  </a:lnTo>
                  <a:lnTo>
                    <a:pt x="1812" y="2913"/>
                  </a:lnTo>
                  <a:lnTo>
                    <a:pt x="1813" y="2898"/>
                  </a:lnTo>
                  <a:lnTo>
                    <a:pt x="1813" y="2879"/>
                  </a:lnTo>
                  <a:lnTo>
                    <a:pt x="1814" y="2855"/>
                  </a:lnTo>
                  <a:lnTo>
                    <a:pt x="1814" y="2828"/>
                  </a:lnTo>
                  <a:lnTo>
                    <a:pt x="1815" y="2800"/>
                  </a:lnTo>
                  <a:lnTo>
                    <a:pt x="1815" y="2771"/>
                  </a:lnTo>
                  <a:lnTo>
                    <a:pt x="1816" y="2741"/>
                  </a:lnTo>
                  <a:lnTo>
                    <a:pt x="1816" y="2332"/>
                  </a:lnTo>
                  <a:close/>
                  <a:moveTo>
                    <a:pt x="2843" y="3068"/>
                  </a:moveTo>
                  <a:lnTo>
                    <a:pt x="2843" y="3098"/>
                  </a:lnTo>
                  <a:lnTo>
                    <a:pt x="2844" y="3126"/>
                  </a:lnTo>
                  <a:lnTo>
                    <a:pt x="2846" y="3155"/>
                  </a:lnTo>
                  <a:lnTo>
                    <a:pt x="2848" y="3185"/>
                  </a:lnTo>
                  <a:lnTo>
                    <a:pt x="2854" y="3242"/>
                  </a:lnTo>
                  <a:lnTo>
                    <a:pt x="2862" y="3300"/>
                  </a:lnTo>
                  <a:lnTo>
                    <a:pt x="2873" y="3357"/>
                  </a:lnTo>
                  <a:lnTo>
                    <a:pt x="2884" y="3414"/>
                  </a:lnTo>
                  <a:lnTo>
                    <a:pt x="2897" y="3472"/>
                  </a:lnTo>
                  <a:lnTo>
                    <a:pt x="2911" y="3530"/>
                  </a:lnTo>
                  <a:lnTo>
                    <a:pt x="2926" y="3587"/>
                  </a:lnTo>
                  <a:lnTo>
                    <a:pt x="2940" y="3645"/>
                  </a:lnTo>
                  <a:lnTo>
                    <a:pt x="2956" y="3702"/>
                  </a:lnTo>
                  <a:lnTo>
                    <a:pt x="2971" y="3759"/>
                  </a:lnTo>
                  <a:lnTo>
                    <a:pt x="2986" y="3818"/>
                  </a:lnTo>
                  <a:lnTo>
                    <a:pt x="3002" y="3876"/>
                  </a:lnTo>
                  <a:lnTo>
                    <a:pt x="3015" y="3934"/>
                  </a:lnTo>
                  <a:lnTo>
                    <a:pt x="3028" y="3994"/>
                  </a:lnTo>
                  <a:lnTo>
                    <a:pt x="2096" y="3994"/>
                  </a:lnTo>
                  <a:lnTo>
                    <a:pt x="2092" y="3988"/>
                  </a:lnTo>
                  <a:lnTo>
                    <a:pt x="2079" y="3971"/>
                  </a:lnTo>
                  <a:lnTo>
                    <a:pt x="2057" y="3946"/>
                  </a:lnTo>
                  <a:lnTo>
                    <a:pt x="2031" y="3909"/>
                  </a:lnTo>
                  <a:lnTo>
                    <a:pt x="1999" y="3864"/>
                  </a:lnTo>
                  <a:lnTo>
                    <a:pt x="1964" y="3808"/>
                  </a:lnTo>
                  <a:lnTo>
                    <a:pt x="1946" y="3779"/>
                  </a:lnTo>
                  <a:lnTo>
                    <a:pt x="1927" y="3746"/>
                  </a:lnTo>
                  <a:lnTo>
                    <a:pt x="1908" y="3711"/>
                  </a:lnTo>
                  <a:lnTo>
                    <a:pt x="1890" y="3675"/>
                  </a:lnTo>
                  <a:lnTo>
                    <a:pt x="1888" y="3675"/>
                  </a:lnTo>
                  <a:lnTo>
                    <a:pt x="1868" y="3703"/>
                  </a:lnTo>
                  <a:lnTo>
                    <a:pt x="1848" y="3729"/>
                  </a:lnTo>
                  <a:lnTo>
                    <a:pt x="1826" y="3752"/>
                  </a:lnTo>
                  <a:lnTo>
                    <a:pt x="1805" y="3776"/>
                  </a:lnTo>
                  <a:lnTo>
                    <a:pt x="1783" y="3797"/>
                  </a:lnTo>
                  <a:lnTo>
                    <a:pt x="1761" y="3818"/>
                  </a:lnTo>
                  <a:lnTo>
                    <a:pt x="1737" y="3836"/>
                  </a:lnTo>
                  <a:lnTo>
                    <a:pt x="1714" y="3855"/>
                  </a:lnTo>
                  <a:lnTo>
                    <a:pt x="1690" y="3872"/>
                  </a:lnTo>
                  <a:lnTo>
                    <a:pt x="1666" y="3887"/>
                  </a:lnTo>
                  <a:lnTo>
                    <a:pt x="1640" y="3902"/>
                  </a:lnTo>
                  <a:lnTo>
                    <a:pt x="1614" y="3916"/>
                  </a:lnTo>
                  <a:lnTo>
                    <a:pt x="1589" y="3928"/>
                  </a:lnTo>
                  <a:lnTo>
                    <a:pt x="1562" y="3941"/>
                  </a:lnTo>
                  <a:lnTo>
                    <a:pt x="1536" y="3951"/>
                  </a:lnTo>
                  <a:lnTo>
                    <a:pt x="1508" y="3961"/>
                  </a:lnTo>
                  <a:lnTo>
                    <a:pt x="1480" y="3970"/>
                  </a:lnTo>
                  <a:lnTo>
                    <a:pt x="1453" y="3978"/>
                  </a:lnTo>
                  <a:lnTo>
                    <a:pt x="1424" y="3986"/>
                  </a:lnTo>
                  <a:lnTo>
                    <a:pt x="1396" y="3992"/>
                  </a:lnTo>
                  <a:lnTo>
                    <a:pt x="1367" y="3998"/>
                  </a:lnTo>
                  <a:lnTo>
                    <a:pt x="1337" y="4003"/>
                  </a:lnTo>
                  <a:lnTo>
                    <a:pt x="1308" y="4008"/>
                  </a:lnTo>
                  <a:lnTo>
                    <a:pt x="1277" y="4012"/>
                  </a:lnTo>
                  <a:lnTo>
                    <a:pt x="1247" y="4015"/>
                  </a:lnTo>
                  <a:lnTo>
                    <a:pt x="1216" y="4018"/>
                  </a:lnTo>
                  <a:lnTo>
                    <a:pt x="1186" y="4020"/>
                  </a:lnTo>
                  <a:lnTo>
                    <a:pt x="1154" y="4022"/>
                  </a:lnTo>
                  <a:lnTo>
                    <a:pt x="1092" y="4024"/>
                  </a:lnTo>
                  <a:lnTo>
                    <a:pt x="1027" y="4024"/>
                  </a:lnTo>
                  <a:lnTo>
                    <a:pt x="973" y="4023"/>
                  </a:lnTo>
                  <a:lnTo>
                    <a:pt x="919" y="4019"/>
                  </a:lnTo>
                  <a:lnTo>
                    <a:pt x="867" y="4012"/>
                  </a:lnTo>
                  <a:lnTo>
                    <a:pt x="814" y="4002"/>
                  </a:lnTo>
                  <a:lnTo>
                    <a:pt x="763" y="3990"/>
                  </a:lnTo>
                  <a:lnTo>
                    <a:pt x="714" y="3974"/>
                  </a:lnTo>
                  <a:lnTo>
                    <a:pt x="666" y="3957"/>
                  </a:lnTo>
                  <a:lnTo>
                    <a:pt x="619" y="3936"/>
                  </a:lnTo>
                  <a:lnTo>
                    <a:pt x="573" y="3914"/>
                  </a:lnTo>
                  <a:lnTo>
                    <a:pt x="529" y="3889"/>
                  </a:lnTo>
                  <a:lnTo>
                    <a:pt x="486" y="3862"/>
                  </a:lnTo>
                  <a:lnTo>
                    <a:pt x="444" y="3832"/>
                  </a:lnTo>
                  <a:lnTo>
                    <a:pt x="404" y="3800"/>
                  </a:lnTo>
                  <a:lnTo>
                    <a:pt x="366" y="3766"/>
                  </a:lnTo>
                  <a:lnTo>
                    <a:pt x="330" y="3731"/>
                  </a:lnTo>
                  <a:lnTo>
                    <a:pt x="294" y="3692"/>
                  </a:lnTo>
                  <a:lnTo>
                    <a:pt x="261" y="3652"/>
                  </a:lnTo>
                  <a:lnTo>
                    <a:pt x="229" y="3610"/>
                  </a:lnTo>
                  <a:lnTo>
                    <a:pt x="200" y="3566"/>
                  </a:lnTo>
                  <a:lnTo>
                    <a:pt x="171" y="3520"/>
                  </a:lnTo>
                  <a:lnTo>
                    <a:pt x="145" y="3472"/>
                  </a:lnTo>
                  <a:lnTo>
                    <a:pt x="121" y="3422"/>
                  </a:lnTo>
                  <a:lnTo>
                    <a:pt x="99" y="3371"/>
                  </a:lnTo>
                  <a:lnTo>
                    <a:pt x="79" y="3319"/>
                  </a:lnTo>
                  <a:lnTo>
                    <a:pt x="62" y="3265"/>
                  </a:lnTo>
                  <a:lnTo>
                    <a:pt x="46" y="3208"/>
                  </a:lnTo>
                  <a:lnTo>
                    <a:pt x="32" y="3151"/>
                  </a:lnTo>
                  <a:lnTo>
                    <a:pt x="22" y="3093"/>
                  </a:lnTo>
                  <a:lnTo>
                    <a:pt x="12" y="3033"/>
                  </a:lnTo>
                  <a:lnTo>
                    <a:pt x="6" y="2972"/>
                  </a:lnTo>
                  <a:lnTo>
                    <a:pt x="2" y="2909"/>
                  </a:lnTo>
                  <a:lnTo>
                    <a:pt x="0" y="2845"/>
                  </a:lnTo>
                  <a:lnTo>
                    <a:pt x="2" y="2738"/>
                  </a:lnTo>
                  <a:lnTo>
                    <a:pt x="8" y="2638"/>
                  </a:lnTo>
                  <a:lnTo>
                    <a:pt x="18" y="2544"/>
                  </a:lnTo>
                  <a:lnTo>
                    <a:pt x="32" y="2456"/>
                  </a:lnTo>
                  <a:lnTo>
                    <a:pt x="49" y="2374"/>
                  </a:lnTo>
                  <a:lnTo>
                    <a:pt x="72" y="2298"/>
                  </a:lnTo>
                  <a:lnTo>
                    <a:pt x="96" y="2228"/>
                  </a:lnTo>
                  <a:lnTo>
                    <a:pt x="126" y="2163"/>
                  </a:lnTo>
                  <a:lnTo>
                    <a:pt x="159" y="2103"/>
                  </a:lnTo>
                  <a:lnTo>
                    <a:pt x="196" y="2048"/>
                  </a:lnTo>
                  <a:lnTo>
                    <a:pt x="235" y="1998"/>
                  </a:lnTo>
                  <a:lnTo>
                    <a:pt x="279" y="1953"/>
                  </a:lnTo>
                  <a:lnTo>
                    <a:pt x="326" y="1911"/>
                  </a:lnTo>
                  <a:lnTo>
                    <a:pt x="377" y="1874"/>
                  </a:lnTo>
                  <a:lnTo>
                    <a:pt x="431" y="1840"/>
                  </a:lnTo>
                  <a:lnTo>
                    <a:pt x="488" y="1812"/>
                  </a:lnTo>
                  <a:lnTo>
                    <a:pt x="547" y="1785"/>
                  </a:lnTo>
                  <a:lnTo>
                    <a:pt x="611" y="1762"/>
                  </a:lnTo>
                  <a:lnTo>
                    <a:pt x="677" y="1742"/>
                  </a:lnTo>
                  <a:lnTo>
                    <a:pt x="747" y="1726"/>
                  </a:lnTo>
                  <a:lnTo>
                    <a:pt x="820" y="1711"/>
                  </a:lnTo>
                  <a:lnTo>
                    <a:pt x="895" y="1699"/>
                  </a:lnTo>
                  <a:lnTo>
                    <a:pt x="973" y="1690"/>
                  </a:lnTo>
                  <a:lnTo>
                    <a:pt x="1054" y="1682"/>
                  </a:lnTo>
                  <a:lnTo>
                    <a:pt x="1138" y="1676"/>
                  </a:lnTo>
                  <a:lnTo>
                    <a:pt x="1224" y="1671"/>
                  </a:lnTo>
                  <a:lnTo>
                    <a:pt x="1313" y="1668"/>
                  </a:lnTo>
                  <a:lnTo>
                    <a:pt x="1405" y="1667"/>
                  </a:lnTo>
                  <a:lnTo>
                    <a:pt x="1498" y="1666"/>
                  </a:lnTo>
                  <a:lnTo>
                    <a:pt x="1595" y="1666"/>
                  </a:lnTo>
                  <a:lnTo>
                    <a:pt x="1693" y="1666"/>
                  </a:lnTo>
                  <a:lnTo>
                    <a:pt x="1794" y="1667"/>
                  </a:lnTo>
                  <a:lnTo>
                    <a:pt x="1784" y="1307"/>
                  </a:lnTo>
                  <a:lnTo>
                    <a:pt x="1781" y="1249"/>
                  </a:lnTo>
                  <a:lnTo>
                    <a:pt x="1775" y="1195"/>
                  </a:lnTo>
                  <a:lnTo>
                    <a:pt x="1766" y="1145"/>
                  </a:lnTo>
                  <a:lnTo>
                    <a:pt x="1754" y="1099"/>
                  </a:lnTo>
                  <a:lnTo>
                    <a:pt x="1738" y="1056"/>
                  </a:lnTo>
                  <a:lnTo>
                    <a:pt x="1721" y="1017"/>
                  </a:lnTo>
                  <a:lnTo>
                    <a:pt x="1700" y="981"/>
                  </a:lnTo>
                  <a:lnTo>
                    <a:pt x="1677" y="949"/>
                  </a:lnTo>
                  <a:lnTo>
                    <a:pt x="1650" y="921"/>
                  </a:lnTo>
                  <a:lnTo>
                    <a:pt x="1622" y="895"/>
                  </a:lnTo>
                  <a:lnTo>
                    <a:pt x="1591" y="873"/>
                  </a:lnTo>
                  <a:lnTo>
                    <a:pt x="1557" y="852"/>
                  </a:lnTo>
                  <a:lnTo>
                    <a:pt x="1521" y="836"/>
                  </a:lnTo>
                  <a:lnTo>
                    <a:pt x="1482" y="821"/>
                  </a:lnTo>
                  <a:lnTo>
                    <a:pt x="1443" y="810"/>
                  </a:lnTo>
                  <a:lnTo>
                    <a:pt x="1400" y="801"/>
                  </a:lnTo>
                  <a:lnTo>
                    <a:pt x="1355" y="795"/>
                  </a:lnTo>
                  <a:lnTo>
                    <a:pt x="1309" y="790"/>
                  </a:lnTo>
                  <a:lnTo>
                    <a:pt x="1259" y="788"/>
                  </a:lnTo>
                  <a:lnTo>
                    <a:pt x="1209" y="788"/>
                  </a:lnTo>
                  <a:lnTo>
                    <a:pt x="1157" y="790"/>
                  </a:lnTo>
                  <a:lnTo>
                    <a:pt x="1103" y="793"/>
                  </a:lnTo>
                  <a:lnTo>
                    <a:pt x="1048" y="798"/>
                  </a:lnTo>
                  <a:lnTo>
                    <a:pt x="990" y="805"/>
                  </a:lnTo>
                  <a:lnTo>
                    <a:pt x="932" y="813"/>
                  </a:lnTo>
                  <a:lnTo>
                    <a:pt x="872" y="822"/>
                  </a:lnTo>
                  <a:lnTo>
                    <a:pt x="811" y="834"/>
                  </a:lnTo>
                  <a:lnTo>
                    <a:pt x="748" y="846"/>
                  </a:lnTo>
                  <a:lnTo>
                    <a:pt x="685" y="859"/>
                  </a:lnTo>
                  <a:lnTo>
                    <a:pt x="620" y="873"/>
                  </a:lnTo>
                  <a:lnTo>
                    <a:pt x="554" y="888"/>
                  </a:lnTo>
                  <a:lnTo>
                    <a:pt x="487" y="903"/>
                  </a:lnTo>
                  <a:lnTo>
                    <a:pt x="488" y="219"/>
                  </a:lnTo>
                  <a:lnTo>
                    <a:pt x="530" y="198"/>
                  </a:lnTo>
                  <a:lnTo>
                    <a:pt x="572" y="176"/>
                  </a:lnTo>
                  <a:lnTo>
                    <a:pt x="614" y="155"/>
                  </a:lnTo>
                  <a:lnTo>
                    <a:pt x="658" y="135"/>
                  </a:lnTo>
                  <a:lnTo>
                    <a:pt x="703" y="116"/>
                  </a:lnTo>
                  <a:lnTo>
                    <a:pt x="750" y="97"/>
                  </a:lnTo>
                  <a:lnTo>
                    <a:pt x="776" y="89"/>
                  </a:lnTo>
                  <a:lnTo>
                    <a:pt x="801" y="81"/>
                  </a:lnTo>
                  <a:lnTo>
                    <a:pt x="827" y="73"/>
                  </a:lnTo>
                  <a:lnTo>
                    <a:pt x="854" y="65"/>
                  </a:lnTo>
                  <a:lnTo>
                    <a:pt x="883" y="58"/>
                  </a:lnTo>
                  <a:lnTo>
                    <a:pt x="912" y="50"/>
                  </a:lnTo>
                  <a:lnTo>
                    <a:pt x="942" y="44"/>
                  </a:lnTo>
                  <a:lnTo>
                    <a:pt x="974" y="38"/>
                  </a:lnTo>
                  <a:lnTo>
                    <a:pt x="1006" y="32"/>
                  </a:lnTo>
                  <a:lnTo>
                    <a:pt x="1041" y="27"/>
                  </a:lnTo>
                  <a:lnTo>
                    <a:pt x="1075" y="22"/>
                  </a:lnTo>
                  <a:lnTo>
                    <a:pt x="1112" y="18"/>
                  </a:lnTo>
                  <a:lnTo>
                    <a:pt x="1151" y="13"/>
                  </a:lnTo>
                  <a:lnTo>
                    <a:pt x="1190" y="10"/>
                  </a:lnTo>
                  <a:lnTo>
                    <a:pt x="1232" y="7"/>
                  </a:lnTo>
                  <a:lnTo>
                    <a:pt x="1275" y="4"/>
                  </a:lnTo>
                  <a:lnTo>
                    <a:pt x="1320" y="2"/>
                  </a:lnTo>
                  <a:lnTo>
                    <a:pt x="1367" y="1"/>
                  </a:lnTo>
                  <a:lnTo>
                    <a:pt x="1415" y="0"/>
                  </a:lnTo>
                  <a:lnTo>
                    <a:pt x="1465" y="0"/>
                  </a:lnTo>
                  <a:lnTo>
                    <a:pt x="1574" y="2"/>
                  </a:lnTo>
                  <a:lnTo>
                    <a:pt x="1677" y="9"/>
                  </a:lnTo>
                  <a:lnTo>
                    <a:pt x="1774" y="22"/>
                  </a:lnTo>
                  <a:lnTo>
                    <a:pt x="1865" y="37"/>
                  </a:lnTo>
                  <a:lnTo>
                    <a:pt x="1952" y="58"/>
                  </a:lnTo>
                  <a:lnTo>
                    <a:pt x="2033" y="82"/>
                  </a:lnTo>
                  <a:lnTo>
                    <a:pt x="2110" y="110"/>
                  </a:lnTo>
                  <a:lnTo>
                    <a:pt x="2181" y="142"/>
                  </a:lnTo>
                  <a:lnTo>
                    <a:pt x="2248" y="177"/>
                  </a:lnTo>
                  <a:lnTo>
                    <a:pt x="2310" y="216"/>
                  </a:lnTo>
                  <a:lnTo>
                    <a:pt x="2368" y="259"/>
                  </a:lnTo>
                  <a:lnTo>
                    <a:pt x="2423" y="304"/>
                  </a:lnTo>
                  <a:lnTo>
                    <a:pt x="2473" y="352"/>
                  </a:lnTo>
                  <a:lnTo>
                    <a:pt x="2519" y="404"/>
                  </a:lnTo>
                  <a:lnTo>
                    <a:pt x="2561" y="458"/>
                  </a:lnTo>
                  <a:lnTo>
                    <a:pt x="2599" y="514"/>
                  </a:lnTo>
                  <a:lnTo>
                    <a:pt x="2634" y="573"/>
                  </a:lnTo>
                  <a:lnTo>
                    <a:pt x="2666" y="634"/>
                  </a:lnTo>
                  <a:lnTo>
                    <a:pt x="2695" y="696"/>
                  </a:lnTo>
                  <a:lnTo>
                    <a:pt x="2719" y="761"/>
                  </a:lnTo>
                  <a:lnTo>
                    <a:pt x="2743" y="828"/>
                  </a:lnTo>
                  <a:lnTo>
                    <a:pt x="2762" y="896"/>
                  </a:lnTo>
                  <a:lnTo>
                    <a:pt x="2780" y="965"/>
                  </a:lnTo>
                  <a:lnTo>
                    <a:pt x="2794" y="1035"/>
                  </a:lnTo>
                  <a:lnTo>
                    <a:pt x="2807" y="1107"/>
                  </a:lnTo>
                  <a:lnTo>
                    <a:pt x="2817" y="1180"/>
                  </a:lnTo>
                  <a:lnTo>
                    <a:pt x="2826" y="1254"/>
                  </a:lnTo>
                  <a:lnTo>
                    <a:pt x="2832" y="1327"/>
                  </a:lnTo>
                  <a:lnTo>
                    <a:pt x="2837" y="1402"/>
                  </a:lnTo>
                  <a:lnTo>
                    <a:pt x="2840" y="1477"/>
                  </a:lnTo>
                  <a:lnTo>
                    <a:pt x="2842" y="1552"/>
                  </a:lnTo>
                  <a:lnTo>
                    <a:pt x="2843" y="1626"/>
                  </a:lnTo>
                  <a:lnTo>
                    <a:pt x="2843" y="306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3" name="Freeform 17"/>
            <p:cNvSpPr>
              <a:spLocks/>
            </p:cNvSpPr>
            <p:nvPr/>
          </p:nvSpPr>
          <p:spPr bwMode="auto">
            <a:xfrm>
              <a:off x="1254" y="1913"/>
              <a:ext cx="140"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8" y="751"/>
                  </a:lnTo>
                  <a:lnTo>
                    <a:pt x="375" y="756"/>
                  </a:lnTo>
                  <a:lnTo>
                    <a:pt x="362" y="761"/>
                  </a:lnTo>
                  <a:lnTo>
                    <a:pt x="347" y="765"/>
                  </a:lnTo>
                  <a:lnTo>
                    <a:pt x="330" y="769"/>
                  </a:lnTo>
                  <a:lnTo>
                    <a:pt x="313" y="771"/>
                  </a:lnTo>
                  <a:lnTo>
                    <a:pt x="293" y="773"/>
                  </a:lnTo>
                  <a:lnTo>
                    <a:pt x="274" y="773"/>
                  </a:lnTo>
                  <a:lnTo>
                    <a:pt x="260" y="773"/>
                  </a:lnTo>
                  <a:lnTo>
                    <a:pt x="244" y="772"/>
                  </a:lnTo>
                  <a:lnTo>
                    <a:pt x="230" y="770"/>
                  </a:lnTo>
                  <a:lnTo>
                    <a:pt x="216" y="767"/>
                  </a:lnTo>
                  <a:lnTo>
                    <a:pt x="201" y="764"/>
                  </a:lnTo>
                  <a:lnTo>
                    <a:pt x="188" y="760"/>
                  </a:lnTo>
                  <a:lnTo>
                    <a:pt x="175" y="755"/>
                  </a:lnTo>
                  <a:lnTo>
                    <a:pt x="162" y="749"/>
                  </a:lnTo>
                  <a:lnTo>
                    <a:pt x="149" y="743"/>
                  </a:lnTo>
                  <a:lnTo>
                    <a:pt x="138" y="736"/>
                  </a:lnTo>
                  <a:lnTo>
                    <a:pt x="126" y="727"/>
                  </a:lnTo>
                  <a:lnTo>
                    <a:pt x="115" y="718"/>
                  </a:lnTo>
                  <a:lnTo>
                    <a:pt x="104" y="709"/>
                  </a:lnTo>
                  <a:lnTo>
                    <a:pt x="94" y="699"/>
                  </a:lnTo>
                  <a:lnTo>
                    <a:pt x="85" y="688"/>
                  </a:lnTo>
                  <a:lnTo>
                    <a:pt x="76" y="676"/>
                  </a:lnTo>
                  <a:lnTo>
                    <a:pt x="66" y="664"/>
                  </a:lnTo>
                  <a:lnTo>
                    <a:pt x="58" y="651"/>
                  </a:lnTo>
                  <a:lnTo>
                    <a:pt x="50" y="637"/>
                  </a:lnTo>
                  <a:lnTo>
                    <a:pt x="43" y="623"/>
                  </a:lnTo>
                  <a:lnTo>
                    <a:pt x="37" y="608"/>
                  </a:lnTo>
                  <a:lnTo>
                    <a:pt x="30" y="591"/>
                  </a:lnTo>
                  <a:lnTo>
                    <a:pt x="24" y="575"/>
                  </a:lnTo>
                  <a:lnTo>
                    <a:pt x="19" y="557"/>
                  </a:lnTo>
                  <a:lnTo>
                    <a:pt x="15" y="539"/>
                  </a:lnTo>
                  <a:lnTo>
                    <a:pt x="11" y="521"/>
                  </a:lnTo>
                  <a:lnTo>
                    <a:pt x="7" y="501"/>
                  </a:lnTo>
                  <a:lnTo>
                    <a:pt x="5" y="481"/>
                  </a:lnTo>
                  <a:lnTo>
                    <a:pt x="2" y="459"/>
                  </a:lnTo>
                  <a:lnTo>
                    <a:pt x="1" y="438"/>
                  </a:lnTo>
                  <a:lnTo>
                    <a:pt x="0" y="416"/>
                  </a:lnTo>
                  <a:lnTo>
                    <a:pt x="0" y="393"/>
                  </a:lnTo>
                  <a:lnTo>
                    <a:pt x="0" y="372"/>
                  </a:lnTo>
                  <a:lnTo>
                    <a:pt x="1" y="353"/>
                  </a:lnTo>
                  <a:lnTo>
                    <a:pt x="2" y="333"/>
                  </a:lnTo>
                  <a:lnTo>
                    <a:pt x="5" y="314"/>
                  </a:lnTo>
                  <a:lnTo>
                    <a:pt x="7" y="295"/>
                  </a:lnTo>
                  <a:lnTo>
                    <a:pt x="11" y="276"/>
                  </a:lnTo>
                  <a:lnTo>
                    <a:pt x="15" y="258"/>
                  </a:lnTo>
                  <a:lnTo>
                    <a:pt x="19" y="240"/>
                  </a:lnTo>
                  <a:lnTo>
                    <a:pt x="24" y="223"/>
                  </a:lnTo>
                  <a:lnTo>
                    <a:pt x="30" y="206"/>
                  </a:lnTo>
                  <a:lnTo>
                    <a:pt x="37" y="190"/>
                  </a:lnTo>
                  <a:lnTo>
                    <a:pt x="44" y="173"/>
                  </a:lnTo>
                  <a:lnTo>
                    <a:pt x="51" y="158"/>
                  </a:lnTo>
                  <a:lnTo>
                    <a:pt x="59" y="144"/>
                  </a:lnTo>
                  <a:lnTo>
                    <a:pt x="68" y="129"/>
                  </a:lnTo>
                  <a:lnTo>
                    <a:pt x="78" y="116"/>
                  </a:lnTo>
                  <a:lnTo>
                    <a:pt x="87" y="103"/>
                  </a:lnTo>
                  <a:lnTo>
                    <a:pt x="97" y="90"/>
                  </a:lnTo>
                  <a:lnTo>
                    <a:pt x="108" y="78"/>
                  </a:lnTo>
                  <a:lnTo>
                    <a:pt x="119" y="68"/>
                  </a:lnTo>
                  <a:lnTo>
                    <a:pt x="132" y="58"/>
                  </a:lnTo>
                  <a:lnTo>
                    <a:pt x="144" y="48"/>
                  </a:lnTo>
                  <a:lnTo>
                    <a:pt x="157" y="39"/>
                  </a:lnTo>
                  <a:lnTo>
                    <a:pt x="171" y="31"/>
                  </a:lnTo>
                  <a:lnTo>
                    <a:pt x="185" y="25"/>
                  </a:lnTo>
                  <a:lnTo>
                    <a:pt x="199" y="19"/>
                  </a:lnTo>
                  <a:lnTo>
                    <a:pt x="214" y="13"/>
                  </a:lnTo>
                  <a:lnTo>
                    <a:pt x="229" y="9"/>
                  </a:lnTo>
                  <a:lnTo>
                    <a:pt x="245" y="5"/>
                  </a:lnTo>
                  <a:lnTo>
                    <a:pt x="262" y="2"/>
                  </a:lnTo>
                  <a:lnTo>
                    <a:pt x="279" y="1"/>
                  </a:lnTo>
                  <a:lnTo>
                    <a:pt x="296" y="0"/>
                  </a:lnTo>
                  <a:lnTo>
                    <a:pt x="312" y="1"/>
                  </a:lnTo>
                  <a:lnTo>
                    <a:pt x="327" y="2"/>
                  </a:lnTo>
                  <a:lnTo>
                    <a:pt x="341" y="4"/>
                  </a:lnTo>
                  <a:lnTo>
                    <a:pt x="356" y="8"/>
                  </a:lnTo>
                  <a:lnTo>
                    <a:pt x="369" y="12"/>
                  </a:lnTo>
                  <a:lnTo>
                    <a:pt x="381" y="15"/>
                  </a:lnTo>
                  <a:lnTo>
                    <a:pt x="393" y="20"/>
                  </a:lnTo>
                  <a:lnTo>
                    <a:pt x="402" y="24"/>
                  </a:lnTo>
                  <a:lnTo>
                    <a:pt x="378" y="122"/>
                  </a:lnTo>
                  <a:lnTo>
                    <a:pt x="364" y="116"/>
                  </a:lnTo>
                  <a:lnTo>
                    <a:pt x="345" y="109"/>
                  </a:lnTo>
                  <a:lnTo>
                    <a:pt x="333" y="106"/>
                  </a:lnTo>
                  <a:lnTo>
                    <a:pt x="321" y="104"/>
                  </a:lnTo>
                  <a:lnTo>
                    <a:pt x="308"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7" y="182"/>
                  </a:lnTo>
                  <a:lnTo>
                    <a:pt x="160" y="192"/>
                  </a:lnTo>
                  <a:lnTo>
                    <a:pt x="150" y="213"/>
                  </a:lnTo>
                  <a:lnTo>
                    <a:pt x="142" y="236"/>
                  </a:lnTo>
                  <a:lnTo>
                    <a:pt x="135" y="259"/>
                  </a:lnTo>
                  <a:lnTo>
                    <a:pt x="129" y="285"/>
                  </a:lnTo>
                  <a:lnTo>
                    <a:pt x="125" y="311"/>
                  </a:lnTo>
                  <a:lnTo>
                    <a:pt x="122" y="337"/>
                  </a:lnTo>
                  <a:lnTo>
                    <a:pt x="119" y="365"/>
                  </a:lnTo>
                  <a:lnTo>
                    <a:pt x="119" y="393"/>
                  </a:lnTo>
                  <a:lnTo>
                    <a:pt x="119" y="424"/>
                  </a:lnTo>
                  <a:lnTo>
                    <a:pt x="123" y="455"/>
                  </a:lnTo>
                  <a:lnTo>
                    <a:pt x="126" y="484"/>
                  </a:lnTo>
                  <a:lnTo>
                    <a:pt x="131" y="510"/>
                  </a:lnTo>
                  <a:lnTo>
                    <a:pt x="138" y="536"/>
                  </a:lnTo>
                  <a:lnTo>
                    <a:pt x="146" y="558"/>
                  </a:lnTo>
                  <a:lnTo>
                    <a:pt x="150" y="570"/>
                  </a:lnTo>
                  <a:lnTo>
                    <a:pt x="155" y="580"/>
                  </a:lnTo>
                  <a:lnTo>
                    <a:pt x="160" y="590"/>
                  </a:lnTo>
                  <a:lnTo>
                    <a:pt x="167" y="599"/>
                  </a:lnTo>
                  <a:lnTo>
                    <a:pt x="172" y="608"/>
                  </a:lnTo>
                  <a:lnTo>
                    <a:pt x="178" y="617"/>
                  </a:lnTo>
                  <a:lnTo>
                    <a:pt x="185" y="624"/>
                  </a:lnTo>
                  <a:lnTo>
                    <a:pt x="192" y="631"/>
                  </a:lnTo>
                  <a:lnTo>
                    <a:pt x="198" y="638"/>
                  </a:lnTo>
                  <a:lnTo>
                    <a:pt x="206" y="644"/>
                  </a:lnTo>
                  <a:lnTo>
                    <a:pt x="214" y="650"/>
                  </a:lnTo>
                  <a:lnTo>
                    <a:pt x="222" y="655"/>
                  </a:lnTo>
                  <a:lnTo>
                    <a:pt x="230" y="659"/>
                  </a:lnTo>
                  <a:lnTo>
                    <a:pt x="239" y="663"/>
                  </a:lnTo>
                  <a:lnTo>
                    <a:pt x="247" y="667"/>
                  </a:lnTo>
                  <a:lnTo>
                    <a:pt x="257" y="669"/>
                  </a:lnTo>
                  <a:lnTo>
                    <a:pt x="267" y="671"/>
                  </a:lnTo>
                  <a:lnTo>
                    <a:pt x="276" y="673"/>
                  </a:lnTo>
                  <a:lnTo>
                    <a:pt x="286" y="674"/>
                  </a:lnTo>
                  <a:lnTo>
                    <a:pt x="296" y="674"/>
                  </a:lnTo>
                  <a:lnTo>
                    <a:pt x="308" y="674"/>
                  </a:lnTo>
                  <a:lnTo>
                    <a:pt x="319" y="673"/>
                  </a:lnTo>
                  <a:lnTo>
                    <a:pt x="330" y="671"/>
                  </a:lnTo>
                  <a:lnTo>
                    <a:pt x="340" y="669"/>
                  </a:lnTo>
                  <a:lnTo>
                    <a:pt x="351" y="666"/>
                  </a:lnTo>
                  <a:lnTo>
                    <a:pt x="362"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4" name="Freeform 18"/>
            <p:cNvSpPr>
              <a:spLocks/>
            </p:cNvSpPr>
            <p:nvPr/>
          </p:nvSpPr>
          <p:spPr bwMode="auto">
            <a:xfrm>
              <a:off x="1430" y="1808"/>
              <a:ext cx="149" cy="360"/>
            </a:xfrm>
            <a:custGeom>
              <a:avLst/>
              <a:gdLst>
                <a:gd name="T0" fmla="*/ 0 w 462"/>
                <a:gd name="T1" fmla="*/ 0 h 1076"/>
                <a:gd name="T2" fmla="*/ 0 w 462"/>
                <a:gd name="T3" fmla="*/ 0 h 1076"/>
                <a:gd name="T4" fmla="*/ 0 w 462"/>
                <a:gd name="T5" fmla="*/ 0 h 1076"/>
                <a:gd name="T6" fmla="*/ 0 w 462"/>
                <a:gd name="T7" fmla="*/ 0 h 1076"/>
                <a:gd name="T8" fmla="*/ 0 w 462"/>
                <a:gd name="T9" fmla="*/ 0 h 1076"/>
                <a:gd name="T10" fmla="*/ 0 w 462"/>
                <a:gd name="T11" fmla="*/ 0 h 1076"/>
                <a:gd name="T12" fmla="*/ 0 w 462"/>
                <a:gd name="T13" fmla="*/ 0 h 1076"/>
                <a:gd name="T14" fmla="*/ 0 w 462"/>
                <a:gd name="T15" fmla="*/ 0 h 1076"/>
                <a:gd name="T16" fmla="*/ 0 w 462"/>
                <a:gd name="T17" fmla="*/ 0 h 1076"/>
                <a:gd name="T18" fmla="*/ 0 w 462"/>
                <a:gd name="T19" fmla="*/ 0 h 1076"/>
                <a:gd name="T20" fmla="*/ 0 w 462"/>
                <a:gd name="T21" fmla="*/ 0 h 1076"/>
                <a:gd name="T22" fmla="*/ 0 w 462"/>
                <a:gd name="T23" fmla="*/ 0 h 1076"/>
                <a:gd name="T24" fmla="*/ 0 w 462"/>
                <a:gd name="T25" fmla="*/ 0 h 1076"/>
                <a:gd name="T26" fmla="*/ 0 w 462"/>
                <a:gd name="T27" fmla="*/ 0 h 1076"/>
                <a:gd name="T28" fmla="*/ 0 w 462"/>
                <a:gd name="T29" fmla="*/ 0 h 1076"/>
                <a:gd name="T30" fmla="*/ 0 w 462"/>
                <a:gd name="T31" fmla="*/ 0 h 1076"/>
                <a:gd name="T32" fmla="*/ 0 w 462"/>
                <a:gd name="T33" fmla="*/ 0 h 1076"/>
                <a:gd name="T34" fmla="*/ 0 w 462"/>
                <a:gd name="T35" fmla="*/ 0 h 1076"/>
                <a:gd name="T36" fmla="*/ 0 w 462"/>
                <a:gd name="T37" fmla="*/ 0 h 1076"/>
                <a:gd name="T38" fmla="*/ 0 w 462"/>
                <a:gd name="T39" fmla="*/ 0 h 1076"/>
                <a:gd name="T40" fmla="*/ 0 w 462"/>
                <a:gd name="T41" fmla="*/ 0 h 1076"/>
                <a:gd name="T42" fmla="*/ 0 w 462"/>
                <a:gd name="T43" fmla="*/ 0 h 1076"/>
                <a:gd name="T44" fmla="*/ 0 w 462"/>
                <a:gd name="T45" fmla="*/ 0 h 1076"/>
                <a:gd name="T46" fmla="*/ 0 w 462"/>
                <a:gd name="T47" fmla="*/ 0 h 1076"/>
                <a:gd name="T48" fmla="*/ 0 w 462"/>
                <a:gd name="T49" fmla="*/ 0 h 1076"/>
                <a:gd name="T50" fmla="*/ 0 w 462"/>
                <a:gd name="T51" fmla="*/ 0 h 1076"/>
                <a:gd name="T52" fmla="*/ 0 w 462"/>
                <a:gd name="T53" fmla="*/ 0 h 1076"/>
                <a:gd name="T54" fmla="*/ 0 w 462"/>
                <a:gd name="T55" fmla="*/ 0 h 1076"/>
                <a:gd name="T56" fmla="*/ 0 w 462"/>
                <a:gd name="T57" fmla="*/ 0 h 1076"/>
                <a:gd name="T58" fmla="*/ 0 w 462"/>
                <a:gd name="T59" fmla="*/ 0 h 1076"/>
                <a:gd name="T60" fmla="*/ 0 w 462"/>
                <a:gd name="T61" fmla="*/ 0 h 1076"/>
                <a:gd name="T62" fmla="*/ 0 w 462"/>
                <a:gd name="T63" fmla="*/ 0 h 1076"/>
                <a:gd name="T64" fmla="*/ 0 w 462"/>
                <a:gd name="T65" fmla="*/ 0 h 1076"/>
                <a:gd name="T66" fmla="*/ 0 w 462"/>
                <a:gd name="T67" fmla="*/ 0 h 1076"/>
                <a:gd name="T68" fmla="*/ 0 w 462"/>
                <a:gd name="T69" fmla="*/ 0 h 1076"/>
                <a:gd name="T70" fmla="*/ 0 w 462"/>
                <a:gd name="T71" fmla="*/ 0 h 1076"/>
                <a:gd name="T72" fmla="*/ 0 w 462"/>
                <a:gd name="T73" fmla="*/ 0 h 1076"/>
                <a:gd name="T74" fmla="*/ 0 w 462"/>
                <a:gd name="T75" fmla="*/ 0 h 1076"/>
                <a:gd name="T76" fmla="*/ 0 w 462"/>
                <a:gd name="T77" fmla="*/ 0 h 1076"/>
                <a:gd name="T78" fmla="*/ 0 w 462"/>
                <a:gd name="T79" fmla="*/ 0 h 1076"/>
                <a:gd name="T80" fmla="*/ 0 w 462"/>
                <a:gd name="T81" fmla="*/ 0 h 1076"/>
                <a:gd name="T82" fmla="*/ 0 w 462"/>
                <a:gd name="T83" fmla="*/ 0 h 1076"/>
                <a:gd name="T84" fmla="*/ 0 w 462"/>
                <a:gd name="T85" fmla="*/ 0 h 1076"/>
                <a:gd name="T86" fmla="*/ 0 w 462"/>
                <a:gd name="T87" fmla="*/ 0 h 10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
                <a:gd name="T133" fmla="*/ 0 h 1076"/>
                <a:gd name="T134" fmla="*/ 462 w 462"/>
                <a:gd name="T135" fmla="*/ 1076 h 10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 h="1076">
                  <a:moveTo>
                    <a:pt x="0" y="0"/>
                  </a:moveTo>
                  <a:lnTo>
                    <a:pt x="120" y="0"/>
                  </a:lnTo>
                  <a:lnTo>
                    <a:pt x="120" y="406"/>
                  </a:lnTo>
                  <a:lnTo>
                    <a:pt x="123" y="406"/>
                  </a:lnTo>
                  <a:lnTo>
                    <a:pt x="129" y="396"/>
                  </a:lnTo>
                  <a:lnTo>
                    <a:pt x="136" y="387"/>
                  </a:lnTo>
                  <a:lnTo>
                    <a:pt x="143" y="378"/>
                  </a:lnTo>
                  <a:lnTo>
                    <a:pt x="152" y="369"/>
                  </a:lnTo>
                  <a:lnTo>
                    <a:pt x="160" y="360"/>
                  </a:lnTo>
                  <a:lnTo>
                    <a:pt x="169" y="353"/>
                  </a:lnTo>
                  <a:lnTo>
                    <a:pt x="177" y="346"/>
                  </a:lnTo>
                  <a:lnTo>
                    <a:pt x="186" y="339"/>
                  </a:lnTo>
                  <a:lnTo>
                    <a:pt x="197" y="333"/>
                  </a:lnTo>
                  <a:lnTo>
                    <a:pt x="208" y="328"/>
                  </a:lnTo>
                  <a:lnTo>
                    <a:pt x="219" y="324"/>
                  </a:lnTo>
                  <a:lnTo>
                    <a:pt x="230" y="320"/>
                  </a:lnTo>
                  <a:lnTo>
                    <a:pt x="244" y="316"/>
                  </a:lnTo>
                  <a:lnTo>
                    <a:pt x="257" y="314"/>
                  </a:lnTo>
                  <a:lnTo>
                    <a:pt x="271" y="313"/>
                  </a:lnTo>
                  <a:lnTo>
                    <a:pt x="287" y="312"/>
                  </a:lnTo>
                  <a:lnTo>
                    <a:pt x="304" y="313"/>
                  </a:lnTo>
                  <a:lnTo>
                    <a:pt x="321" y="316"/>
                  </a:lnTo>
                  <a:lnTo>
                    <a:pt x="338" y="321"/>
                  </a:lnTo>
                  <a:lnTo>
                    <a:pt x="353" y="328"/>
                  </a:lnTo>
                  <a:lnTo>
                    <a:pt x="361" y="332"/>
                  </a:lnTo>
                  <a:lnTo>
                    <a:pt x="368" y="336"/>
                  </a:lnTo>
                  <a:lnTo>
                    <a:pt x="377" y="341"/>
                  </a:lnTo>
                  <a:lnTo>
                    <a:pt x="384" y="346"/>
                  </a:lnTo>
                  <a:lnTo>
                    <a:pt x="390" y="352"/>
                  </a:lnTo>
                  <a:lnTo>
                    <a:pt x="397" y="359"/>
                  </a:lnTo>
                  <a:lnTo>
                    <a:pt x="403" y="366"/>
                  </a:lnTo>
                  <a:lnTo>
                    <a:pt x="409" y="374"/>
                  </a:lnTo>
                  <a:lnTo>
                    <a:pt x="416" y="382"/>
                  </a:lnTo>
                  <a:lnTo>
                    <a:pt x="421" y="391"/>
                  </a:lnTo>
                  <a:lnTo>
                    <a:pt x="426" y="400"/>
                  </a:lnTo>
                  <a:lnTo>
                    <a:pt x="431" y="410"/>
                  </a:lnTo>
                  <a:lnTo>
                    <a:pt x="436" y="421"/>
                  </a:lnTo>
                  <a:lnTo>
                    <a:pt x="440" y="432"/>
                  </a:lnTo>
                  <a:lnTo>
                    <a:pt x="444" y="443"/>
                  </a:lnTo>
                  <a:lnTo>
                    <a:pt x="447" y="456"/>
                  </a:lnTo>
                  <a:lnTo>
                    <a:pt x="453" y="482"/>
                  </a:lnTo>
                  <a:lnTo>
                    <a:pt x="459" y="511"/>
                  </a:lnTo>
                  <a:lnTo>
                    <a:pt x="461" y="543"/>
                  </a:lnTo>
                  <a:lnTo>
                    <a:pt x="462" y="578"/>
                  </a:lnTo>
                  <a:lnTo>
                    <a:pt x="462" y="1076"/>
                  </a:lnTo>
                  <a:lnTo>
                    <a:pt x="342" y="1076"/>
                  </a:lnTo>
                  <a:lnTo>
                    <a:pt x="342" y="591"/>
                  </a:lnTo>
                  <a:lnTo>
                    <a:pt x="342" y="575"/>
                  </a:lnTo>
                  <a:lnTo>
                    <a:pt x="341" y="557"/>
                  </a:lnTo>
                  <a:lnTo>
                    <a:pt x="340" y="541"/>
                  </a:lnTo>
                  <a:lnTo>
                    <a:pt x="338" y="524"/>
                  </a:lnTo>
                  <a:lnTo>
                    <a:pt x="335" y="509"/>
                  </a:lnTo>
                  <a:lnTo>
                    <a:pt x="332" y="495"/>
                  </a:lnTo>
                  <a:lnTo>
                    <a:pt x="328" y="481"/>
                  </a:lnTo>
                  <a:lnTo>
                    <a:pt x="322" y="468"/>
                  </a:lnTo>
                  <a:lnTo>
                    <a:pt x="316" y="457"/>
                  </a:lnTo>
                  <a:lnTo>
                    <a:pt x="308" y="445"/>
                  </a:lnTo>
                  <a:lnTo>
                    <a:pt x="300" y="436"/>
                  </a:lnTo>
                  <a:lnTo>
                    <a:pt x="291" y="429"/>
                  </a:lnTo>
                  <a:lnTo>
                    <a:pt x="281" y="422"/>
                  </a:lnTo>
                  <a:lnTo>
                    <a:pt x="268" y="418"/>
                  </a:lnTo>
                  <a:lnTo>
                    <a:pt x="262" y="416"/>
                  </a:lnTo>
                  <a:lnTo>
                    <a:pt x="256" y="415"/>
                  </a:lnTo>
                  <a:lnTo>
                    <a:pt x="249" y="414"/>
                  </a:lnTo>
                  <a:lnTo>
                    <a:pt x="242" y="414"/>
                  </a:lnTo>
                  <a:lnTo>
                    <a:pt x="230" y="415"/>
                  </a:lnTo>
                  <a:lnTo>
                    <a:pt x="221" y="416"/>
                  </a:lnTo>
                  <a:lnTo>
                    <a:pt x="211" y="418"/>
                  </a:lnTo>
                  <a:lnTo>
                    <a:pt x="202" y="421"/>
                  </a:lnTo>
                  <a:lnTo>
                    <a:pt x="194" y="426"/>
                  </a:lnTo>
                  <a:lnTo>
                    <a:pt x="184" y="431"/>
                  </a:lnTo>
                  <a:lnTo>
                    <a:pt x="176" y="437"/>
                  </a:lnTo>
                  <a:lnTo>
                    <a:pt x="169" y="443"/>
                  </a:lnTo>
                  <a:lnTo>
                    <a:pt x="162" y="452"/>
                  </a:lnTo>
                  <a:lnTo>
                    <a:pt x="155" y="461"/>
                  </a:lnTo>
                  <a:lnTo>
                    <a:pt x="149" y="471"/>
                  </a:lnTo>
                  <a:lnTo>
                    <a:pt x="142" y="481"/>
                  </a:lnTo>
                  <a:lnTo>
                    <a:pt x="137" y="493"/>
                  </a:lnTo>
                  <a:lnTo>
                    <a:pt x="133" y="506"/>
                  </a:lnTo>
                  <a:lnTo>
                    <a:pt x="128" y="519"/>
                  </a:lnTo>
                  <a:lnTo>
                    <a:pt x="125" y="534"/>
                  </a:lnTo>
                  <a:lnTo>
                    <a:pt x="123" y="546"/>
                  </a:lnTo>
                  <a:lnTo>
                    <a:pt x="121" y="560"/>
                  </a:lnTo>
                  <a:lnTo>
                    <a:pt x="120" y="576"/>
                  </a:lnTo>
                  <a:lnTo>
                    <a:pt x="120" y="590"/>
                  </a:lnTo>
                  <a:lnTo>
                    <a:pt x="120" y="1076"/>
                  </a:lnTo>
                  <a:lnTo>
                    <a:pt x="0" y="1076"/>
                  </a:lnTo>
                  <a:lnTo>
                    <a:pt x="0"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5" name="Freeform 19"/>
            <p:cNvSpPr>
              <a:spLocks noEditPoints="1"/>
            </p:cNvSpPr>
            <p:nvPr/>
          </p:nvSpPr>
          <p:spPr bwMode="auto">
            <a:xfrm>
              <a:off x="1623" y="1913"/>
              <a:ext cx="158" cy="255"/>
            </a:xfrm>
            <a:custGeom>
              <a:avLst/>
              <a:gdLst>
                <a:gd name="T0" fmla="*/ 0 w 468"/>
                <a:gd name="T1" fmla="*/ 0 h 773"/>
                <a:gd name="T2" fmla="*/ 0 w 468"/>
                <a:gd name="T3" fmla="*/ 0 h 773"/>
                <a:gd name="T4" fmla="*/ 0 w 468"/>
                <a:gd name="T5" fmla="*/ 0 h 773"/>
                <a:gd name="T6" fmla="*/ 0 w 468"/>
                <a:gd name="T7" fmla="*/ 0 h 773"/>
                <a:gd name="T8" fmla="*/ 0 w 468"/>
                <a:gd name="T9" fmla="*/ 0 h 773"/>
                <a:gd name="T10" fmla="*/ 0 w 468"/>
                <a:gd name="T11" fmla="*/ 0 h 773"/>
                <a:gd name="T12" fmla="*/ 0 w 468"/>
                <a:gd name="T13" fmla="*/ 0 h 773"/>
                <a:gd name="T14" fmla="*/ 0 w 468"/>
                <a:gd name="T15" fmla="*/ 0 h 773"/>
                <a:gd name="T16" fmla="*/ 0 w 468"/>
                <a:gd name="T17" fmla="*/ 0 h 773"/>
                <a:gd name="T18" fmla="*/ 0 w 468"/>
                <a:gd name="T19" fmla="*/ 0 h 773"/>
                <a:gd name="T20" fmla="*/ 0 w 468"/>
                <a:gd name="T21" fmla="*/ 0 h 773"/>
                <a:gd name="T22" fmla="*/ 0 w 468"/>
                <a:gd name="T23" fmla="*/ 0 h 773"/>
                <a:gd name="T24" fmla="*/ 0 w 468"/>
                <a:gd name="T25" fmla="*/ 0 h 773"/>
                <a:gd name="T26" fmla="*/ 0 w 468"/>
                <a:gd name="T27" fmla="*/ 0 h 773"/>
                <a:gd name="T28" fmla="*/ 0 w 468"/>
                <a:gd name="T29" fmla="*/ 0 h 773"/>
                <a:gd name="T30" fmla="*/ 0 w 468"/>
                <a:gd name="T31" fmla="*/ 0 h 773"/>
                <a:gd name="T32" fmla="*/ 0 w 468"/>
                <a:gd name="T33" fmla="*/ 0 h 773"/>
                <a:gd name="T34" fmla="*/ 0 w 468"/>
                <a:gd name="T35" fmla="*/ 0 h 773"/>
                <a:gd name="T36" fmla="*/ 0 w 468"/>
                <a:gd name="T37" fmla="*/ 0 h 773"/>
                <a:gd name="T38" fmla="*/ 0 w 468"/>
                <a:gd name="T39" fmla="*/ 0 h 773"/>
                <a:gd name="T40" fmla="*/ 0 w 468"/>
                <a:gd name="T41" fmla="*/ 0 h 773"/>
                <a:gd name="T42" fmla="*/ 0 w 468"/>
                <a:gd name="T43" fmla="*/ 0 h 773"/>
                <a:gd name="T44" fmla="*/ 0 w 468"/>
                <a:gd name="T45" fmla="*/ 0 h 773"/>
                <a:gd name="T46" fmla="*/ 0 w 468"/>
                <a:gd name="T47" fmla="*/ 0 h 773"/>
                <a:gd name="T48" fmla="*/ 0 w 468"/>
                <a:gd name="T49" fmla="*/ 0 h 773"/>
                <a:gd name="T50" fmla="*/ 0 w 468"/>
                <a:gd name="T51" fmla="*/ 0 h 773"/>
                <a:gd name="T52" fmla="*/ 0 w 468"/>
                <a:gd name="T53" fmla="*/ 0 h 773"/>
                <a:gd name="T54" fmla="*/ 0 w 468"/>
                <a:gd name="T55" fmla="*/ 0 h 773"/>
                <a:gd name="T56" fmla="*/ 0 w 468"/>
                <a:gd name="T57" fmla="*/ 0 h 773"/>
                <a:gd name="T58" fmla="*/ 0 w 468"/>
                <a:gd name="T59" fmla="*/ 0 h 773"/>
                <a:gd name="T60" fmla="*/ 0 w 468"/>
                <a:gd name="T61" fmla="*/ 0 h 773"/>
                <a:gd name="T62" fmla="*/ 0 w 468"/>
                <a:gd name="T63" fmla="*/ 0 h 773"/>
                <a:gd name="T64" fmla="*/ 0 w 468"/>
                <a:gd name="T65" fmla="*/ 0 h 773"/>
                <a:gd name="T66" fmla="*/ 0 w 468"/>
                <a:gd name="T67" fmla="*/ 0 h 773"/>
                <a:gd name="T68" fmla="*/ 0 w 468"/>
                <a:gd name="T69" fmla="*/ 0 h 773"/>
                <a:gd name="T70" fmla="*/ 0 w 468"/>
                <a:gd name="T71" fmla="*/ 0 h 773"/>
                <a:gd name="T72" fmla="*/ 0 w 468"/>
                <a:gd name="T73" fmla="*/ 0 h 773"/>
                <a:gd name="T74" fmla="*/ 0 w 468"/>
                <a:gd name="T75" fmla="*/ 0 h 773"/>
                <a:gd name="T76" fmla="*/ 0 w 468"/>
                <a:gd name="T77" fmla="*/ 0 h 773"/>
                <a:gd name="T78" fmla="*/ 0 w 468"/>
                <a:gd name="T79" fmla="*/ 0 h 773"/>
                <a:gd name="T80" fmla="*/ 0 w 468"/>
                <a:gd name="T81" fmla="*/ 0 h 773"/>
                <a:gd name="T82" fmla="*/ 0 w 468"/>
                <a:gd name="T83" fmla="*/ 0 h 773"/>
                <a:gd name="T84" fmla="*/ 0 w 468"/>
                <a:gd name="T85" fmla="*/ 0 h 773"/>
                <a:gd name="T86" fmla="*/ 0 w 468"/>
                <a:gd name="T87" fmla="*/ 0 h 773"/>
                <a:gd name="T88" fmla="*/ 0 w 468"/>
                <a:gd name="T89" fmla="*/ 0 h 773"/>
                <a:gd name="T90" fmla="*/ 0 w 468"/>
                <a:gd name="T91" fmla="*/ 0 h 773"/>
                <a:gd name="T92" fmla="*/ 0 w 468"/>
                <a:gd name="T93" fmla="*/ 0 h 773"/>
                <a:gd name="T94" fmla="*/ 0 w 468"/>
                <a:gd name="T95" fmla="*/ 0 h 773"/>
                <a:gd name="T96" fmla="*/ 0 w 468"/>
                <a:gd name="T97" fmla="*/ 0 h 773"/>
                <a:gd name="T98" fmla="*/ 0 w 468"/>
                <a:gd name="T99" fmla="*/ 0 h 773"/>
                <a:gd name="T100" fmla="*/ 0 w 468"/>
                <a:gd name="T101" fmla="*/ 0 h 773"/>
                <a:gd name="T102" fmla="*/ 0 w 468"/>
                <a:gd name="T103" fmla="*/ 0 h 773"/>
                <a:gd name="T104" fmla="*/ 0 w 468"/>
                <a:gd name="T105" fmla="*/ 0 h 773"/>
                <a:gd name="T106" fmla="*/ 0 w 468"/>
                <a:gd name="T107" fmla="*/ 0 h 773"/>
                <a:gd name="T108" fmla="*/ 0 w 468"/>
                <a:gd name="T109" fmla="*/ 0 h 773"/>
                <a:gd name="T110" fmla="*/ 0 w 468"/>
                <a:gd name="T111" fmla="*/ 0 h 773"/>
                <a:gd name="T112" fmla="*/ 0 w 468"/>
                <a:gd name="T113" fmla="*/ 0 h 773"/>
                <a:gd name="T114" fmla="*/ 0 w 468"/>
                <a:gd name="T115" fmla="*/ 0 h 773"/>
                <a:gd name="T116" fmla="*/ 0 w 468"/>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
                <a:gd name="T178" fmla="*/ 0 h 773"/>
                <a:gd name="T179" fmla="*/ 468 w 468"/>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2" y="163"/>
                  </a:lnTo>
                  <a:lnTo>
                    <a:pt x="145" y="180"/>
                  </a:lnTo>
                  <a:lnTo>
                    <a:pt x="139" y="197"/>
                  </a:lnTo>
                  <a:lnTo>
                    <a:pt x="134" y="214"/>
                  </a:lnTo>
                  <a:lnTo>
                    <a:pt x="130" y="233"/>
                  </a:lnTo>
                  <a:lnTo>
                    <a:pt x="126" y="252"/>
                  </a:lnTo>
                  <a:lnTo>
                    <a:pt x="122" y="272"/>
                  </a:lnTo>
                  <a:lnTo>
                    <a:pt x="120" y="291"/>
                  </a:lnTo>
                  <a:lnTo>
                    <a:pt x="119" y="311"/>
                  </a:lnTo>
                  <a:lnTo>
                    <a:pt x="354" y="311"/>
                  </a:lnTo>
                  <a:close/>
                  <a:moveTo>
                    <a:pt x="117" y="399"/>
                  </a:moveTo>
                  <a:lnTo>
                    <a:pt x="117" y="420"/>
                  </a:lnTo>
                  <a:lnTo>
                    <a:pt x="118" y="441"/>
                  </a:lnTo>
                  <a:lnTo>
                    <a:pt x="120" y="459"/>
                  </a:lnTo>
                  <a:lnTo>
                    <a:pt x="121" y="478"/>
                  </a:lnTo>
                  <a:lnTo>
                    <a:pt x="124" y="495"/>
                  </a:lnTo>
                  <a:lnTo>
                    <a:pt x="127" y="510"/>
                  </a:lnTo>
                  <a:lnTo>
                    <a:pt x="130" y="526"/>
                  </a:lnTo>
                  <a:lnTo>
                    <a:pt x="134" y="540"/>
                  </a:lnTo>
                  <a:lnTo>
                    <a:pt x="137" y="553"/>
                  </a:lnTo>
                  <a:lnTo>
                    <a:pt x="142" y="567"/>
                  </a:lnTo>
                  <a:lnTo>
                    <a:pt x="146" y="578"/>
                  </a:lnTo>
                  <a:lnTo>
                    <a:pt x="151" y="589"/>
                  </a:lnTo>
                  <a:lnTo>
                    <a:pt x="156" y="599"/>
                  </a:lnTo>
                  <a:lnTo>
                    <a:pt x="162" y="609"/>
                  </a:lnTo>
                  <a:lnTo>
                    <a:pt x="168" y="618"/>
                  </a:lnTo>
                  <a:lnTo>
                    <a:pt x="174"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7"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8" y="232"/>
                  </a:lnTo>
                  <a:lnTo>
                    <a:pt x="23" y="213"/>
                  </a:lnTo>
                  <a:lnTo>
                    <a:pt x="28" y="197"/>
                  </a:lnTo>
                  <a:lnTo>
                    <a:pt x="35" y="180"/>
                  </a:lnTo>
                  <a:lnTo>
                    <a:pt x="41" y="164"/>
                  </a:lnTo>
                  <a:lnTo>
                    <a:pt x="47"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4" y="4"/>
                  </a:lnTo>
                  <a:lnTo>
                    <a:pt x="308" y="8"/>
                  </a:lnTo>
                  <a:lnTo>
                    <a:pt x="319" y="12"/>
                  </a:lnTo>
                  <a:lnTo>
                    <a:pt x="330" y="17"/>
                  </a:lnTo>
                  <a:lnTo>
                    <a:pt x="341" y="22"/>
                  </a:lnTo>
                  <a:lnTo>
                    <a:pt x="352" y="29"/>
                  </a:lnTo>
                  <a:lnTo>
                    <a:pt x="362" y="35"/>
                  </a:lnTo>
                  <a:lnTo>
                    <a:pt x="371" y="43"/>
                  </a:lnTo>
                  <a:lnTo>
                    <a:pt x="380" y="52"/>
                  </a:lnTo>
                  <a:lnTo>
                    <a:pt x="389" y="61"/>
                  </a:lnTo>
                  <a:lnTo>
                    <a:pt x="397" y="70"/>
                  </a:lnTo>
                  <a:lnTo>
                    <a:pt x="405" y="80"/>
                  </a:lnTo>
                  <a:lnTo>
                    <a:pt x="412" y="91"/>
                  </a:lnTo>
                  <a:lnTo>
                    <a:pt x="418" y="103"/>
                  </a:lnTo>
                  <a:lnTo>
                    <a:pt x="425" y="114"/>
                  </a:lnTo>
                  <a:lnTo>
                    <a:pt x="430" y="126"/>
                  </a:lnTo>
                  <a:lnTo>
                    <a:pt x="437" y="140"/>
                  </a:lnTo>
                  <a:lnTo>
                    <a:pt x="441" y="152"/>
                  </a:lnTo>
                  <a:lnTo>
                    <a:pt x="450" y="180"/>
                  </a:lnTo>
                  <a:lnTo>
                    <a:pt x="457" y="208"/>
                  </a:lnTo>
                  <a:lnTo>
                    <a:pt x="462" y="238"/>
                  </a:lnTo>
                  <a:lnTo>
                    <a:pt x="466" y="268"/>
                  </a:lnTo>
                  <a:lnTo>
                    <a:pt x="468" y="299"/>
                  </a:lnTo>
                  <a:lnTo>
                    <a:pt x="468" y="330"/>
                  </a:lnTo>
                  <a:lnTo>
                    <a:pt x="468" y="351"/>
                  </a:lnTo>
                  <a:lnTo>
                    <a:pt x="468" y="369"/>
                  </a:lnTo>
                  <a:lnTo>
                    <a:pt x="467" y="384"/>
                  </a:lnTo>
                  <a:lnTo>
                    <a:pt x="465"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6" name="Freeform 20"/>
            <p:cNvSpPr>
              <a:spLocks/>
            </p:cNvSpPr>
            <p:nvPr/>
          </p:nvSpPr>
          <p:spPr bwMode="auto">
            <a:xfrm>
              <a:off x="1825" y="1913"/>
              <a:ext cx="105"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4" y="131"/>
                  </a:lnTo>
                  <a:lnTo>
                    <a:pt x="4" y="106"/>
                  </a:lnTo>
                  <a:lnTo>
                    <a:pt x="3" y="81"/>
                  </a:lnTo>
                  <a:lnTo>
                    <a:pt x="2" y="57"/>
                  </a:lnTo>
                  <a:lnTo>
                    <a:pt x="1" y="33"/>
                  </a:lnTo>
                  <a:lnTo>
                    <a:pt x="0" y="12"/>
                  </a:lnTo>
                  <a:lnTo>
                    <a:pt x="108" y="12"/>
                  </a:lnTo>
                  <a:lnTo>
                    <a:pt x="114" y="131"/>
                  </a:lnTo>
                  <a:lnTo>
                    <a:pt x="117" y="131"/>
                  </a:lnTo>
                  <a:lnTo>
                    <a:pt x="122" y="118"/>
                  </a:lnTo>
                  <a:lnTo>
                    <a:pt x="128" y="105"/>
                  </a:lnTo>
                  <a:lnTo>
                    <a:pt x="134" y="93"/>
                  </a:lnTo>
                  <a:lnTo>
                    <a:pt x="142" y="81"/>
                  </a:lnTo>
                  <a:lnTo>
                    <a:pt x="151" y="69"/>
                  </a:lnTo>
                  <a:lnTo>
                    <a:pt x="159" y="59"/>
                  </a:lnTo>
                  <a:lnTo>
                    <a:pt x="169" y="48"/>
                  </a:lnTo>
                  <a:lnTo>
                    <a:pt x="179" y="39"/>
                  </a:lnTo>
                  <a:lnTo>
                    <a:pt x="189" y="31"/>
                  </a:lnTo>
                  <a:lnTo>
                    <a:pt x="201" y="23"/>
                  </a:lnTo>
                  <a:lnTo>
                    <a:pt x="212" y="17"/>
                  </a:lnTo>
                  <a:lnTo>
                    <a:pt x="224" y="11"/>
                  </a:lnTo>
                  <a:lnTo>
                    <a:pt x="236" y="6"/>
                  </a:lnTo>
                  <a:lnTo>
                    <a:pt x="249" y="3"/>
                  </a:lnTo>
                  <a:lnTo>
                    <a:pt x="262" y="1"/>
                  </a:lnTo>
                  <a:lnTo>
                    <a:pt x="275" y="0"/>
                  </a:lnTo>
                  <a:lnTo>
                    <a:pt x="288" y="1"/>
                  </a:lnTo>
                  <a:lnTo>
                    <a:pt x="300" y="2"/>
                  </a:lnTo>
                  <a:lnTo>
                    <a:pt x="300" y="123"/>
                  </a:lnTo>
                  <a:lnTo>
                    <a:pt x="288" y="123"/>
                  </a:lnTo>
                  <a:lnTo>
                    <a:pt x="275" y="123"/>
                  </a:lnTo>
                  <a:lnTo>
                    <a:pt x="261" y="124"/>
                  </a:lnTo>
                  <a:lnTo>
                    <a:pt x="248" y="126"/>
                  </a:lnTo>
                  <a:lnTo>
                    <a:pt x="234" y="130"/>
                  </a:lnTo>
                  <a:lnTo>
                    <a:pt x="222" y="136"/>
                  </a:lnTo>
                  <a:lnTo>
                    <a:pt x="210" y="143"/>
                  </a:lnTo>
                  <a:lnTo>
                    <a:pt x="200" y="150"/>
                  </a:lnTo>
                  <a:lnTo>
                    <a:pt x="188" y="159"/>
                  </a:lnTo>
                  <a:lnTo>
                    <a:pt x="179" y="169"/>
                  </a:lnTo>
                  <a:lnTo>
                    <a:pt x="170" y="181"/>
                  </a:lnTo>
                  <a:lnTo>
                    <a:pt x="162" y="192"/>
                  </a:lnTo>
                  <a:lnTo>
                    <a:pt x="155" y="205"/>
                  </a:lnTo>
                  <a:lnTo>
                    <a:pt x="147" y="218"/>
                  </a:lnTo>
                  <a:lnTo>
                    <a:pt x="142" y="233"/>
                  </a:lnTo>
                  <a:lnTo>
                    <a:pt x="137" y="248"/>
                  </a:lnTo>
                  <a:lnTo>
                    <a:pt x="133" y="264"/>
                  </a:lnTo>
                  <a:lnTo>
                    <a:pt x="130" y="279"/>
                  </a:lnTo>
                  <a:lnTo>
                    <a:pt x="128"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7" name="Freeform 21"/>
            <p:cNvSpPr>
              <a:spLocks noEditPoints="1"/>
            </p:cNvSpPr>
            <p:nvPr/>
          </p:nvSpPr>
          <p:spPr bwMode="auto">
            <a:xfrm>
              <a:off x="1939"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5" y="311"/>
                  </a:moveTo>
                  <a:lnTo>
                    <a:pt x="354" y="283"/>
                  </a:lnTo>
                  <a:lnTo>
                    <a:pt x="353" y="258"/>
                  </a:lnTo>
                  <a:lnTo>
                    <a:pt x="350" y="235"/>
                  </a:lnTo>
                  <a:lnTo>
                    <a:pt x="346" y="213"/>
                  </a:lnTo>
                  <a:lnTo>
                    <a:pt x="341" y="194"/>
                  </a:lnTo>
                  <a:lnTo>
                    <a:pt x="335" y="176"/>
                  </a:lnTo>
                  <a:lnTo>
                    <a:pt x="328" y="160"/>
                  </a:lnTo>
                  <a:lnTo>
                    <a:pt x="321" y="146"/>
                  </a:lnTo>
                  <a:lnTo>
                    <a:pt x="313" y="133"/>
                  </a:lnTo>
                  <a:lnTo>
                    <a:pt x="304" y="123"/>
                  </a:lnTo>
                  <a:lnTo>
                    <a:pt x="294" y="114"/>
                  </a:lnTo>
                  <a:lnTo>
                    <a:pt x="284" y="107"/>
                  </a:lnTo>
                  <a:lnTo>
                    <a:pt x="274" y="101"/>
                  </a:lnTo>
                  <a:lnTo>
                    <a:pt x="264" y="98"/>
                  </a:lnTo>
                  <a:lnTo>
                    <a:pt x="254" y="95"/>
                  </a:lnTo>
                  <a:lnTo>
                    <a:pt x="242" y="94"/>
                  </a:lnTo>
                  <a:lnTo>
                    <a:pt x="235" y="95"/>
                  </a:lnTo>
                  <a:lnTo>
                    <a:pt x="228" y="96"/>
                  </a:lnTo>
                  <a:lnTo>
                    <a:pt x="222" y="97"/>
                  </a:lnTo>
                  <a:lnTo>
                    <a:pt x="215" y="99"/>
                  </a:lnTo>
                  <a:lnTo>
                    <a:pt x="209" y="102"/>
                  </a:lnTo>
                  <a:lnTo>
                    <a:pt x="202" y="105"/>
                  </a:lnTo>
                  <a:lnTo>
                    <a:pt x="196" y="109"/>
                  </a:lnTo>
                  <a:lnTo>
                    <a:pt x="191" y="113"/>
                  </a:lnTo>
                  <a:lnTo>
                    <a:pt x="180" y="123"/>
                  </a:lnTo>
                  <a:lnTo>
                    <a:pt x="171" y="136"/>
                  </a:lnTo>
                  <a:lnTo>
                    <a:pt x="161" y="149"/>
                  </a:lnTo>
                  <a:lnTo>
                    <a:pt x="153" y="163"/>
                  </a:lnTo>
                  <a:lnTo>
                    <a:pt x="146" y="180"/>
                  </a:lnTo>
                  <a:lnTo>
                    <a:pt x="140" y="197"/>
                  </a:lnTo>
                  <a:lnTo>
                    <a:pt x="135" y="214"/>
                  </a:lnTo>
                  <a:lnTo>
                    <a:pt x="130" y="233"/>
                  </a:lnTo>
                  <a:lnTo>
                    <a:pt x="127" y="252"/>
                  </a:lnTo>
                  <a:lnTo>
                    <a:pt x="124" y="272"/>
                  </a:lnTo>
                  <a:lnTo>
                    <a:pt x="122" y="291"/>
                  </a:lnTo>
                  <a:lnTo>
                    <a:pt x="120" y="311"/>
                  </a:lnTo>
                  <a:lnTo>
                    <a:pt x="355" y="311"/>
                  </a:lnTo>
                  <a:close/>
                  <a:moveTo>
                    <a:pt x="119" y="399"/>
                  </a:moveTo>
                  <a:lnTo>
                    <a:pt x="119" y="420"/>
                  </a:lnTo>
                  <a:lnTo>
                    <a:pt x="120" y="441"/>
                  </a:lnTo>
                  <a:lnTo>
                    <a:pt x="121" y="459"/>
                  </a:lnTo>
                  <a:lnTo>
                    <a:pt x="123" y="478"/>
                  </a:lnTo>
                  <a:lnTo>
                    <a:pt x="125" y="495"/>
                  </a:lnTo>
                  <a:lnTo>
                    <a:pt x="128" y="510"/>
                  </a:lnTo>
                  <a:lnTo>
                    <a:pt x="131" y="526"/>
                  </a:lnTo>
                  <a:lnTo>
                    <a:pt x="134" y="540"/>
                  </a:lnTo>
                  <a:lnTo>
                    <a:pt x="138"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10" y="656"/>
                  </a:lnTo>
                  <a:lnTo>
                    <a:pt x="217" y="661"/>
                  </a:lnTo>
                  <a:lnTo>
                    <a:pt x="224" y="664"/>
                  </a:lnTo>
                  <a:lnTo>
                    <a:pt x="232" y="668"/>
                  </a:lnTo>
                  <a:lnTo>
                    <a:pt x="247" y="673"/>
                  </a:lnTo>
                  <a:lnTo>
                    <a:pt x="264" y="676"/>
                  </a:lnTo>
                  <a:lnTo>
                    <a:pt x="279" y="678"/>
                  </a:lnTo>
                  <a:lnTo>
                    <a:pt x="295" y="679"/>
                  </a:lnTo>
                  <a:lnTo>
                    <a:pt x="315" y="678"/>
                  </a:lnTo>
                  <a:lnTo>
                    <a:pt x="333" y="676"/>
                  </a:lnTo>
                  <a:lnTo>
                    <a:pt x="351" y="674"/>
                  </a:lnTo>
                  <a:lnTo>
                    <a:pt x="366" y="671"/>
                  </a:lnTo>
                  <a:lnTo>
                    <a:pt x="381" y="667"/>
                  </a:lnTo>
                  <a:lnTo>
                    <a:pt x="396" y="662"/>
                  </a:lnTo>
                  <a:lnTo>
                    <a:pt x="408" y="657"/>
                  </a:lnTo>
                  <a:lnTo>
                    <a:pt x="420" y="651"/>
                  </a:lnTo>
                  <a:lnTo>
                    <a:pt x="440" y="738"/>
                  </a:lnTo>
                  <a:lnTo>
                    <a:pt x="423" y="746"/>
                  </a:lnTo>
                  <a:lnTo>
                    <a:pt x="405" y="753"/>
                  </a:lnTo>
                  <a:lnTo>
                    <a:pt x="384" y="759"/>
                  </a:lnTo>
                  <a:lnTo>
                    <a:pt x="364" y="764"/>
                  </a:lnTo>
                  <a:lnTo>
                    <a:pt x="342" y="768"/>
                  </a:lnTo>
                  <a:lnTo>
                    <a:pt x="319" y="771"/>
                  </a:lnTo>
                  <a:lnTo>
                    <a:pt x="297" y="773"/>
                  </a:lnTo>
                  <a:lnTo>
                    <a:pt x="274" y="773"/>
                  </a:lnTo>
                  <a:lnTo>
                    <a:pt x="258" y="773"/>
                  </a:lnTo>
                  <a:lnTo>
                    <a:pt x="241" y="771"/>
                  </a:lnTo>
                  <a:lnTo>
                    <a:pt x="225" y="769"/>
                  </a:lnTo>
                  <a:lnTo>
                    <a:pt x="211" y="767"/>
                  </a:lnTo>
                  <a:lnTo>
                    <a:pt x="195" y="763"/>
                  </a:lnTo>
                  <a:lnTo>
                    <a:pt x="182" y="758"/>
                  </a:lnTo>
                  <a:lnTo>
                    <a:pt x="168" y="753"/>
                  </a:lnTo>
                  <a:lnTo>
                    <a:pt x="155" y="747"/>
                  </a:lnTo>
                  <a:lnTo>
                    <a:pt x="142" y="740"/>
                  </a:lnTo>
                  <a:lnTo>
                    <a:pt x="131" y="733"/>
                  </a:lnTo>
                  <a:lnTo>
                    <a:pt x="119" y="724"/>
                  </a:lnTo>
                  <a:lnTo>
                    <a:pt x="108" y="715"/>
                  </a:lnTo>
                  <a:lnTo>
                    <a:pt x="98" y="705"/>
                  </a:lnTo>
                  <a:lnTo>
                    <a:pt x="88" y="695"/>
                  </a:lnTo>
                  <a:lnTo>
                    <a:pt x="79" y="683"/>
                  </a:lnTo>
                  <a:lnTo>
                    <a:pt x="69" y="671"/>
                  </a:lnTo>
                  <a:lnTo>
                    <a:pt x="61" y="659"/>
                  </a:lnTo>
                  <a:lnTo>
                    <a:pt x="53" y="645"/>
                  </a:lnTo>
                  <a:lnTo>
                    <a:pt x="46" y="631"/>
                  </a:lnTo>
                  <a:lnTo>
                    <a:pt x="40" y="617"/>
                  </a:lnTo>
                  <a:lnTo>
                    <a:pt x="34" y="601"/>
                  </a:lnTo>
                  <a:lnTo>
                    <a:pt x="27" y="585"/>
                  </a:lnTo>
                  <a:lnTo>
                    <a:pt x="22" y="569"/>
                  </a:lnTo>
                  <a:lnTo>
                    <a:pt x="17" y="552"/>
                  </a:lnTo>
                  <a:lnTo>
                    <a:pt x="13" y="534"/>
                  </a:lnTo>
                  <a:lnTo>
                    <a:pt x="10" y="516"/>
                  </a:lnTo>
                  <a:lnTo>
                    <a:pt x="7" y="497"/>
                  </a:lnTo>
                  <a:lnTo>
                    <a:pt x="5" y="479"/>
                  </a:lnTo>
                  <a:lnTo>
                    <a:pt x="3" y="458"/>
                  </a:lnTo>
                  <a:lnTo>
                    <a:pt x="2" y="438"/>
                  </a:lnTo>
                  <a:lnTo>
                    <a:pt x="1" y="417"/>
                  </a:lnTo>
                  <a:lnTo>
                    <a:pt x="0" y="396"/>
                  </a:lnTo>
                  <a:lnTo>
                    <a:pt x="1" y="373"/>
                  </a:lnTo>
                  <a:lnTo>
                    <a:pt x="2" y="352"/>
                  </a:lnTo>
                  <a:lnTo>
                    <a:pt x="3" y="330"/>
                  </a:lnTo>
                  <a:lnTo>
                    <a:pt x="5" y="310"/>
                  </a:lnTo>
                  <a:lnTo>
                    <a:pt x="8" y="289"/>
                  </a:lnTo>
                  <a:lnTo>
                    <a:pt x="11" y="270"/>
                  </a:lnTo>
                  <a:lnTo>
                    <a:pt x="15" y="250"/>
                  </a:lnTo>
                  <a:lnTo>
                    <a:pt x="19" y="232"/>
                  </a:lnTo>
                  <a:lnTo>
                    <a:pt x="23" y="213"/>
                  </a:lnTo>
                  <a:lnTo>
                    <a:pt x="30" y="197"/>
                  </a:lnTo>
                  <a:lnTo>
                    <a:pt x="35" y="180"/>
                  </a:lnTo>
                  <a:lnTo>
                    <a:pt x="41" y="164"/>
                  </a:lnTo>
                  <a:lnTo>
                    <a:pt x="48" y="149"/>
                  </a:lnTo>
                  <a:lnTo>
                    <a:pt x="55" y="134"/>
                  </a:lnTo>
                  <a:lnTo>
                    <a:pt x="63" y="120"/>
                  </a:lnTo>
                  <a:lnTo>
                    <a:pt x="71" y="107"/>
                  </a:lnTo>
                  <a:lnTo>
                    <a:pt x="80" y="95"/>
                  </a:lnTo>
                  <a:lnTo>
                    <a:pt x="89" y="83"/>
                  </a:lnTo>
                  <a:lnTo>
                    <a:pt x="98" y="72"/>
                  </a:lnTo>
                  <a:lnTo>
                    <a:pt x="108" y="62"/>
                  </a:lnTo>
                  <a:lnTo>
                    <a:pt x="119" y="53"/>
                  </a:lnTo>
                  <a:lnTo>
                    <a:pt x="129" y="43"/>
                  </a:lnTo>
                  <a:lnTo>
                    <a:pt x="140" y="35"/>
                  </a:lnTo>
                  <a:lnTo>
                    <a:pt x="151" y="28"/>
                  </a:lnTo>
                  <a:lnTo>
                    <a:pt x="164" y="22"/>
                  </a:lnTo>
                  <a:lnTo>
                    <a:pt x="176" y="17"/>
                  </a:lnTo>
                  <a:lnTo>
                    <a:pt x="188" y="12"/>
                  </a:lnTo>
                  <a:lnTo>
                    <a:pt x="201" y="8"/>
                  </a:lnTo>
                  <a:lnTo>
                    <a:pt x="214" y="4"/>
                  </a:lnTo>
                  <a:lnTo>
                    <a:pt x="227" y="2"/>
                  </a:lnTo>
                  <a:lnTo>
                    <a:pt x="241" y="1"/>
                  </a:lnTo>
                  <a:lnTo>
                    <a:pt x="256" y="0"/>
                  </a:lnTo>
                  <a:lnTo>
                    <a:pt x="269" y="1"/>
                  </a:lnTo>
                  <a:lnTo>
                    <a:pt x="282" y="2"/>
                  </a:lnTo>
                  <a:lnTo>
                    <a:pt x="295" y="4"/>
                  </a:lnTo>
                  <a:lnTo>
                    <a:pt x="308" y="8"/>
                  </a:lnTo>
                  <a:lnTo>
                    <a:pt x="320" y="12"/>
                  </a:lnTo>
                  <a:lnTo>
                    <a:pt x="331" y="17"/>
                  </a:lnTo>
                  <a:lnTo>
                    <a:pt x="343" y="22"/>
                  </a:lnTo>
                  <a:lnTo>
                    <a:pt x="353" y="29"/>
                  </a:lnTo>
                  <a:lnTo>
                    <a:pt x="363" y="35"/>
                  </a:lnTo>
                  <a:lnTo>
                    <a:pt x="372" y="43"/>
                  </a:lnTo>
                  <a:lnTo>
                    <a:pt x="381" y="52"/>
                  </a:lnTo>
                  <a:lnTo>
                    <a:pt x="390" y="61"/>
                  </a:lnTo>
                  <a:lnTo>
                    <a:pt x="398" y="70"/>
                  </a:lnTo>
                  <a:lnTo>
                    <a:pt x="406" y="80"/>
                  </a:lnTo>
                  <a:lnTo>
                    <a:pt x="413" y="91"/>
                  </a:lnTo>
                  <a:lnTo>
                    <a:pt x="419" y="103"/>
                  </a:lnTo>
                  <a:lnTo>
                    <a:pt x="425" y="114"/>
                  </a:lnTo>
                  <a:lnTo>
                    <a:pt x="432" y="126"/>
                  </a:lnTo>
                  <a:lnTo>
                    <a:pt x="437" y="140"/>
                  </a:lnTo>
                  <a:lnTo>
                    <a:pt x="442" y="152"/>
                  </a:lnTo>
                  <a:lnTo>
                    <a:pt x="450" y="180"/>
                  </a:lnTo>
                  <a:lnTo>
                    <a:pt x="457" y="208"/>
                  </a:lnTo>
                  <a:lnTo>
                    <a:pt x="463" y="238"/>
                  </a:lnTo>
                  <a:lnTo>
                    <a:pt x="466" y="268"/>
                  </a:lnTo>
                  <a:lnTo>
                    <a:pt x="468" y="299"/>
                  </a:lnTo>
                  <a:lnTo>
                    <a:pt x="469" y="330"/>
                  </a:lnTo>
                  <a:lnTo>
                    <a:pt x="469" y="351"/>
                  </a:lnTo>
                  <a:lnTo>
                    <a:pt x="468" y="369"/>
                  </a:lnTo>
                  <a:lnTo>
                    <a:pt x="467" y="384"/>
                  </a:lnTo>
                  <a:lnTo>
                    <a:pt x="466" y="399"/>
                  </a:lnTo>
                  <a:lnTo>
                    <a:pt x="119"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8" name="Freeform 22"/>
            <p:cNvSpPr>
              <a:spLocks/>
            </p:cNvSpPr>
            <p:nvPr/>
          </p:nvSpPr>
          <p:spPr bwMode="auto">
            <a:xfrm>
              <a:off x="2140" y="1913"/>
              <a:ext cx="158" cy="255"/>
            </a:xfrm>
            <a:custGeom>
              <a:avLst/>
              <a:gdLst>
                <a:gd name="T0" fmla="*/ 0 w 468"/>
                <a:gd name="T1" fmla="*/ 0 h 764"/>
                <a:gd name="T2" fmla="*/ 0 w 468"/>
                <a:gd name="T3" fmla="*/ 0 h 764"/>
                <a:gd name="T4" fmla="*/ 0 w 468"/>
                <a:gd name="T5" fmla="*/ 0 h 764"/>
                <a:gd name="T6" fmla="*/ 0 w 468"/>
                <a:gd name="T7" fmla="*/ 0 h 764"/>
                <a:gd name="T8" fmla="*/ 0 w 468"/>
                <a:gd name="T9" fmla="*/ 0 h 764"/>
                <a:gd name="T10" fmla="*/ 0 w 468"/>
                <a:gd name="T11" fmla="*/ 0 h 764"/>
                <a:gd name="T12" fmla="*/ 0 w 468"/>
                <a:gd name="T13" fmla="*/ 0 h 764"/>
                <a:gd name="T14" fmla="*/ 0 w 468"/>
                <a:gd name="T15" fmla="*/ 0 h 764"/>
                <a:gd name="T16" fmla="*/ 0 w 468"/>
                <a:gd name="T17" fmla="*/ 0 h 764"/>
                <a:gd name="T18" fmla="*/ 0 w 468"/>
                <a:gd name="T19" fmla="*/ 0 h 764"/>
                <a:gd name="T20" fmla="*/ 0 w 468"/>
                <a:gd name="T21" fmla="*/ 0 h 764"/>
                <a:gd name="T22" fmla="*/ 0 w 468"/>
                <a:gd name="T23" fmla="*/ 0 h 764"/>
                <a:gd name="T24" fmla="*/ 0 w 468"/>
                <a:gd name="T25" fmla="*/ 0 h 764"/>
                <a:gd name="T26" fmla="*/ 0 w 468"/>
                <a:gd name="T27" fmla="*/ 0 h 764"/>
                <a:gd name="T28" fmla="*/ 0 w 468"/>
                <a:gd name="T29" fmla="*/ 0 h 764"/>
                <a:gd name="T30" fmla="*/ 0 w 468"/>
                <a:gd name="T31" fmla="*/ 0 h 764"/>
                <a:gd name="T32" fmla="*/ 0 w 468"/>
                <a:gd name="T33" fmla="*/ 0 h 764"/>
                <a:gd name="T34" fmla="*/ 0 w 468"/>
                <a:gd name="T35" fmla="*/ 0 h 764"/>
                <a:gd name="T36" fmla="*/ 0 w 468"/>
                <a:gd name="T37" fmla="*/ 0 h 764"/>
                <a:gd name="T38" fmla="*/ 0 w 468"/>
                <a:gd name="T39" fmla="*/ 0 h 764"/>
                <a:gd name="T40" fmla="*/ 0 w 468"/>
                <a:gd name="T41" fmla="*/ 0 h 764"/>
                <a:gd name="T42" fmla="*/ 0 w 468"/>
                <a:gd name="T43" fmla="*/ 0 h 764"/>
                <a:gd name="T44" fmla="*/ 0 w 468"/>
                <a:gd name="T45" fmla="*/ 0 h 764"/>
                <a:gd name="T46" fmla="*/ 0 w 468"/>
                <a:gd name="T47" fmla="*/ 0 h 764"/>
                <a:gd name="T48" fmla="*/ 0 w 468"/>
                <a:gd name="T49" fmla="*/ 0 h 764"/>
                <a:gd name="T50" fmla="*/ 0 w 468"/>
                <a:gd name="T51" fmla="*/ 0 h 764"/>
                <a:gd name="T52" fmla="*/ 0 w 468"/>
                <a:gd name="T53" fmla="*/ 0 h 764"/>
                <a:gd name="T54" fmla="*/ 0 w 468"/>
                <a:gd name="T55" fmla="*/ 0 h 764"/>
                <a:gd name="T56" fmla="*/ 0 w 468"/>
                <a:gd name="T57" fmla="*/ 0 h 764"/>
                <a:gd name="T58" fmla="*/ 0 w 468"/>
                <a:gd name="T59" fmla="*/ 0 h 764"/>
                <a:gd name="T60" fmla="*/ 0 w 468"/>
                <a:gd name="T61" fmla="*/ 0 h 764"/>
                <a:gd name="T62" fmla="*/ 0 w 468"/>
                <a:gd name="T63" fmla="*/ 0 h 764"/>
                <a:gd name="T64" fmla="*/ 0 w 468"/>
                <a:gd name="T65" fmla="*/ 0 h 764"/>
                <a:gd name="T66" fmla="*/ 0 w 468"/>
                <a:gd name="T67" fmla="*/ 0 h 764"/>
                <a:gd name="T68" fmla="*/ 0 w 468"/>
                <a:gd name="T69" fmla="*/ 0 h 764"/>
                <a:gd name="T70" fmla="*/ 0 w 468"/>
                <a:gd name="T71" fmla="*/ 0 h 764"/>
                <a:gd name="T72" fmla="*/ 0 w 468"/>
                <a:gd name="T73" fmla="*/ 0 h 764"/>
                <a:gd name="T74" fmla="*/ 0 w 468"/>
                <a:gd name="T75" fmla="*/ 0 h 764"/>
                <a:gd name="T76" fmla="*/ 0 w 468"/>
                <a:gd name="T77" fmla="*/ 0 h 764"/>
                <a:gd name="T78" fmla="*/ 0 w 468"/>
                <a:gd name="T79" fmla="*/ 0 h 764"/>
                <a:gd name="T80" fmla="*/ 0 w 468"/>
                <a:gd name="T81" fmla="*/ 0 h 764"/>
                <a:gd name="T82" fmla="*/ 0 w 468"/>
                <a:gd name="T83" fmla="*/ 0 h 764"/>
                <a:gd name="T84" fmla="*/ 0 w 468"/>
                <a:gd name="T85" fmla="*/ 0 h 764"/>
                <a:gd name="T86" fmla="*/ 0 w 468"/>
                <a:gd name="T87" fmla="*/ 0 h 764"/>
                <a:gd name="T88" fmla="*/ 0 w 468"/>
                <a:gd name="T89" fmla="*/ 0 h 764"/>
                <a:gd name="T90" fmla="*/ 0 w 468"/>
                <a:gd name="T91" fmla="*/ 0 h 764"/>
                <a:gd name="T92" fmla="*/ 0 w 468"/>
                <a:gd name="T93" fmla="*/ 0 h 764"/>
                <a:gd name="T94" fmla="*/ 0 w 468"/>
                <a:gd name="T95" fmla="*/ 0 h 764"/>
                <a:gd name="T96" fmla="*/ 0 w 468"/>
                <a:gd name="T97" fmla="*/ 0 h 764"/>
                <a:gd name="T98" fmla="*/ 0 w 468"/>
                <a:gd name="T99" fmla="*/ 0 h 7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764"/>
                <a:gd name="T152" fmla="*/ 468 w 468"/>
                <a:gd name="T153" fmla="*/ 764 h 7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764">
                  <a:moveTo>
                    <a:pt x="6" y="206"/>
                  </a:moveTo>
                  <a:lnTo>
                    <a:pt x="6" y="174"/>
                  </a:lnTo>
                  <a:lnTo>
                    <a:pt x="5" y="147"/>
                  </a:lnTo>
                  <a:lnTo>
                    <a:pt x="5" y="121"/>
                  </a:lnTo>
                  <a:lnTo>
                    <a:pt x="4" y="99"/>
                  </a:lnTo>
                  <a:lnTo>
                    <a:pt x="3" y="76"/>
                  </a:lnTo>
                  <a:lnTo>
                    <a:pt x="2" y="55"/>
                  </a:lnTo>
                  <a:lnTo>
                    <a:pt x="1" y="34"/>
                  </a:lnTo>
                  <a:lnTo>
                    <a:pt x="0" y="12"/>
                  </a:lnTo>
                  <a:lnTo>
                    <a:pt x="105" y="12"/>
                  </a:lnTo>
                  <a:lnTo>
                    <a:pt x="111" y="104"/>
                  </a:lnTo>
                  <a:lnTo>
                    <a:pt x="114" y="104"/>
                  </a:lnTo>
                  <a:lnTo>
                    <a:pt x="120" y="93"/>
                  </a:lnTo>
                  <a:lnTo>
                    <a:pt x="127" y="81"/>
                  </a:lnTo>
                  <a:lnTo>
                    <a:pt x="135" y="71"/>
                  </a:lnTo>
                  <a:lnTo>
                    <a:pt x="144" y="62"/>
                  </a:lnTo>
                  <a:lnTo>
                    <a:pt x="153" y="53"/>
                  </a:lnTo>
                  <a:lnTo>
                    <a:pt x="162" y="44"/>
                  </a:lnTo>
                  <a:lnTo>
                    <a:pt x="172" y="36"/>
                  </a:lnTo>
                  <a:lnTo>
                    <a:pt x="182" y="29"/>
                  </a:lnTo>
                  <a:lnTo>
                    <a:pt x="194" y="23"/>
                  </a:lnTo>
                  <a:lnTo>
                    <a:pt x="206" y="17"/>
                  </a:lnTo>
                  <a:lnTo>
                    <a:pt x="218" y="13"/>
                  </a:lnTo>
                  <a:lnTo>
                    <a:pt x="230" y="9"/>
                  </a:lnTo>
                  <a:lnTo>
                    <a:pt x="244" y="5"/>
                  </a:lnTo>
                  <a:lnTo>
                    <a:pt x="257" y="2"/>
                  </a:lnTo>
                  <a:lnTo>
                    <a:pt x="271" y="1"/>
                  </a:lnTo>
                  <a:lnTo>
                    <a:pt x="287" y="0"/>
                  </a:lnTo>
                  <a:lnTo>
                    <a:pt x="305" y="1"/>
                  </a:lnTo>
                  <a:lnTo>
                    <a:pt x="324" y="4"/>
                  </a:lnTo>
                  <a:lnTo>
                    <a:pt x="333" y="6"/>
                  </a:lnTo>
                  <a:lnTo>
                    <a:pt x="342" y="9"/>
                  </a:lnTo>
                  <a:lnTo>
                    <a:pt x="350" y="12"/>
                  </a:lnTo>
                  <a:lnTo>
                    <a:pt x="358" y="16"/>
                  </a:lnTo>
                  <a:lnTo>
                    <a:pt x="367" y="20"/>
                  </a:lnTo>
                  <a:lnTo>
                    <a:pt x="375" y="24"/>
                  </a:lnTo>
                  <a:lnTo>
                    <a:pt x="382" y="29"/>
                  </a:lnTo>
                  <a:lnTo>
                    <a:pt x="389" y="34"/>
                  </a:lnTo>
                  <a:lnTo>
                    <a:pt x="396" y="40"/>
                  </a:lnTo>
                  <a:lnTo>
                    <a:pt x="403" y="47"/>
                  </a:lnTo>
                  <a:lnTo>
                    <a:pt x="410" y="54"/>
                  </a:lnTo>
                  <a:lnTo>
                    <a:pt x="417" y="62"/>
                  </a:lnTo>
                  <a:lnTo>
                    <a:pt x="422" y="70"/>
                  </a:lnTo>
                  <a:lnTo>
                    <a:pt x="428" y="78"/>
                  </a:lnTo>
                  <a:lnTo>
                    <a:pt x="433" y="87"/>
                  </a:lnTo>
                  <a:lnTo>
                    <a:pt x="438" y="98"/>
                  </a:lnTo>
                  <a:lnTo>
                    <a:pt x="442" y="108"/>
                  </a:lnTo>
                  <a:lnTo>
                    <a:pt x="446" y="118"/>
                  </a:lnTo>
                  <a:lnTo>
                    <a:pt x="450" y="129"/>
                  </a:lnTo>
                  <a:lnTo>
                    <a:pt x="455" y="142"/>
                  </a:lnTo>
                  <a:lnTo>
                    <a:pt x="461" y="167"/>
                  </a:lnTo>
                  <a:lnTo>
                    <a:pt x="465" y="196"/>
                  </a:lnTo>
                  <a:lnTo>
                    <a:pt x="467" y="226"/>
                  </a:lnTo>
                  <a:lnTo>
                    <a:pt x="468" y="258"/>
                  </a:lnTo>
                  <a:lnTo>
                    <a:pt x="468" y="764"/>
                  </a:lnTo>
                  <a:lnTo>
                    <a:pt x="348" y="764"/>
                  </a:lnTo>
                  <a:lnTo>
                    <a:pt x="348" y="281"/>
                  </a:lnTo>
                  <a:lnTo>
                    <a:pt x="348" y="264"/>
                  </a:lnTo>
                  <a:lnTo>
                    <a:pt x="347" y="247"/>
                  </a:lnTo>
                  <a:lnTo>
                    <a:pt x="346" y="231"/>
                  </a:lnTo>
                  <a:lnTo>
                    <a:pt x="344" y="214"/>
                  </a:lnTo>
                  <a:lnTo>
                    <a:pt x="342" y="199"/>
                  </a:lnTo>
                  <a:lnTo>
                    <a:pt x="339" y="185"/>
                  </a:lnTo>
                  <a:lnTo>
                    <a:pt x="334" y="170"/>
                  </a:lnTo>
                  <a:lnTo>
                    <a:pt x="329" y="157"/>
                  </a:lnTo>
                  <a:lnTo>
                    <a:pt x="323" y="146"/>
                  </a:lnTo>
                  <a:lnTo>
                    <a:pt x="315" y="134"/>
                  </a:lnTo>
                  <a:lnTo>
                    <a:pt x="307" y="125"/>
                  </a:lnTo>
                  <a:lnTo>
                    <a:pt x="297" y="117"/>
                  </a:lnTo>
                  <a:lnTo>
                    <a:pt x="292" y="114"/>
                  </a:lnTo>
                  <a:lnTo>
                    <a:pt x="286" y="111"/>
                  </a:lnTo>
                  <a:lnTo>
                    <a:pt x="281" y="108"/>
                  </a:lnTo>
                  <a:lnTo>
                    <a:pt x="273" y="106"/>
                  </a:lnTo>
                  <a:lnTo>
                    <a:pt x="267" y="104"/>
                  </a:lnTo>
                  <a:lnTo>
                    <a:pt x="260" y="103"/>
                  </a:lnTo>
                  <a:lnTo>
                    <a:pt x="252" y="102"/>
                  </a:lnTo>
                  <a:lnTo>
                    <a:pt x="245" y="102"/>
                  </a:lnTo>
                  <a:lnTo>
                    <a:pt x="235" y="103"/>
                  </a:lnTo>
                  <a:lnTo>
                    <a:pt x="225" y="104"/>
                  </a:lnTo>
                  <a:lnTo>
                    <a:pt x="217" y="106"/>
                  </a:lnTo>
                  <a:lnTo>
                    <a:pt x="208" y="110"/>
                  </a:lnTo>
                  <a:lnTo>
                    <a:pt x="199" y="114"/>
                  </a:lnTo>
                  <a:lnTo>
                    <a:pt x="191" y="119"/>
                  </a:lnTo>
                  <a:lnTo>
                    <a:pt x="182" y="125"/>
                  </a:lnTo>
                  <a:lnTo>
                    <a:pt x="175" y="132"/>
                  </a:lnTo>
                  <a:lnTo>
                    <a:pt x="168" y="141"/>
                  </a:lnTo>
                  <a:lnTo>
                    <a:pt x="161" y="150"/>
                  </a:lnTo>
                  <a:lnTo>
                    <a:pt x="155" y="160"/>
                  </a:lnTo>
                  <a:lnTo>
                    <a:pt x="149" y="170"/>
                  </a:lnTo>
                  <a:lnTo>
                    <a:pt x="144" y="183"/>
                  </a:lnTo>
                  <a:lnTo>
                    <a:pt x="139" y="195"/>
                  </a:lnTo>
                  <a:lnTo>
                    <a:pt x="135" y="208"/>
                  </a:lnTo>
                  <a:lnTo>
                    <a:pt x="132" y="224"/>
                  </a:lnTo>
                  <a:lnTo>
                    <a:pt x="129" y="238"/>
                  </a:lnTo>
                  <a:lnTo>
                    <a:pt x="127" y="254"/>
                  </a:lnTo>
                  <a:lnTo>
                    <a:pt x="126" y="273"/>
                  </a:lnTo>
                  <a:lnTo>
                    <a:pt x="126" y="291"/>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9" name="Freeform 23"/>
            <p:cNvSpPr>
              <a:spLocks/>
            </p:cNvSpPr>
            <p:nvPr/>
          </p:nvSpPr>
          <p:spPr bwMode="auto">
            <a:xfrm>
              <a:off x="2351" y="1808"/>
              <a:ext cx="158" cy="360"/>
            </a:xfrm>
            <a:custGeom>
              <a:avLst/>
              <a:gdLst>
                <a:gd name="T0" fmla="*/ 0 w 458"/>
                <a:gd name="T1" fmla="*/ 0 h 1076"/>
                <a:gd name="T2" fmla="*/ 0 w 458"/>
                <a:gd name="T3" fmla="*/ 0 h 1076"/>
                <a:gd name="T4" fmla="*/ 0 w 458"/>
                <a:gd name="T5" fmla="*/ 0 h 1076"/>
                <a:gd name="T6" fmla="*/ 0 w 458"/>
                <a:gd name="T7" fmla="*/ 0 h 1076"/>
                <a:gd name="T8" fmla="*/ 0 w 458"/>
                <a:gd name="T9" fmla="*/ 0 h 1076"/>
                <a:gd name="T10" fmla="*/ 0 w 458"/>
                <a:gd name="T11" fmla="*/ 0 h 1076"/>
                <a:gd name="T12" fmla="*/ 0 w 458"/>
                <a:gd name="T13" fmla="*/ 0 h 1076"/>
                <a:gd name="T14" fmla="*/ 0 w 458"/>
                <a:gd name="T15" fmla="*/ 0 h 1076"/>
                <a:gd name="T16" fmla="*/ 0 w 458"/>
                <a:gd name="T17" fmla="*/ 0 h 1076"/>
                <a:gd name="T18" fmla="*/ 0 w 458"/>
                <a:gd name="T19" fmla="*/ 0 h 1076"/>
                <a:gd name="T20" fmla="*/ 0 w 458"/>
                <a:gd name="T21" fmla="*/ 0 h 1076"/>
                <a:gd name="T22" fmla="*/ 0 w 458"/>
                <a:gd name="T23" fmla="*/ 0 h 1076"/>
                <a:gd name="T24" fmla="*/ 0 w 458"/>
                <a:gd name="T25" fmla="*/ 0 h 1076"/>
                <a:gd name="T26" fmla="*/ 0 w 458"/>
                <a:gd name="T27" fmla="*/ 0 h 1076"/>
                <a:gd name="T28" fmla="*/ 0 w 458"/>
                <a:gd name="T29" fmla="*/ 0 h 1076"/>
                <a:gd name="T30" fmla="*/ 0 w 458"/>
                <a:gd name="T31" fmla="*/ 0 h 1076"/>
                <a:gd name="T32" fmla="*/ 0 w 458"/>
                <a:gd name="T33" fmla="*/ 0 h 1076"/>
                <a:gd name="T34" fmla="*/ 0 w 458"/>
                <a:gd name="T35" fmla="*/ 0 h 10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8"/>
                <a:gd name="T55" fmla="*/ 0 h 1076"/>
                <a:gd name="T56" fmla="*/ 458 w 458"/>
                <a:gd name="T57" fmla="*/ 1076 h 10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8" h="1076">
                  <a:moveTo>
                    <a:pt x="117" y="674"/>
                  </a:moveTo>
                  <a:lnTo>
                    <a:pt x="120" y="674"/>
                  </a:lnTo>
                  <a:lnTo>
                    <a:pt x="131" y="651"/>
                  </a:lnTo>
                  <a:lnTo>
                    <a:pt x="141" y="630"/>
                  </a:lnTo>
                  <a:lnTo>
                    <a:pt x="151" y="609"/>
                  </a:lnTo>
                  <a:lnTo>
                    <a:pt x="161" y="590"/>
                  </a:lnTo>
                  <a:lnTo>
                    <a:pt x="310" y="324"/>
                  </a:lnTo>
                  <a:lnTo>
                    <a:pt x="439" y="324"/>
                  </a:lnTo>
                  <a:lnTo>
                    <a:pt x="240" y="641"/>
                  </a:lnTo>
                  <a:lnTo>
                    <a:pt x="458" y="1076"/>
                  </a:lnTo>
                  <a:lnTo>
                    <a:pt x="324" y="1076"/>
                  </a:lnTo>
                  <a:lnTo>
                    <a:pt x="161" y="722"/>
                  </a:lnTo>
                  <a:lnTo>
                    <a:pt x="117" y="792"/>
                  </a:lnTo>
                  <a:lnTo>
                    <a:pt x="117" y="1076"/>
                  </a:lnTo>
                  <a:lnTo>
                    <a:pt x="0" y="1076"/>
                  </a:lnTo>
                  <a:lnTo>
                    <a:pt x="0" y="0"/>
                  </a:lnTo>
                  <a:lnTo>
                    <a:pt x="117" y="0"/>
                  </a:lnTo>
                  <a:lnTo>
                    <a:pt x="117" y="674"/>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0" name="Freeform 24"/>
            <p:cNvSpPr>
              <a:spLocks noEditPoints="1"/>
            </p:cNvSpPr>
            <p:nvPr/>
          </p:nvSpPr>
          <p:spPr bwMode="auto">
            <a:xfrm>
              <a:off x="2517" y="1913"/>
              <a:ext cx="167"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8" y="559"/>
                  </a:lnTo>
                  <a:lnTo>
                    <a:pt x="144" y="582"/>
                  </a:lnTo>
                  <a:lnTo>
                    <a:pt x="152" y="602"/>
                  </a:lnTo>
                  <a:lnTo>
                    <a:pt x="162" y="622"/>
                  </a:lnTo>
                  <a:lnTo>
                    <a:pt x="167"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9" y="680"/>
                  </a:lnTo>
                  <a:lnTo>
                    <a:pt x="277" y="677"/>
                  </a:lnTo>
                  <a:lnTo>
                    <a:pt x="285" y="674"/>
                  </a:lnTo>
                  <a:lnTo>
                    <a:pt x="293" y="670"/>
                  </a:lnTo>
                  <a:lnTo>
                    <a:pt x="300" y="665"/>
                  </a:lnTo>
                  <a:lnTo>
                    <a:pt x="307" y="659"/>
                  </a:lnTo>
                  <a:lnTo>
                    <a:pt x="313" y="653"/>
                  </a:lnTo>
                  <a:lnTo>
                    <a:pt x="319" y="645"/>
                  </a:lnTo>
                  <a:lnTo>
                    <a:pt x="324" y="637"/>
                  </a:lnTo>
                  <a:lnTo>
                    <a:pt x="329" y="629"/>
                  </a:lnTo>
                  <a:lnTo>
                    <a:pt x="334" y="620"/>
                  </a:lnTo>
                  <a:lnTo>
                    <a:pt x="344" y="600"/>
                  </a:lnTo>
                  <a:lnTo>
                    <a:pt x="351" y="579"/>
                  </a:lnTo>
                  <a:lnTo>
                    <a:pt x="357" y="556"/>
                  </a:lnTo>
                  <a:lnTo>
                    <a:pt x="362" y="533"/>
                  </a:lnTo>
                  <a:lnTo>
                    <a:pt x="366" y="508"/>
                  </a:lnTo>
                  <a:lnTo>
                    <a:pt x="369" y="484"/>
                  </a:lnTo>
                  <a:lnTo>
                    <a:pt x="372" y="459"/>
                  </a:lnTo>
                  <a:lnTo>
                    <a:pt x="373" y="435"/>
                  </a:lnTo>
                  <a:lnTo>
                    <a:pt x="374" y="411"/>
                  </a:lnTo>
                  <a:lnTo>
                    <a:pt x="374" y="388"/>
                  </a:lnTo>
                  <a:lnTo>
                    <a:pt x="374" y="366"/>
                  </a:lnTo>
                  <a:lnTo>
                    <a:pt x="373" y="342"/>
                  </a:lnTo>
                  <a:lnTo>
                    <a:pt x="372" y="318"/>
                  </a:lnTo>
                  <a:lnTo>
                    <a:pt x="369" y="293"/>
                  </a:lnTo>
                  <a:lnTo>
                    <a:pt x="366" y="270"/>
                  </a:lnTo>
                  <a:lnTo>
                    <a:pt x="362" y="245"/>
                  </a:lnTo>
                  <a:lnTo>
                    <a:pt x="357" y="222"/>
                  </a:lnTo>
                  <a:lnTo>
                    <a:pt x="351" y="199"/>
                  </a:lnTo>
                  <a:lnTo>
                    <a:pt x="343" y="178"/>
                  </a:lnTo>
                  <a:lnTo>
                    <a:pt x="333" y="158"/>
                  </a:lnTo>
                  <a:lnTo>
                    <a:pt x="329" y="149"/>
                  </a:lnTo>
                  <a:lnTo>
                    <a:pt x="323" y="141"/>
                  </a:lnTo>
                  <a:lnTo>
                    <a:pt x="318" y="132"/>
                  </a:lnTo>
                  <a:lnTo>
                    <a:pt x="312" y="125"/>
                  </a:lnTo>
                  <a:lnTo>
                    <a:pt x="305" y="118"/>
                  </a:lnTo>
                  <a:lnTo>
                    <a:pt x="298" y="113"/>
                  </a:lnTo>
                  <a:lnTo>
                    <a:pt x="291" y="108"/>
                  </a:lnTo>
                  <a:lnTo>
                    <a:pt x="283" y="104"/>
                  </a:lnTo>
                  <a:lnTo>
                    <a:pt x="275" y="100"/>
                  </a:lnTo>
                  <a:lnTo>
                    <a:pt x="266" y="98"/>
                  </a:lnTo>
                  <a:lnTo>
                    <a:pt x="257" y="97"/>
                  </a:lnTo>
                  <a:lnTo>
                    <a:pt x="248" y="96"/>
                  </a:lnTo>
                  <a:lnTo>
                    <a:pt x="237" y="97"/>
                  </a:lnTo>
                  <a:lnTo>
                    <a:pt x="228" y="98"/>
                  </a:lnTo>
                  <a:lnTo>
                    <a:pt x="219" y="100"/>
                  </a:lnTo>
                  <a:lnTo>
                    <a:pt x="211" y="104"/>
                  </a:lnTo>
                  <a:lnTo>
                    <a:pt x="204"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3" y="318"/>
                  </a:lnTo>
                  <a:lnTo>
                    <a:pt x="121" y="342"/>
                  </a:lnTo>
                  <a:lnTo>
                    <a:pt x="120" y="366"/>
                  </a:lnTo>
                  <a:lnTo>
                    <a:pt x="120" y="388"/>
                  </a:lnTo>
                  <a:close/>
                  <a:moveTo>
                    <a:pt x="494" y="388"/>
                  </a:moveTo>
                  <a:lnTo>
                    <a:pt x="494" y="415"/>
                  </a:lnTo>
                  <a:lnTo>
                    <a:pt x="493"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3" y="692"/>
                  </a:lnTo>
                  <a:lnTo>
                    <a:pt x="404"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8" y="772"/>
                  </a:lnTo>
                  <a:lnTo>
                    <a:pt x="277" y="775"/>
                  </a:lnTo>
                  <a:lnTo>
                    <a:pt x="266" y="776"/>
                  </a:lnTo>
                  <a:lnTo>
                    <a:pt x="255" y="777"/>
                  </a:lnTo>
                  <a:lnTo>
                    <a:pt x="244" y="777"/>
                  </a:lnTo>
                  <a:lnTo>
                    <a:pt x="231" y="777"/>
                  </a:lnTo>
                  <a:lnTo>
                    <a:pt x="219" y="776"/>
                  </a:lnTo>
                  <a:lnTo>
                    <a:pt x="207" y="773"/>
                  </a:lnTo>
                  <a:lnTo>
                    <a:pt x="194" y="771"/>
                  </a:lnTo>
                  <a:lnTo>
                    <a:pt x="183" y="767"/>
                  </a:lnTo>
                  <a:lnTo>
                    <a:pt x="172" y="763"/>
                  </a:lnTo>
                  <a:lnTo>
                    <a:pt x="160" y="759"/>
                  </a:lnTo>
                  <a:lnTo>
                    <a:pt x="149"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6" y="613"/>
                  </a:lnTo>
                  <a:lnTo>
                    <a:pt x="30" y="596"/>
                  </a:lnTo>
                  <a:lnTo>
                    <a:pt x="25" y="579"/>
                  </a:lnTo>
                  <a:lnTo>
                    <a:pt x="19" y="562"/>
                  </a:lnTo>
                  <a:lnTo>
                    <a:pt x="15" y="543"/>
                  </a:lnTo>
                  <a:lnTo>
                    <a:pt x="11" y="524"/>
                  </a:lnTo>
                  <a:lnTo>
                    <a:pt x="8" y="503"/>
                  </a:lnTo>
                  <a:lnTo>
                    <a:pt x="5" y="482"/>
                  </a:lnTo>
                  <a:lnTo>
                    <a:pt x="3" y="460"/>
                  </a:lnTo>
                  <a:lnTo>
                    <a:pt x="1" y="438"/>
                  </a:lnTo>
                  <a:lnTo>
                    <a:pt x="0" y="414"/>
                  </a:lnTo>
                  <a:lnTo>
                    <a:pt x="0" y="389"/>
                  </a:lnTo>
                  <a:lnTo>
                    <a:pt x="1" y="364"/>
                  </a:lnTo>
                  <a:lnTo>
                    <a:pt x="2" y="340"/>
                  </a:lnTo>
                  <a:lnTo>
                    <a:pt x="3" y="317"/>
                  </a:lnTo>
                  <a:lnTo>
                    <a:pt x="6" y="294"/>
                  </a:lnTo>
                  <a:lnTo>
                    <a:pt x="9" y="273"/>
                  </a:lnTo>
                  <a:lnTo>
                    <a:pt x="12" y="252"/>
                  </a:lnTo>
                  <a:lnTo>
                    <a:pt x="16" y="232"/>
                  </a:lnTo>
                  <a:lnTo>
                    <a:pt x="21" y="213"/>
                  </a:lnTo>
                  <a:lnTo>
                    <a:pt x="27" y="195"/>
                  </a:lnTo>
                  <a:lnTo>
                    <a:pt x="33" y="179"/>
                  </a:lnTo>
                  <a:lnTo>
                    <a:pt x="39" y="162"/>
                  </a:lnTo>
                  <a:lnTo>
                    <a:pt x="46" y="146"/>
                  </a:lnTo>
                  <a:lnTo>
                    <a:pt x="53" y="131"/>
                  </a:lnTo>
                  <a:lnTo>
                    <a:pt x="61" y="118"/>
                  </a:lnTo>
                  <a:lnTo>
                    <a:pt x="70" y="105"/>
                  </a:lnTo>
                  <a:lnTo>
                    <a:pt x="78" y="93"/>
                  </a:lnTo>
                  <a:lnTo>
                    <a:pt x="87" y="81"/>
                  </a:lnTo>
                  <a:lnTo>
                    <a:pt x="96" y="70"/>
                  </a:lnTo>
                  <a:lnTo>
                    <a:pt x="105" y="61"/>
                  </a:lnTo>
                  <a:lnTo>
                    <a:pt x="116" y="52"/>
                  </a:lnTo>
                  <a:lnTo>
                    <a:pt x="126" y="43"/>
                  </a:lnTo>
                  <a:lnTo>
                    <a:pt x="136" y="36"/>
                  </a:lnTo>
                  <a:lnTo>
                    <a:pt x="147" y="29"/>
                  </a:lnTo>
                  <a:lnTo>
                    <a:pt x="159" y="23"/>
                  </a:lnTo>
                  <a:lnTo>
                    <a:pt x="170" y="18"/>
                  </a:lnTo>
                  <a:lnTo>
                    <a:pt x="181" y="13"/>
                  </a:lnTo>
                  <a:lnTo>
                    <a:pt x="192" y="10"/>
                  </a:lnTo>
                  <a:lnTo>
                    <a:pt x="204" y="6"/>
                  </a:lnTo>
                  <a:lnTo>
                    <a:pt x="216" y="3"/>
                  </a:lnTo>
                  <a:lnTo>
                    <a:pt x="228" y="2"/>
                  </a:lnTo>
                  <a:lnTo>
                    <a:pt x="239" y="1"/>
                  </a:lnTo>
                  <a:lnTo>
                    <a:pt x="252" y="0"/>
                  </a:lnTo>
                  <a:lnTo>
                    <a:pt x="265" y="1"/>
                  </a:lnTo>
                  <a:lnTo>
                    <a:pt x="277" y="2"/>
                  </a:lnTo>
                  <a:lnTo>
                    <a:pt x="289" y="4"/>
                  </a:lnTo>
                  <a:lnTo>
                    <a:pt x="301" y="6"/>
                  </a:lnTo>
                  <a:lnTo>
                    <a:pt x="313" y="10"/>
                  </a:lnTo>
                  <a:lnTo>
                    <a:pt x="324" y="14"/>
                  </a:lnTo>
                  <a:lnTo>
                    <a:pt x="336" y="19"/>
                  </a:lnTo>
                  <a:lnTo>
                    <a:pt x="347" y="25"/>
                  </a:lnTo>
                  <a:lnTo>
                    <a:pt x="357" y="31"/>
                  </a:lnTo>
                  <a:lnTo>
                    <a:pt x="368" y="38"/>
                  </a:lnTo>
                  <a:lnTo>
                    <a:pt x="378" y="45"/>
                  </a:lnTo>
                  <a:lnTo>
                    <a:pt x="388" y="55"/>
                  </a:lnTo>
                  <a:lnTo>
                    <a:pt x="398" y="64"/>
                  </a:lnTo>
                  <a:lnTo>
                    <a:pt x="406" y="74"/>
                  </a:lnTo>
                  <a:lnTo>
                    <a:pt x="415" y="84"/>
                  </a:lnTo>
                  <a:lnTo>
                    <a:pt x="423" y="97"/>
                  </a:lnTo>
                  <a:lnTo>
                    <a:pt x="432" y="109"/>
                  </a:lnTo>
                  <a:lnTo>
                    <a:pt x="439" y="122"/>
                  </a:lnTo>
                  <a:lnTo>
                    <a:pt x="446" y="136"/>
                  </a:lnTo>
                  <a:lnTo>
                    <a:pt x="453" y="151"/>
                  </a:lnTo>
                  <a:lnTo>
                    <a:pt x="459" y="166"/>
                  </a:lnTo>
                  <a:lnTo>
                    <a:pt x="465" y="183"/>
                  </a:lnTo>
                  <a:lnTo>
                    <a:pt x="471" y="199"/>
                  </a:lnTo>
                  <a:lnTo>
                    <a:pt x="476" y="217"/>
                  </a:lnTo>
                  <a:lnTo>
                    <a:pt x="480" y="236"/>
                  </a:lnTo>
                  <a:lnTo>
                    <a:pt x="484"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1" name="Freeform 25"/>
            <p:cNvSpPr>
              <a:spLocks/>
            </p:cNvSpPr>
            <p:nvPr/>
          </p:nvSpPr>
          <p:spPr bwMode="auto">
            <a:xfrm>
              <a:off x="2710" y="1913"/>
              <a:ext cx="167" cy="255"/>
            </a:xfrm>
            <a:custGeom>
              <a:avLst/>
              <a:gdLst>
                <a:gd name="T0" fmla="*/ 0 w 498"/>
                <a:gd name="T1" fmla="*/ 0 h 752"/>
                <a:gd name="T2" fmla="*/ 0 w 498"/>
                <a:gd name="T3" fmla="*/ 0 h 752"/>
                <a:gd name="T4" fmla="*/ 0 w 498"/>
                <a:gd name="T5" fmla="*/ 0 h 752"/>
                <a:gd name="T6" fmla="*/ 0 w 498"/>
                <a:gd name="T7" fmla="*/ 0 h 752"/>
                <a:gd name="T8" fmla="*/ 0 w 498"/>
                <a:gd name="T9" fmla="*/ 0 h 752"/>
                <a:gd name="T10" fmla="*/ 0 w 498"/>
                <a:gd name="T11" fmla="*/ 0 h 752"/>
                <a:gd name="T12" fmla="*/ 0 w 498"/>
                <a:gd name="T13" fmla="*/ 0 h 752"/>
                <a:gd name="T14" fmla="*/ 0 w 498"/>
                <a:gd name="T15" fmla="*/ 0 h 752"/>
                <a:gd name="T16" fmla="*/ 0 w 498"/>
                <a:gd name="T17" fmla="*/ 0 h 752"/>
                <a:gd name="T18" fmla="*/ 0 w 498"/>
                <a:gd name="T19" fmla="*/ 0 h 752"/>
                <a:gd name="T20" fmla="*/ 0 w 498"/>
                <a:gd name="T21" fmla="*/ 0 h 752"/>
                <a:gd name="T22" fmla="*/ 0 w 498"/>
                <a:gd name="T23" fmla="*/ 0 h 752"/>
                <a:gd name="T24" fmla="*/ 0 w 498"/>
                <a:gd name="T25" fmla="*/ 0 h 752"/>
                <a:gd name="T26" fmla="*/ 0 w 498"/>
                <a:gd name="T27" fmla="*/ 0 h 752"/>
                <a:gd name="T28" fmla="*/ 0 w 498"/>
                <a:gd name="T29" fmla="*/ 0 h 752"/>
                <a:gd name="T30" fmla="*/ 0 w 498"/>
                <a:gd name="T31" fmla="*/ 0 h 752"/>
                <a:gd name="T32" fmla="*/ 0 w 498"/>
                <a:gd name="T33" fmla="*/ 0 h 752"/>
                <a:gd name="T34" fmla="*/ 0 w 498"/>
                <a:gd name="T35" fmla="*/ 0 h 752"/>
                <a:gd name="T36" fmla="*/ 0 w 498"/>
                <a:gd name="T37" fmla="*/ 0 h 752"/>
                <a:gd name="T38" fmla="*/ 0 w 498"/>
                <a:gd name="T39" fmla="*/ 0 h 752"/>
                <a:gd name="T40" fmla="*/ 0 w 498"/>
                <a:gd name="T41" fmla="*/ 0 h 752"/>
                <a:gd name="T42" fmla="*/ 0 w 498"/>
                <a:gd name="T43" fmla="*/ 0 h 752"/>
                <a:gd name="T44" fmla="*/ 0 w 498"/>
                <a:gd name="T45" fmla="*/ 0 h 752"/>
                <a:gd name="T46" fmla="*/ 0 w 498"/>
                <a:gd name="T47" fmla="*/ 0 h 752"/>
                <a:gd name="T48" fmla="*/ 0 w 498"/>
                <a:gd name="T49" fmla="*/ 0 h 7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752"/>
                <a:gd name="T77" fmla="*/ 498 w 498"/>
                <a:gd name="T78" fmla="*/ 752 h 7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752">
                  <a:moveTo>
                    <a:pt x="123" y="0"/>
                  </a:moveTo>
                  <a:lnTo>
                    <a:pt x="218" y="423"/>
                  </a:lnTo>
                  <a:lnTo>
                    <a:pt x="223" y="443"/>
                  </a:lnTo>
                  <a:lnTo>
                    <a:pt x="227" y="463"/>
                  </a:lnTo>
                  <a:lnTo>
                    <a:pt x="231" y="486"/>
                  </a:lnTo>
                  <a:lnTo>
                    <a:pt x="236" y="510"/>
                  </a:lnTo>
                  <a:lnTo>
                    <a:pt x="240" y="533"/>
                  </a:lnTo>
                  <a:lnTo>
                    <a:pt x="244" y="557"/>
                  </a:lnTo>
                  <a:lnTo>
                    <a:pt x="247" y="581"/>
                  </a:lnTo>
                  <a:lnTo>
                    <a:pt x="251" y="606"/>
                  </a:lnTo>
                  <a:lnTo>
                    <a:pt x="255" y="606"/>
                  </a:lnTo>
                  <a:lnTo>
                    <a:pt x="259" y="582"/>
                  </a:lnTo>
                  <a:lnTo>
                    <a:pt x="262" y="560"/>
                  </a:lnTo>
                  <a:lnTo>
                    <a:pt x="267" y="536"/>
                  </a:lnTo>
                  <a:lnTo>
                    <a:pt x="271" y="513"/>
                  </a:lnTo>
                  <a:lnTo>
                    <a:pt x="275" y="489"/>
                  </a:lnTo>
                  <a:lnTo>
                    <a:pt x="279" y="467"/>
                  </a:lnTo>
                  <a:lnTo>
                    <a:pt x="283" y="444"/>
                  </a:lnTo>
                  <a:lnTo>
                    <a:pt x="287" y="423"/>
                  </a:lnTo>
                  <a:lnTo>
                    <a:pt x="380" y="0"/>
                  </a:lnTo>
                  <a:lnTo>
                    <a:pt x="498" y="0"/>
                  </a:lnTo>
                  <a:lnTo>
                    <a:pt x="300" y="752"/>
                  </a:lnTo>
                  <a:lnTo>
                    <a:pt x="195" y="752"/>
                  </a:lnTo>
                  <a:lnTo>
                    <a:pt x="0" y="0"/>
                  </a:lnTo>
                  <a:lnTo>
                    <a:pt x="123"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2" name="Freeform 26"/>
            <p:cNvSpPr>
              <a:spLocks/>
            </p:cNvSpPr>
            <p:nvPr/>
          </p:nvSpPr>
          <p:spPr bwMode="auto">
            <a:xfrm>
              <a:off x="3017" y="1852"/>
              <a:ext cx="123" cy="316"/>
            </a:xfrm>
            <a:custGeom>
              <a:avLst/>
              <a:gdLst>
                <a:gd name="T0" fmla="*/ 0 w 356"/>
                <a:gd name="T1" fmla="*/ 0 h 938"/>
                <a:gd name="T2" fmla="*/ 0 w 356"/>
                <a:gd name="T3" fmla="*/ 0 h 938"/>
                <a:gd name="T4" fmla="*/ 0 w 356"/>
                <a:gd name="T5" fmla="*/ 0 h 938"/>
                <a:gd name="T6" fmla="*/ 0 w 356"/>
                <a:gd name="T7" fmla="*/ 0 h 938"/>
                <a:gd name="T8" fmla="*/ 0 w 356"/>
                <a:gd name="T9" fmla="*/ 0 h 938"/>
                <a:gd name="T10" fmla="*/ 0 w 356"/>
                <a:gd name="T11" fmla="*/ 0 h 938"/>
                <a:gd name="T12" fmla="*/ 0 w 356"/>
                <a:gd name="T13" fmla="*/ 0 h 938"/>
                <a:gd name="T14" fmla="*/ 0 w 356"/>
                <a:gd name="T15" fmla="*/ 0 h 938"/>
                <a:gd name="T16" fmla="*/ 0 w 356"/>
                <a:gd name="T17" fmla="*/ 0 h 938"/>
                <a:gd name="T18" fmla="*/ 0 w 356"/>
                <a:gd name="T19" fmla="*/ 0 h 938"/>
                <a:gd name="T20" fmla="*/ 0 w 356"/>
                <a:gd name="T21" fmla="*/ 0 h 938"/>
                <a:gd name="T22" fmla="*/ 0 w 356"/>
                <a:gd name="T23" fmla="*/ 0 h 938"/>
                <a:gd name="T24" fmla="*/ 0 w 356"/>
                <a:gd name="T25" fmla="*/ 0 h 938"/>
                <a:gd name="T26" fmla="*/ 0 w 356"/>
                <a:gd name="T27" fmla="*/ 0 h 938"/>
                <a:gd name="T28" fmla="*/ 0 w 356"/>
                <a:gd name="T29" fmla="*/ 0 h 938"/>
                <a:gd name="T30" fmla="*/ 0 w 356"/>
                <a:gd name="T31" fmla="*/ 0 h 938"/>
                <a:gd name="T32" fmla="*/ 0 w 356"/>
                <a:gd name="T33" fmla="*/ 0 h 938"/>
                <a:gd name="T34" fmla="*/ 0 w 356"/>
                <a:gd name="T35" fmla="*/ 0 h 938"/>
                <a:gd name="T36" fmla="*/ 0 w 356"/>
                <a:gd name="T37" fmla="*/ 0 h 938"/>
                <a:gd name="T38" fmla="*/ 0 w 356"/>
                <a:gd name="T39" fmla="*/ 0 h 938"/>
                <a:gd name="T40" fmla="*/ 0 w 356"/>
                <a:gd name="T41" fmla="*/ 0 h 938"/>
                <a:gd name="T42" fmla="*/ 0 w 356"/>
                <a:gd name="T43" fmla="*/ 0 h 938"/>
                <a:gd name="T44" fmla="*/ 0 w 356"/>
                <a:gd name="T45" fmla="*/ 0 h 938"/>
                <a:gd name="T46" fmla="*/ 0 w 356"/>
                <a:gd name="T47" fmla="*/ 0 h 938"/>
                <a:gd name="T48" fmla="*/ 0 w 356"/>
                <a:gd name="T49" fmla="*/ 0 h 938"/>
                <a:gd name="T50" fmla="*/ 0 w 356"/>
                <a:gd name="T51" fmla="*/ 0 h 938"/>
                <a:gd name="T52" fmla="*/ 0 w 356"/>
                <a:gd name="T53" fmla="*/ 0 h 938"/>
                <a:gd name="T54" fmla="*/ 0 w 356"/>
                <a:gd name="T55" fmla="*/ 0 h 938"/>
                <a:gd name="T56" fmla="*/ 0 w 356"/>
                <a:gd name="T57" fmla="*/ 0 h 938"/>
                <a:gd name="T58" fmla="*/ 0 w 356"/>
                <a:gd name="T59" fmla="*/ 0 h 938"/>
                <a:gd name="T60" fmla="*/ 0 w 356"/>
                <a:gd name="T61" fmla="*/ 0 h 938"/>
                <a:gd name="T62" fmla="*/ 0 w 356"/>
                <a:gd name="T63" fmla="*/ 0 h 938"/>
                <a:gd name="T64" fmla="*/ 0 w 356"/>
                <a:gd name="T65" fmla="*/ 0 h 938"/>
                <a:gd name="T66" fmla="*/ 0 w 356"/>
                <a:gd name="T67" fmla="*/ 0 h 938"/>
                <a:gd name="T68" fmla="*/ 0 w 356"/>
                <a:gd name="T69" fmla="*/ 0 h 938"/>
                <a:gd name="T70" fmla="*/ 0 w 356"/>
                <a:gd name="T71" fmla="*/ 0 h 938"/>
                <a:gd name="T72" fmla="*/ 0 w 356"/>
                <a:gd name="T73" fmla="*/ 0 h 938"/>
                <a:gd name="T74" fmla="*/ 0 w 356"/>
                <a:gd name="T75" fmla="*/ 0 h 938"/>
                <a:gd name="T76" fmla="*/ 0 w 356"/>
                <a:gd name="T77" fmla="*/ 0 h 938"/>
                <a:gd name="T78" fmla="*/ 0 w 356"/>
                <a:gd name="T79" fmla="*/ 0 h 938"/>
                <a:gd name="T80" fmla="*/ 0 w 356"/>
                <a:gd name="T81" fmla="*/ 0 h 938"/>
                <a:gd name="T82" fmla="*/ 0 w 356"/>
                <a:gd name="T83" fmla="*/ 0 h 938"/>
                <a:gd name="T84" fmla="*/ 0 w 356"/>
                <a:gd name="T85" fmla="*/ 0 h 938"/>
                <a:gd name="T86" fmla="*/ 0 w 356"/>
                <a:gd name="T87" fmla="*/ 0 h 938"/>
                <a:gd name="T88" fmla="*/ 0 w 356"/>
                <a:gd name="T89" fmla="*/ 0 h 938"/>
                <a:gd name="T90" fmla="*/ 0 w 356"/>
                <a:gd name="T91" fmla="*/ 0 h 938"/>
                <a:gd name="T92" fmla="*/ 0 w 356"/>
                <a:gd name="T93" fmla="*/ 0 h 938"/>
                <a:gd name="T94" fmla="*/ 0 w 356"/>
                <a:gd name="T95" fmla="*/ 0 h 938"/>
                <a:gd name="T96" fmla="*/ 0 w 356"/>
                <a:gd name="T97" fmla="*/ 0 h 938"/>
                <a:gd name="T98" fmla="*/ 0 w 356"/>
                <a:gd name="T99" fmla="*/ 0 h 938"/>
                <a:gd name="T100" fmla="*/ 0 w 356"/>
                <a:gd name="T101" fmla="*/ 0 h 938"/>
                <a:gd name="T102" fmla="*/ 0 w 356"/>
                <a:gd name="T103" fmla="*/ 0 h 938"/>
                <a:gd name="T104" fmla="*/ 0 w 356"/>
                <a:gd name="T105" fmla="*/ 0 h 938"/>
                <a:gd name="T106" fmla="*/ 0 w 356"/>
                <a:gd name="T107" fmla="*/ 0 h 938"/>
                <a:gd name="T108" fmla="*/ 0 w 356"/>
                <a:gd name="T109" fmla="*/ 0 h 938"/>
                <a:gd name="T110" fmla="*/ 0 w 356"/>
                <a:gd name="T111" fmla="*/ 0 h 938"/>
                <a:gd name="T112" fmla="*/ 0 w 356"/>
                <a:gd name="T113" fmla="*/ 0 h 938"/>
                <a:gd name="T114" fmla="*/ 0 w 356"/>
                <a:gd name="T115" fmla="*/ 0 h 938"/>
                <a:gd name="T116" fmla="*/ 0 w 356"/>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938"/>
                <a:gd name="T179" fmla="*/ 356 w 356"/>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938">
                  <a:moveTo>
                    <a:pt x="211" y="0"/>
                  </a:moveTo>
                  <a:lnTo>
                    <a:pt x="211" y="177"/>
                  </a:lnTo>
                  <a:lnTo>
                    <a:pt x="356" y="177"/>
                  </a:lnTo>
                  <a:lnTo>
                    <a:pt x="356" y="267"/>
                  </a:lnTo>
                  <a:lnTo>
                    <a:pt x="211" y="267"/>
                  </a:lnTo>
                  <a:lnTo>
                    <a:pt x="211" y="714"/>
                  </a:lnTo>
                  <a:lnTo>
                    <a:pt x="211" y="733"/>
                  </a:lnTo>
                  <a:lnTo>
                    <a:pt x="212" y="748"/>
                  </a:lnTo>
                  <a:lnTo>
                    <a:pt x="214" y="762"/>
                  </a:lnTo>
                  <a:lnTo>
                    <a:pt x="217" y="776"/>
                  </a:lnTo>
                  <a:lnTo>
                    <a:pt x="221" y="787"/>
                  </a:lnTo>
                  <a:lnTo>
                    <a:pt x="224" y="797"/>
                  </a:lnTo>
                  <a:lnTo>
                    <a:pt x="229" y="806"/>
                  </a:lnTo>
                  <a:lnTo>
                    <a:pt x="234" y="814"/>
                  </a:lnTo>
                  <a:lnTo>
                    <a:pt x="239" y="820"/>
                  </a:lnTo>
                  <a:lnTo>
                    <a:pt x="245" y="826"/>
                  </a:lnTo>
                  <a:lnTo>
                    <a:pt x="251" y="830"/>
                  </a:lnTo>
                  <a:lnTo>
                    <a:pt x="258" y="833"/>
                  </a:lnTo>
                  <a:lnTo>
                    <a:pt x="266" y="836"/>
                  </a:lnTo>
                  <a:lnTo>
                    <a:pt x="273" y="838"/>
                  </a:lnTo>
                  <a:lnTo>
                    <a:pt x="281" y="839"/>
                  </a:lnTo>
                  <a:lnTo>
                    <a:pt x="288" y="839"/>
                  </a:lnTo>
                  <a:lnTo>
                    <a:pt x="302" y="839"/>
                  </a:lnTo>
                  <a:lnTo>
                    <a:pt x="316" y="838"/>
                  </a:lnTo>
                  <a:lnTo>
                    <a:pt x="327" y="836"/>
                  </a:lnTo>
                  <a:lnTo>
                    <a:pt x="337" y="834"/>
                  </a:lnTo>
                  <a:lnTo>
                    <a:pt x="343" y="926"/>
                  </a:lnTo>
                  <a:lnTo>
                    <a:pt x="325" y="931"/>
                  </a:lnTo>
                  <a:lnTo>
                    <a:pt x="306" y="935"/>
                  </a:lnTo>
                  <a:lnTo>
                    <a:pt x="282" y="937"/>
                  </a:lnTo>
                  <a:lnTo>
                    <a:pt x="254" y="938"/>
                  </a:lnTo>
                  <a:lnTo>
                    <a:pt x="237" y="938"/>
                  </a:lnTo>
                  <a:lnTo>
                    <a:pt x="220" y="936"/>
                  </a:lnTo>
                  <a:lnTo>
                    <a:pt x="203" y="933"/>
                  </a:lnTo>
                  <a:lnTo>
                    <a:pt x="188" y="928"/>
                  </a:lnTo>
                  <a:lnTo>
                    <a:pt x="174" y="922"/>
                  </a:lnTo>
                  <a:lnTo>
                    <a:pt x="160" y="914"/>
                  </a:lnTo>
                  <a:lnTo>
                    <a:pt x="153" y="910"/>
                  </a:lnTo>
                  <a:lnTo>
                    <a:pt x="148" y="905"/>
                  </a:lnTo>
                  <a:lnTo>
                    <a:pt x="142" y="900"/>
                  </a:lnTo>
                  <a:lnTo>
                    <a:pt x="137" y="893"/>
                  </a:lnTo>
                  <a:lnTo>
                    <a:pt x="131" y="887"/>
                  </a:lnTo>
                  <a:lnTo>
                    <a:pt x="125" y="880"/>
                  </a:lnTo>
                  <a:lnTo>
                    <a:pt x="120" y="872"/>
                  </a:lnTo>
                  <a:lnTo>
                    <a:pt x="116" y="864"/>
                  </a:lnTo>
                  <a:lnTo>
                    <a:pt x="112" y="856"/>
                  </a:lnTo>
                  <a:lnTo>
                    <a:pt x="108" y="846"/>
                  </a:lnTo>
                  <a:lnTo>
                    <a:pt x="105" y="836"/>
                  </a:lnTo>
                  <a:lnTo>
                    <a:pt x="102" y="825"/>
                  </a:lnTo>
                  <a:lnTo>
                    <a:pt x="98" y="800"/>
                  </a:lnTo>
                  <a:lnTo>
                    <a:pt x="94" y="773"/>
                  </a:lnTo>
                  <a:lnTo>
                    <a:pt x="92" y="741"/>
                  </a:lnTo>
                  <a:lnTo>
                    <a:pt x="92" y="704"/>
                  </a:lnTo>
                  <a:lnTo>
                    <a:pt x="92" y="267"/>
                  </a:lnTo>
                  <a:lnTo>
                    <a:pt x="0" y="267"/>
                  </a:lnTo>
                  <a:lnTo>
                    <a:pt x="0" y="177"/>
                  </a:lnTo>
                  <a:lnTo>
                    <a:pt x="92" y="177"/>
                  </a:lnTo>
                  <a:lnTo>
                    <a:pt x="92" y="49"/>
                  </a:lnTo>
                  <a:lnTo>
                    <a:pt x="211"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3" name="Freeform 27"/>
            <p:cNvSpPr>
              <a:spLocks noEditPoints="1"/>
            </p:cNvSpPr>
            <p:nvPr/>
          </p:nvSpPr>
          <p:spPr bwMode="auto">
            <a:xfrm>
              <a:off x="3158"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3" y="283"/>
                  </a:lnTo>
                  <a:lnTo>
                    <a:pt x="352" y="258"/>
                  </a:lnTo>
                  <a:lnTo>
                    <a:pt x="349" y="235"/>
                  </a:lnTo>
                  <a:lnTo>
                    <a:pt x="345" y="213"/>
                  </a:lnTo>
                  <a:lnTo>
                    <a:pt x="340" y="194"/>
                  </a:lnTo>
                  <a:lnTo>
                    <a:pt x="335" y="176"/>
                  </a:lnTo>
                  <a:lnTo>
                    <a:pt x="327" y="160"/>
                  </a:lnTo>
                  <a:lnTo>
                    <a:pt x="320" y="146"/>
                  </a:lnTo>
                  <a:lnTo>
                    <a:pt x="312" y="133"/>
                  </a:lnTo>
                  <a:lnTo>
                    <a:pt x="303" y="123"/>
                  </a:lnTo>
                  <a:lnTo>
                    <a:pt x="294" y="114"/>
                  </a:lnTo>
                  <a:lnTo>
                    <a:pt x="283" y="107"/>
                  </a:lnTo>
                  <a:lnTo>
                    <a:pt x="274" y="101"/>
                  </a:lnTo>
                  <a:lnTo>
                    <a:pt x="263" y="98"/>
                  </a:lnTo>
                  <a:lnTo>
                    <a:pt x="253" y="95"/>
                  </a:lnTo>
                  <a:lnTo>
                    <a:pt x="242" y="94"/>
                  </a:lnTo>
                  <a:lnTo>
                    <a:pt x="234" y="95"/>
                  </a:lnTo>
                  <a:lnTo>
                    <a:pt x="227" y="96"/>
                  </a:lnTo>
                  <a:lnTo>
                    <a:pt x="221" y="97"/>
                  </a:lnTo>
                  <a:lnTo>
                    <a:pt x="214" y="99"/>
                  </a:lnTo>
                  <a:lnTo>
                    <a:pt x="208" y="102"/>
                  </a:lnTo>
                  <a:lnTo>
                    <a:pt x="202" y="105"/>
                  </a:lnTo>
                  <a:lnTo>
                    <a:pt x="196" y="109"/>
                  </a:lnTo>
                  <a:lnTo>
                    <a:pt x="190" y="113"/>
                  </a:lnTo>
                  <a:lnTo>
                    <a:pt x="179" y="123"/>
                  </a:lnTo>
                  <a:lnTo>
                    <a:pt x="170" y="136"/>
                  </a:lnTo>
                  <a:lnTo>
                    <a:pt x="161" y="149"/>
                  </a:lnTo>
                  <a:lnTo>
                    <a:pt x="153" y="163"/>
                  </a:lnTo>
                  <a:lnTo>
                    <a:pt x="145" y="180"/>
                  </a:lnTo>
                  <a:lnTo>
                    <a:pt x="139" y="197"/>
                  </a:lnTo>
                  <a:lnTo>
                    <a:pt x="134" y="214"/>
                  </a:lnTo>
                  <a:lnTo>
                    <a:pt x="129" y="233"/>
                  </a:lnTo>
                  <a:lnTo>
                    <a:pt x="126" y="252"/>
                  </a:lnTo>
                  <a:lnTo>
                    <a:pt x="123" y="272"/>
                  </a:lnTo>
                  <a:lnTo>
                    <a:pt x="121" y="291"/>
                  </a:lnTo>
                  <a:lnTo>
                    <a:pt x="119" y="311"/>
                  </a:lnTo>
                  <a:lnTo>
                    <a:pt x="354" y="311"/>
                  </a:lnTo>
                  <a:close/>
                  <a:moveTo>
                    <a:pt x="118" y="399"/>
                  </a:moveTo>
                  <a:lnTo>
                    <a:pt x="118" y="420"/>
                  </a:lnTo>
                  <a:lnTo>
                    <a:pt x="119" y="441"/>
                  </a:lnTo>
                  <a:lnTo>
                    <a:pt x="120" y="459"/>
                  </a:lnTo>
                  <a:lnTo>
                    <a:pt x="122" y="478"/>
                  </a:lnTo>
                  <a:lnTo>
                    <a:pt x="124" y="495"/>
                  </a:lnTo>
                  <a:lnTo>
                    <a:pt x="127" y="510"/>
                  </a:lnTo>
                  <a:lnTo>
                    <a:pt x="130" y="526"/>
                  </a:lnTo>
                  <a:lnTo>
                    <a:pt x="133" y="540"/>
                  </a:lnTo>
                  <a:lnTo>
                    <a:pt x="137" y="553"/>
                  </a:lnTo>
                  <a:lnTo>
                    <a:pt x="141" y="567"/>
                  </a:lnTo>
                  <a:lnTo>
                    <a:pt x="146" y="578"/>
                  </a:lnTo>
                  <a:lnTo>
                    <a:pt x="152" y="589"/>
                  </a:lnTo>
                  <a:lnTo>
                    <a:pt x="157" y="599"/>
                  </a:lnTo>
                  <a:lnTo>
                    <a:pt x="162" y="609"/>
                  </a:lnTo>
                  <a:lnTo>
                    <a:pt x="168" y="618"/>
                  </a:lnTo>
                  <a:lnTo>
                    <a:pt x="174" y="626"/>
                  </a:lnTo>
                  <a:lnTo>
                    <a:pt x="180" y="633"/>
                  </a:lnTo>
                  <a:lnTo>
                    <a:pt x="187" y="639"/>
                  </a:lnTo>
                  <a:lnTo>
                    <a:pt x="194" y="645"/>
                  </a:lnTo>
                  <a:lnTo>
                    <a:pt x="202" y="652"/>
                  </a:lnTo>
                  <a:lnTo>
                    <a:pt x="209" y="656"/>
                  </a:lnTo>
                  <a:lnTo>
                    <a:pt x="216" y="661"/>
                  </a:lnTo>
                  <a:lnTo>
                    <a:pt x="223" y="664"/>
                  </a:lnTo>
                  <a:lnTo>
                    <a:pt x="231" y="668"/>
                  </a:lnTo>
                  <a:lnTo>
                    <a:pt x="247" y="673"/>
                  </a:lnTo>
                  <a:lnTo>
                    <a:pt x="263" y="676"/>
                  </a:lnTo>
                  <a:lnTo>
                    <a:pt x="278" y="678"/>
                  </a:lnTo>
                  <a:lnTo>
                    <a:pt x="295" y="679"/>
                  </a:lnTo>
                  <a:lnTo>
                    <a:pt x="314" y="678"/>
                  </a:lnTo>
                  <a:lnTo>
                    <a:pt x="333" y="676"/>
                  </a:lnTo>
                  <a:lnTo>
                    <a:pt x="350" y="674"/>
                  </a:lnTo>
                  <a:lnTo>
                    <a:pt x="365" y="671"/>
                  </a:lnTo>
                  <a:lnTo>
                    <a:pt x="381" y="667"/>
                  </a:lnTo>
                  <a:lnTo>
                    <a:pt x="395" y="662"/>
                  </a:lnTo>
                  <a:lnTo>
                    <a:pt x="407" y="657"/>
                  </a:lnTo>
                  <a:lnTo>
                    <a:pt x="420" y="651"/>
                  </a:lnTo>
                  <a:lnTo>
                    <a:pt x="439" y="738"/>
                  </a:lnTo>
                  <a:lnTo>
                    <a:pt x="423" y="746"/>
                  </a:lnTo>
                  <a:lnTo>
                    <a:pt x="404" y="753"/>
                  </a:lnTo>
                  <a:lnTo>
                    <a:pt x="384" y="759"/>
                  </a:lnTo>
                  <a:lnTo>
                    <a:pt x="363" y="764"/>
                  </a:lnTo>
                  <a:lnTo>
                    <a:pt x="341" y="768"/>
                  </a:lnTo>
                  <a:lnTo>
                    <a:pt x="318" y="771"/>
                  </a:lnTo>
                  <a:lnTo>
                    <a:pt x="296" y="773"/>
                  </a:lnTo>
                  <a:lnTo>
                    <a:pt x="273" y="773"/>
                  </a:lnTo>
                  <a:lnTo>
                    <a:pt x="257" y="773"/>
                  </a:lnTo>
                  <a:lnTo>
                    <a:pt x="241" y="771"/>
                  </a:lnTo>
                  <a:lnTo>
                    <a:pt x="225" y="769"/>
                  </a:lnTo>
                  <a:lnTo>
                    <a:pt x="210" y="767"/>
                  </a:lnTo>
                  <a:lnTo>
                    <a:pt x="194" y="763"/>
                  </a:lnTo>
                  <a:lnTo>
                    <a:pt x="181" y="758"/>
                  </a:lnTo>
                  <a:lnTo>
                    <a:pt x="167" y="753"/>
                  </a:lnTo>
                  <a:lnTo>
                    <a:pt x="155" y="747"/>
                  </a:lnTo>
                  <a:lnTo>
                    <a:pt x="141" y="740"/>
                  </a:lnTo>
                  <a:lnTo>
                    <a:pt x="130" y="733"/>
                  </a:lnTo>
                  <a:lnTo>
                    <a:pt x="119" y="724"/>
                  </a:lnTo>
                  <a:lnTo>
                    <a:pt x="108" y="715"/>
                  </a:lnTo>
                  <a:lnTo>
                    <a:pt x="97" y="705"/>
                  </a:lnTo>
                  <a:lnTo>
                    <a:pt x="87" y="695"/>
                  </a:lnTo>
                  <a:lnTo>
                    <a:pt x="78" y="683"/>
                  </a:lnTo>
                  <a:lnTo>
                    <a:pt x="69" y="671"/>
                  </a:lnTo>
                  <a:lnTo>
                    <a:pt x="60" y="659"/>
                  </a:lnTo>
                  <a:lnTo>
                    <a:pt x="52" y="645"/>
                  </a:lnTo>
                  <a:lnTo>
                    <a:pt x="45" y="631"/>
                  </a:lnTo>
                  <a:lnTo>
                    <a:pt x="39" y="617"/>
                  </a:lnTo>
                  <a:lnTo>
                    <a:pt x="33" y="601"/>
                  </a:lnTo>
                  <a:lnTo>
                    <a:pt x="27" y="585"/>
                  </a:lnTo>
                  <a:lnTo>
                    <a:pt x="22" y="569"/>
                  </a:lnTo>
                  <a:lnTo>
                    <a:pt x="18"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9" y="232"/>
                  </a:lnTo>
                  <a:lnTo>
                    <a:pt x="23" y="213"/>
                  </a:lnTo>
                  <a:lnTo>
                    <a:pt x="29" y="197"/>
                  </a:lnTo>
                  <a:lnTo>
                    <a:pt x="34" y="180"/>
                  </a:lnTo>
                  <a:lnTo>
                    <a:pt x="40" y="164"/>
                  </a:lnTo>
                  <a:lnTo>
                    <a:pt x="47" y="149"/>
                  </a:lnTo>
                  <a:lnTo>
                    <a:pt x="54" y="134"/>
                  </a:lnTo>
                  <a:lnTo>
                    <a:pt x="63" y="120"/>
                  </a:lnTo>
                  <a:lnTo>
                    <a:pt x="71" y="107"/>
                  </a:lnTo>
                  <a:lnTo>
                    <a:pt x="79" y="95"/>
                  </a:lnTo>
                  <a:lnTo>
                    <a:pt x="88" y="83"/>
                  </a:lnTo>
                  <a:lnTo>
                    <a:pt x="97" y="72"/>
                  </a:lnTo>
                  <a:lnTo>
                    <a:pt x="108" y="62"/>
                  </a:lnTo>
                  <a:lnTo>
                    <a:pt x="118" y="53"/>
                  </a:lnTo>
                  <a:lnTo>
                    <a:pt x="129" y="43"/>
                  </a:lnTo>
                  <a:lnTo>
                    <a:pt x="139" y="35"/>
                  </a:lnTo>
                  <a:lnTo>
                    <a:pt x="152" y="28"/>
                  </a:lnTo>
                  <a:lnTo>
                    <a:pt x="163" y="22"/>
                  </a:lnTo>
                  <a:lnTo>
                    <a:pt x="175" y="17"/>
                  </a:lnTo>
                  <a:lnTo>
                    <a:pt x="187" y="12"/>
                  </a:lnTo>
                  <a:lnTo>
                    <a:pt x="201" y="8"/>
                  </a:lnTo>
                  <a:lnTo>
                    <a:pt x="213" y="4"/>
                  </a:lnTo>
                  <a:lnTo>
                    <a:pt x="227" y="2"/>
                  </a:lnTo>
                  <a:lnTo>
                    <a:pt x="241" y="1"/>
                  </a:lnTo>
                  <a:lnTo>
                    <a:pt x="255" y="0"/>
                  </a:lnTo>
                  <a:lnTo>
                    <a:pt x="268" y="1"/>
                  </a:lnTo>
                  <a:lnTo>
                    <a:pt x="281" y="2"/>
                  </a:lnTo>
                  <a:lnTo>
                    <a:pt x="295" y="4"/>
                  </a:lnTo>
                  <a:lnTo>
                    <a:pt x="307" y="8"/>
                  </a:lnTo>
                  <a:lnTo>
                    <a:pt x="319" y="12"/>
                  </a:lnTo>
                  <a:lnTo>
                    <a:pt x="331" y="17"/>
                  </a:lnTo>
                  <a:lnTo>
                    <a:pt x="342" y="22"/>
                  </a:lnTo>
                  <a:lnTo>
                    <a:pt x="352" y="29"/>
                  </a:lnTo>
                  <a:lnTo>
                    <a:pt x="362" y="35"/>
                  </a:lnTo>
                  <a:lnTo>
                    <a:pt x="371" y="43"/>
                  </a:lnTo>
                  <a:lnTo>
                    <a:pt x="381" y="52"/>
                  </a:lnTo>
                  <a:lnTo>
                    <a:pt x="389" y="61"/>
                  </a:lnTo>
                  <a:lnTo>
                    <a:pt x="397" y="70"/>
                  </a:lnTo>
                  <a:lnTo>
                    <a:pt x="405" y="80"/>
                  </a:lnTo>
                  <a:lnTo>
                    <a:pt x="412" y="91"/>
                  </a:lnTo>
                  <a:lnTo>
                    <a:pt x="419" y="103"/>
                  </a:lnTo>
                  <a:lnTo>
                    <a:pt x="425" y="114"/>
                  </a:lnTo>
                  <a:lnTo>
                    <a:pt x="431" y="126"/>
                  </a:lnTo>
                  <a:lnTo>
                    <a:pt x="436" y="140"/>
                  </a:lnTo>
                  <a:lnTo>
                    <a:pt x="441" y="152"/>
                  </a:lnTo>
                  <a:lnTo>
                    <a:pt x="450" y="180"/>
                  </a:lnTo>
                  <a:lnTo>
                    <a:pt x="456" y="208"/>
                  </a:lnTo>
                  <a:lnTo>
                    <a:pt x="463" y="238"/>
                  </a:lnTo>
                  <a:lnTo>
                    <a:pt x="466" y="268"/>
                  </a:lnTo>
                  <a:lnTo>
                    <a:pt x="468" y="299"/>
                  </a:lnTo>
                  <a:lnTo>
                    <a:pt x="469" y="330"/>
                  </a:lnTo>
                  <a:lnTo>
                    <a:pt x="469" y="351"/>
                  </a:lnTo>
                  <a:lnTo>
                    <a:pt x="468" y="369"/>
                  </a:lnTo>
                  <a:lnTo>
                    <a:pt x="467" y="384"/>
                  </a:lnTo>
                  <a:lnTo>
                    <a:pt x="466"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4" name="Rectangle 28"/>
            <p:cNvSpPr>
              <a:spLocks noChangeArrowheads="1"/>
            </p:cNvSpPr>
            <p:nvPr/>
          </p:nvSpPr>
          <p:spPr bwMode="auto">
            <a:xfrm>
              <a:off x="3360" y="1808"/>
              <a:ext cx="44" cy="360"/>
            </a:xfrm>
            <a:prstGeom prst="rect">
              <a:avLst/>
            </a:prstGeom>
            <a:solidFill>
              <a:srgbClr val="302E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3308"/>
              <a:endParaRPr lang="es-ES_tradnl">
                <a:solidFill>
                  <a:prstClr val="black"/>
                </a:solidFill>
                <a:latin typeface="Calibri"/>
              </a:endParaRPr>
            </a:p>
          </p:txBody>
        </p:sp>
        <p:sp>
          <p:nvSpPr>
            <p:cNvPr id="25" name="Freeform 29"/>
            <p:cNvSpPr>
              <a:spLocks noEditPoints="1"/>
            </p:cNvSpPr>
            <p:nvPr/>
          </p:nvSpPr>
          <p:spPr bwMode="auto">
            <a:xfrm>
              <a:off x="3447"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3" y="163"/>
                  </a:lnTo>
                  <a:lnTo>
                    <a:pt x="146" y="180"/>
                  </a:lnTo>
                  <a:lnTo>
                    <a:pt x="139" y="197"/>
                  </a:lnTo>
                  <a:lnTo>
                    <a:pt x="134" y="214"/>
                  </a:lnTo>
                  <a:lnTo>
                    <a:pt x="130" y="233"/>
                  </a:lnTo>
                  <a:lnTo>
                    <a:pt x="126" y="252"/>
                  </a:lnTo>
                  <a:lnTo>
                    <a:pt x="122" y="272"/>
                  </a:lnTo>
                  <a:lnTo>
                    <a:pt x="120" y="291"/>
                  </a:lnTo>
                  <a:lnTo>
                    <a:pt x="119" y="311"/>
                  </a:lnTo>
                  <a:lnTo>
                    <a:pt x="354" y="311"/>
                  </a:lnTo>
                  <a:close/>
                  <a:moveTo>
                    <a:pt x="117" y="399"/>
                  </a:moveTo>
                  <a:lnTo>
                    <a:pt x="118" y="420"/>
                  </a:lnTo>
                  <a:lnTo>
                    <a:pt x="118" y="441"/>
                  </a:lnTo>
                  <a:lnTo>
                    <a:pt x="120" y="459"/>
                  </a:lnTo>
                  <a:lnTo>
                    <a:pt x="121" y="478"/>
                  </a:lnTo>
                  <a:lnTo>
                    <a:pt x="125" y="495"/>
                  </a:lnTo>
                  <a:lnTo>
                    <a:pt x="127" y="510"/>
                  </a:lnTo>
                  <a:lnTo>
                    <a:pt x="130" y="526"/>
                  </a:lnTo>
                  <a:lnTo>
                    <a:pt x="134" y="540"/>
                  </a:lnTo>
                  <a:lnTo>
                    <a:pt x="137" y="553"/>
                  </a:lnTo>
                  <a:lnTo>
                    <a:pt x="142" y="567"/>
                  </a:lnTo>
                  <a:lnTo>
                    <a:pt x="146" y="578"/>
                  </a:lnTo>
                  <a:lnTo>
                    <a:pt x="151" y="589"/>
                  </a:lnTo>
                  <a:lnTo>
                    <a:pt x="156" y="599"/>
                  </a:lnTo>
                  <a:lnTo>
                    <a:pt x="162" y="609"/>
                  </a:lnTo>
                  <a:lnTo>
                    <a:pt x="169" y="618"/>
                  </a:lnTo>
                  <a:lnTo>
                    <a:pt x="175"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8"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0" y="270"/>
                  </a:lnTo>
                  <a:lnTo>
                    <a:pt x="14" y="250"/>
                  </a:lnTo>
                  <a:lnTo>
                    <a:pt x="18" y="232"/>
                  </a:lnTo>
                  <a:lnTo>
                    <a:pt x="23" y="213"/>
                  </a:lnTo>
                  <a:lnTo>
                    <a:pt x="28" y="197"/>
                  </a:lnTo>
                  <a:lnTo>
                    <a:pt x="35" y="180"/>
                  </a:lnTo>
                  <a:lnTo>
                    <a:pt x="41" y="164"/>
                  </a:lnTo>
                  <a:lnTo>
                    <a:pt x="48"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5" y="4"/>
                  </a:lnTo>
                  <a:lnTo>
                    <a:pt x="308" y="8"/>
                  </a:lnTo>
                  <a:lnTo>
                    <a:pt x="319" y="12"/>
                  </a:lnTo>
                  <a:lnTo>
                    <a:pt x="331" y="17"/>
                  </a:lnTo>
                  <a:lnTo>
                    <a:pt x="341" y="22"/>
                  </a:lnTo>
                  <a:lnTo>
                    <a:pt x="353" y="29"/>
                  </a:lnTo>
                  <a:lnTo>
                    <a:pt x="362" y="35"/>
                  </a:lnTo>
                  <a:lnTo>
                    <a:pt x="372" y="43"/>
                  </a:lnTo>
                  <a:lnTo>
                    <a:pt x="380" y="52"/>
                  </a:lnTo>
                  <a:lnTo>
                    <a:pt x="390" y="61"/>
                  </a:lnTo>
                  <a:lnTo>
                    <a:pt x="398" y="70"/>
                  </a:lnTo>
                  <a:lnTo>
                    <a:pt x="405" y="80"/>
                  </a:lnTo>
                  <a:lnTo>
                    <a:pt x="412" y="91"/>
                  </a:lnTo>
                  <a:lnTo>
                    <a:pt x="419" y="103"/>
                  </a:lnTo>
                  <a:lnTo>
                    <a:pt x="425" y="114"/>
                  </a:lnTo>
                  <a:lnTo>
                    <a:pt x="430" y="126"/>
                  </a:lnTo>
                  <a:lnTo>
                    <a:pt x="437" y="140"/>
                  </a:lnTo>
                  <a:lnTo>
                    <a:pt x="441" y="152"/>
                  </a:lnTo>
                  <a:lnTo>
                    <a:pt x="450" y="180"/>
                  </a:lnTo>
                  <a:lnTo>
                    <a:pt x="457" y="208"/>
                  </a:lnTo>
                  <a:lnTo>
                    <a:pt x="462" y="238"/>
                  </a:lnTo>
                  <a:lnTo>
                    <a:pt x="466" y="268"/>
                  </a:lnTo>
                  <a:lnTo>
                    <a:pt x="468" y="299"/>
                  </a:lnTo>
                  <a:lnTo>
                    <a:pt x="469" y="330"/>
                  </a:lnTo>
                  <a:lnTo>
                    <a:pt x="468" y="351"/>
                  </a:lnTo>
                  <a:lnTo>
                    <a:pt x="468" y="369"/>
                  </a:lnTo>
                  <a:lnTo>
                    <a:pt x="467" y="384"/>
                  </a:lnTo>
                  <a:lnTo>
                    <a:pt x="466"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6" name="Freeform 30"/>
            <p:cNvSpPr>
              <a:spLocks/>
            </p:cNvSpPr>
            <p:nvPr/>
          </p:nvSpPr>
          <p:spPr bwMode="auto">
            <a:xfrm>
              <a:off x="3631" y="1913"/>
              <a:ext cx="132" cy="255"/>
            </a:xfrm>
            <a:custGeom>
              <a:avLst/>
              <a:gdLst>
                <a:gd name="T0" fmla="*/ 0 w 375"/>
                <a:gd name="T1" fmla="*/ 0 h 773"/>
                <a:gd name="T2" fmla="*/ 0 w 375"/>
                <a:gd name="T3" fmla="*/ 0 h 773"/>
                <a:gd name="T4" fmla="*/ 0 w 375"/>
                <a:gd name="T5" fmla="*/ 0 h 773"/>
                <a:gd name="T6" fmla="*/ 0 w 375"/>
                <a:gd name="T7" fmla="*/ 0 h 773"/>
                <a:gd name="T8" fmla="*/ 0 w 375"/>
                <a:gd name="T9" fmla="*/ 0 h 773"/>
                <a:gd name="T10" fmla="*/ 0 w 375"/>
                <a:gd name="T11" fmla="*/ 0 h 773"/>
                <a:gd name="T12" fmla="*/ 0 w 375"/>
                <a:gd name="T13" fmla="*/ 0 h 773"/>
                <a:gd name="T14" fmla="*/ 0 w 375"/>
                <a:gd name="T15" fmla="*/ 0 h 773"/>
                <a:gd name="T16" fmla="*/ 0 w 375"/>
                <a:gd name="T17" fmla="*/ 0 h 773"/>
                <a:gd name="T18" fmla="*/ 0 w 375"/>
                <a:gd name="T19" fmla="*/ 0 h 773"/>
                <a:gd name="T20" fmla="*/ 0 w 375"/>
                <a:gd name="T21" fmla="*/ 0 h 773"/>
                <a:gd name="T22" fmla="*/ 0 w 375"/>
                <a:gd name="T23" fmla="*/ 0 h 773"/>
                <a:gd name="T24" fmla="*/ 0 w 375"/>
                <a:gd name="T25" fmla="*/ 0 h 773"/>
                <a:gd name="T26" fmla="*/ 0 w 375"/>
                <a:gd name="T27" fmla="*/ 0 h 773"/>
                <a:gd name="T28" fmla="*/ 0 w 375"/>
                <a:gd name="T29" fmla="*/ 0 h 773"/>
                <a:gd name="T30" fmla="*/ 0 w 375"/>
                <a:gd name="T31" fmla="*/ 0 h 773"/>
                <a:gd name="T32" fmla="*/ 0 w 375"/>
                <a:gd name="T33" fmla="*/ 0 h 773"/>
                <a:gd name="T34" fmla="*/ 0 w 375"/>
                <a:gd name="T35" fmla="*/ 0 h 773"/>
                <a:gd name="T36" fmla="*/ 0 w 375"/>
                <a:gd name="T37" fmla="*/ 0 h 773"/>
                <a:gd name="T38" fmla="*/ 0 w 375"/>
                <a:gd name="T39" fmla="*/ 0 h 773"/>
                <a:gd name="T40" fmla="*/ 0 w 375"/>
                <a:gd name="T41" fmla="*/ 0 h 773"/>
                <a:gd name="T42" fmla="*/ 0 w 375"/>
                <a:gd name="T43" fmla="*/ 0 h 773"/>
                <a:gd name="T44" fmla="*/ 0 w 375"/>
                <a:gd name="T45" fmla="*/ 0 h 773"/>
                <a:gd name="T46" fmla="*/ 0 w 375"/>
                <a:gd name="T47" fmla="*/ 0 h 773"/>
                <a:gd name="T48" fmla="*/ 0 w 375"/>
                <a:gd name="T49" fmla="*/ 0 h 773"/>
                <a:gd name="T50" fmla="*/ 0 w 375"/>
                <a:gd name="T51" fmla="*/ 0 h 773"/>
                <a:gd name="T52" fmla="*/ 0 w 375"/>
                <a:gd name="T53" fmla="*/ 0 h 773"/>
                <a:gd name="T54" fmla="*/ 0 w 375"/>
                <a:gd name="T55" fmla="*/ 0 h 773"/>
                <a:gd name="T56" fmla="*/ 0 w 375"/>
                <a:gd name="T57" fmla="*/ 0 h 773"/>
                <a:gd name="T58" fmla="*/ 0 w 375"/>
                <a:gd name="T59" fmla="*/ 0 h 773"/>
                <a:gd name="T60" fmla="*/ 0 w 375"/>
                <a:gd name="T61" fmla="*/ 0 h 773"/>
                <a:gd name="T62" fmla="*/ 0 w 375"/>
                <a:gd name="T63" fmla="*/ 0 h 773"/>
                <a:gd name="T64" fmla="*/ 0 w 375"/>
                <a:gd name="T65" fmla="*/ 0 h 773"/>
                <a:gd name="T66" fmla="*/ 0 w 375"/>
                <a:gd name="T67" fmla="*/ 0 h 773"/>
                <a:gd name="T68" fmla="*/ 0 w 375"/>
                <a:gd name="T69" fmla="*/ 0 h 773"/>
                <a:gd name="T70" fmla="*/ 0 w 375"/>
                <a:gd name="T71" fmla="*/ 0 h 773"/>
                <a:gd name="T72" fmla="*/ 0 w 375"/>
                <a:gd name="T73" fmla="*/ 0 h 773"/>
                <a:gd name="T74" fmla="*/ 0 w 375"/>
                <a:gd name="T75" fmla="*/ 0 h 773"/>
                <a:gd name="T76" fmla="*/ 0 w 375"/>
                <a:gd name="T77" fmla="*/ 0 h 773"/>
                <a:gd name="T78" fmla="*/ 0 w 375"/>
                <a:gd name="T79" fmla="*/ 0 h 773"/>
                <a:gd name="T80" fmla="*/ 0 w 375"/>
                <a:gd name="T81" fmla="*/ 0 h 773"/>
                <a:gd name="T82" fmla="*/ 0 w 375"/>
                <a:gd name="T83" fmla="*/ 0 h 773"/>
                <a:gd name="T84" fmla="*/ 0 w 375"/>
                <a:gd name="T85" fmla="*/ 0 h 773"/>
                <a:gd name="T86" fmla="*/ 0 w 375"/>
                <a:gd name="T87" fmla="*/ 0 h 773"/>
                <a:gd name="T88" fmla="*/ 0 w 375"/>
                <a:gd name="T89" fmla="*/ 0 h 773"/>
                <a:gd name="T90" fmla="*/ 0 w 375"/>
                <a:gd name="T91" fmla="*/ 0 h 773"/>
                <a:gd name="T92" fmla="*/ 0 w 375"/>
                <a:gd name="T93" fmla="*/ 0 h 773"/>
                <a:gd name="T94" fmla="*/ 0 w 375"/>
                <a:gd name="T95" fmla="*/ 0 h 773"/>
                <a:gd name="T96" fmla="*/ 0 w 375"/>
                <a:gd name="T97" fmla="*/ 0 h 773"/>
                <a:gd name="T98" fmla="*/ 0 w 375"/>
                <a:gd name="T99" fmla="*/ 0 h 773"/>
                <a:gd name="T100" fmla="*/ 0 w 375"/>
                <a:gd name="T101" fmla="*/ 0 h 773"/>
                <a:gd name="T102" fmla="*/ 0 w 375"/>
                <a:gd name="T103" fmla="*/ 0 h 773"/>
                <a:gd name="T104" fmla="*/ 0 w 375"/>
                <a:gd name="T105" fmla="*/ 0 h 773"/>
                <a:gd name="T106" fmla="*/ 0 w 375"/>
                <a:gd name="T107" fmla="*/ 0 h 773"/>
                <a:gd name="T108" fmla="*/ 0 w 375"/>
                <a:gd name="T109" fmla="*/ 0 h 773"/>
                <a:gd name="T110" fmla="*/ 0 w 375"/>
                <a:gd name="T111" fmla="*/ 0 h 773"/>
                <a:gd name="T112" fmla="*/ 0 w 375"/>
                <a:gd name="T113" fmla="*/ 0 h 773"/>
                <a:gd name="T114" fmla="*/ 0 w 375"/>
                <a:gd name="T115" fmla="*/ 0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5"/>
                <a:gd name="T175" fmla="*/ 0 h 773"/>
                <a:gd name="T176" fmla="*/ 375 w 375"/>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5" h="773">
                  <a:moveTo>
                    <a:pt x="30" y="640"/>
                  </a:moveTo>
                  <a:lnTo>
                    <a:pt x="40" y="647"/>
                  </a:lnTo>
                  <a:lnTo>
                    <a:pt x="53" y="654"/>
                  </a:lnTo>
                  <a:lnTo>
                    <a:pt x="67" y="660"/>
                  </a:lnTo>
                  <a:lnTo>
                    <a:pt x="82" y="666"/>
                  </a:lnTo>
                  <a:lnTo>
                    <a:pt x="98" y="671"/>
                  </a:lnTo>
                  <a:lnTo>
                    <a:pt x="116" y="675"/>
                  </a:lnTo>
                  <a:lnTo>
                    <a:pt x="133" y="678"/>
                  </a:lnTo>
                  <a:lnTo>
                    <a:pt x="151" y="679"/>
                  </a:lnTo>
                  <a:lnTo>
                    <a:pt x="163" y="678"/>
                  </a:lnTo>
                  <a:lnTo>
                    <a:pt x="175" y="677"/>
                  </a:lnTo>
                  <a:lnTo>
                    <a:pt x="186" y="674"/>
                  </a:lnTo>
                  <a:lnTo>
                    <a:pt x="197" y="671"/>
                  </a:lnTo>
                  <a:lnTo>
                    <a:pt x="206" y="667"/>
                  </a:lnTo>
                  <a:lnTo>
                    <a:pt x="215" y="662"/>
                  </a:lnTo>
                  <a:lnTo>
                    <a:pt x="223" y="656"/>
                  </a:lnTo>
                  <a:lnTo>
                    <a:pt x="231" y="650"/>
                  </a:lnTo>
                  <a:lnTo>
                    <a:pt x="238" y="642"/>
                  </a:lnTo>
                  <a:lnTo>
                    <a:pt x="244" y="634"/>
                  </a:lnTo>
                  <a:lnTo>
                    <a:pt x="249" y="625"/>
                  </a:lnTo>
                  <a:lnTo>
                    <a:pt x="253" y="615"/>
                  </a:lnTo>
                  <a:lnTo>
                    <a:pt x="257" y="605"/>
                  </a:lnTo>
                  <a:lnTo>
                    <a:pt x="259" y="594"/>
                  </a:lnTo>
                  <a:lnTo>
                    <a:pt x="261" y="582"/>
                  </a:lnTo>
                  <a:lnTo>
                    <a:pt x="261" y="570"/>
                  </a:lnTo>
                  <a:lnTo>
                    <a:pt x="261" y="559"/>
                  </a:lnTo>
                  <a:lnTo>
                    <a:pt x="260" y="549"/>
                  </a:lnTo>
                  <a:lnTo>
                    <a:pt x="259" y="539"/>
                  </a:lnTo>
                  <a:lnTo>
                    <a:pt x="257" y="530"/>
                  </a:lnTo>
                  <a:lnTo>
                    <a:pt x="254" y="521"/>
                  </a:lnTo>
                  <a:lnTo>
                    <a:pt x="251" y="511"/>
                  </a:lnTo>
                  <a:lnTo>
                    <a:pt x="247" y="502"/>
                  </a:lnTo>
                  <a:lnTo>
                    <a:pt x="242" y="494"/>
                  </a:lnTo>
                  <a:lnTo>
                    <a:pt x="235" y="485"/>
                  </a:lnTo>
                  <a:lnTo>
                    <a:pt x="228" y="477"/>
                  </a:lnTo>
                  <a:lnTo>
                    <a:pt x="221" y="467"/>
                  </a:lnTo>
                  <a:lnTo>
                    <a:pt x="212" y="459"/>
                  </a:lnTo>
                  <a:lnTo>
                    <a:pt x="202" y="450"/>
                  </a:lnTo>
                  <a:lnTo>
                    <a:pt x="190" y="441"/>
                  </a:lnTo>
                  <a:lnTo>
                    <a:pt x="178" y="431"/>
                  </a:lnTo>
                  <a:lnTo>
                    <a:pt x="165" y="422"/>
                  </a:lnTo>
                  <a:lnTo>
                    <a:pt x="148" y="410"/>
                  </a:lnTo>
                  <a:lnTo>
                    <a:pt x="130" y="399"/>
                  </a:lnTo>
                  <a:lnTo>
                    <a:pt x="115" y="386"/>
                  </a:lnTo>
                  <a:lnTo>
                    <a:pt x="100" y="375"/>
                  </a:lnTo>
                  <a:lnTo>
                    <a:pt x="86" y="363"/>
                  </a:lnTo>
                  <a:lnTo>
                    <a:pt x="74" y="350"/>
                  </a:lnTo>
                  <a:lnTo>
                    <a:pt x="63" y="337"/>
                  </a:lnTo>
                  <a:lnTo>
                    <a:pt x="52" y="324"/>
                  </a:lnTo>
                  <a:lnTo>
                    <a:pt x="44" y="312"/>
                  </a:lnTo>
                  <a:lnTo>
                    <a:pt x="36" y="297"/>
                  </a:lnTo>
                  <a:lnTo>
                    <a:pt x="30" y="284"/>
                  </a:lnTo>
                  <a:lnTo>
                    <a:pt x="24" y="270"/>
                  </a:lnTo>
                  <a:lnTo>
                    <a:pt x="20" y="255"/>
                  </a:lnTo>
                  <a:lnTo>
                    <a:pt x="17" y="240"/>
                  </a:lnTo>
                  <a:lnTo>
                    <a:pt x="15" y="225"/>
                  </a:lnTo>
                  <a:lnTo>
                    <a:pt x="15" y="209"/>
                  </a:lnTo>
                  <a:lnTo>
                    <a:pt x="15" y="198"/>
                  </a:lnTo>
                  <a:lnTo>
                    <a:pt x="16" y="187"/>
                  </a:lnTo>
                  <a:lnTo>
                    <a:pt x="17" y="175"/>
                  </a:lnTo>
                  <a:lnTo>
                    <a:pt x="19" y="165"/>
                  </a:lnTo>
                  <a:lnTo>
                    <a:pt x="21" y="154"/>
                  </a:lnTo>
                  <a:lnTo>
                    <a:pt x="24" y="145"/>
                  </a:lnTo>
                  <a:lnTo>
                    <a:pt x="27" y="134"/>
                  </a:lnTo>
                  <a:lnTo>
                    <a:pt x="30" y="124"/>
                  </a:lnTo>
                  <a:lnTo>
                    <a:pt x="39" y="106"/>
                  </a:lnTo>
                  <a:lnTo>
                    <a:pt x="49" y="89"/>
                  </a:lnTo>
                  <a:lnTo>
                    <a:pt x="61" y="73"/>
                  </a:lnTo>
                  <a:lnTo>
                    <a:pt x="74" y="59"/>
                  </a:lnTo>
                  <a:lnTo>
                    <a:pt x="88" y="45"/>
                  </a:lnTo>
                  <a:lnTo>
                    <a:pt x="105" y="34"/>
                  </a:lnTo>
                  <a:lnTo>
                    <a:pt x="121" y="24"/>
                  </a:lnTo>
                  <a:lnTo>
                    <a:pt x="139" y="16"/>
                  </a:lnTo>
                  <a:lnTo>
                    <a:pt x="159" y="10"/>
                  </a:lnTo>
                  <a:lnTo>
                    <a:pt x="178" y="4"/>
                  </a:lnTo>
                  <a:lnTo>
                    <a:pt x="200" y="1"/>
                  </a:lnTo>
                  <a:lnTo>
                    <a:pt x="221" y="0"/>
                  </a:lnTo>
                  <a:lnTo>
                    <a:pt x="243" y="1"/>
                  </a:lnTo>
                  <a:lnTo>
                    <a:pt x="262" y="4"/>
                  </a:lnTo>
                  <a:lnTo>
                    <a:pt x="281" y="9"/>
                  </a:lnTo>
                  <a:lnTo>
                    <a:pt x="298" y="14"/>
                  </a:lnTo>
                  <a:lnTo>
                    <a:pt x="314" y="19"/>
                  </a:lnTo>
                  <a:lnTo>
                    <a:pt x="329" y="26"/>
                  </a:lnTo>
                  <a:lnTo>
                    <a:pt x="342" y="32"/>
                  </a:lnTo>
                  <a:lnTo>
                    <a:pt x="354" y="39"/>
                  </a:lnTo>
                  <a:lnTo>
                    <a:pt x="323" y="129"/>
                  </a:lnTo>
                  <a:lnTo>
                    <a:pt x="312" y="122"/>
                  </a:lnTo>
                  <a:lnTo>
                    <a:pt x="301" y="116"/>
                  </a:lnTo>
                  <a:lnTo>
                    <a:pt x="289" y="110"/>
                  </a:lnTo>
                  <a:lnTo>
                    <a:pt x="277" y="105"/>
                  </a:lnTo>
                  <a:lnTo>
                    <a:pt x="264" y="101"/>
                  </a:lnTo>
                  <a:lnTo>
                    <a:pt x="251" y="98"/>
                  </a:lnTo>
                  <a:lnTo>
                    <a:pt x="238" y="97"/>
                  </a:lnTo>
                  <a:lnTo>
                    <a:pt x="222" y="96"/>
                  </a:lnTo>
                  <a:lnTo>
                    <a:pt x="211" y="97"/>
                  </a:lnTo>
                  <a:lnTo>
                    <a:pt x="200" y="98"/>
                  </a:lnTo>
                  <a:lnTo>
                    <a:pt x="189" y="101"/>
                  </a:lnTo>
                  <a:lnTo>
                    <a:pt x="180" y="104"/>
                  </a:lnTo>
                  <a:lnTo>
                    <a:pt x="172" y="108"/>
                  </a:lnTo>
                  <a:lnTo>
                    <a:pt x="164" y="113"/>
                  </a:lnTo>
                  <a:lnTo>
                    <a:pt x="157" y="119"/>
                  </a:lnTo>
                  <a:lnTo>
                    <a:pt x="151" y="125"/>
                  </a:lnTo>
                  <a:lnTo>
                    <a:pt x="144" y="132"/>
                  </a:lnTo>
                  <a:lnTo>
                    <a:pt x="139" y="140"/>
                  </a:lnTo>
                  <a:lnTo>
                    <a:pt x="135" y="148"/>
                  </a:lnTo>
                  <a:lnTo>
                    <a:pt x="132" y="156"/>
                  </a:lnTo>
                  <a:lnTo>
                    <a:pt x="129" y="164"/>
                  </a:lnTo>
                  <a:lnTo>
                    <a:pt x="128" y="173"/>
                  </a:lnTo>
                  <a:lnTo>
                    <a:pt x="126" y="183"/>
                  </a:lnTo>
                  <a:lnTo>
                    <a:pt x="126" y="192"/>
                  </a:lnTo>
                  <a:lnTo>
                    <a:pt x="126" y="201"/>
                  </a:lnTo>
                  <a:lnTo>
                    <a:pt x="127" y="209"/>
                  </a:lnTo>
                  <a:lnTo>
                    <a:pt x="128" y="218"/>
                  </a:lnTo>
                  <a:lnTo>
                    <a:pt x="130" y="226"/>
                  </a:lnTo>
                  <a:lnTo>
                    <a:pt x="132" y="234"/>
                  </a:lnTo>
                  <a:lnTo>
                    <a:pt x="136" y="241"/>
                  </a:lnTo>
                  <a:lnTo>
                    <a:pt x="140" y="248"/>
                  </a:lnTo>
                  <a:lnTo>
                    <a:pt x="144" y="256"/>
                  </a:lnTo>
                  <a:lnTo>
                    <a:pt x="151" y="264"/>
                  </a:lnTo>
                  <a:lnTo>
                    <a:pt x="157" y="271"/>
                  </a:lnTo>
                  <a:lnTo>
                    <a:pt x="165" y="279"/>
                  </a:lnTo>
                  <a:lnTo>
                    <a:pt x="173" y="286"/>
                  </a:lnTo>
                  <a:lnTo>
                    <a:pt x="194" y="302"/>
                  </a:lnTo>
                  <a:lnTo>
                    <a:pt x="219" y="321"/>
                  </a:lnTo>
                  <a:lnTo>
                    <a:pt x="235" y="332"/>
                  </a:lnTo>
                  <a:lnTo>
                    <a:pt x="251" y="342"/>
                  </a:lnTo>
                  <a:lnTo>
                    <a:pt x="266" y="354"/>
                  </a:lnTo>
                  <a:lnTo>
                    <a:pt x="281" y="366"/>
                  </a:lnTo>
                  <a:lnTo>
                    <a:pt x="294" y="378"/>
                  </a:lnTo>
                  <a:lnTo>
                    <a:pt x="307" y="391"/>
                  </a:lnTo>
                  <a:lnTo>
                    <a:pt x="318" y="404"/>
                  </a:lnTo>
                  <a:lnTo>
                    <a:pt x="330" y="417"/>
                  </a:lnTo>
                  <a:lnTo>
                    <a:pt x="340" y="431"/>
                  </a:lnTo>
                  <a:lnTo>
                    <a:pt x="348" y="447"/>
                  </a:lnTo>
                  <a:lnTo>
                    <a:pt x="356" y="462"/>
                  </a:lnTo>
                  <a:lnTo>
                    <a:pt x="362" y="478"/>
                  </a:lnTo>
                  <a:lnTo>
                    <a:pt x="367" y="495"/>
                  </a:lnTo>
                  <a:lnTo>
                    <a:pt x="372" y="512"/>
                  </a:lnTo>
                  <a:lnTo>
                    <a:pt x="374" y="531"/>
                  </a:lnTo>
                  <a:lnTo>
                    <a:pt x="375" y="549"/>
                  </a:lnTo>
                  <a:lnTo>
                    <a:pt x="375" y="564"/>
                  </a:lnTo>
                  <a:lnTo>
                    <a:pt x="374" y="577"/>
                  </a:lnTo>
                  <a:lnTo>
                    <a:pt x="372" y="590"/>
                  </a:lnTo>
                  <a:lnTo>
                    <a:pt x="370" y="602"/>
                  </a:lnTo>
                  <a:lnTo>
                    <a:pt x="367" y="615"/>
                  </a:lnTo>
                  <a:lnTo>
                    <a:pt x="364" y="626"/>
                  </a:lnTo>
                  <a:lnTo>
                    <a:pt x="360" y="637"/>
                  </a:lnTo>
                  <a:lnTo>
                    <a:pt x="356" y="649"/>
                  </a:lnTo>
                  <a:lnTo>
                    <a:pt x="352" y="659"/>
                  </a:lnTo>
                  <a:lnTo>
                    <a:pt x="347" y="668"/>
                  </a:lnTo>
                  <a:lnTo>
                    <a:pt x="342" y="678"/>
                  </a:lnTo>
                  <a:lnTo>
                    <a:pt x="336" y="686"/>
                  </a:lnTo>
                  <a:lnTo>
                    <a:pt x="330" y="696"/>
                  </a:lnTo>
                  <a:lnTo>
                    <a:pt x="322" y="704"/>
                  </a:lnTo>
                  <a:lnTo>
                    <a:pt x="315" y="711"/>
                  </a:lnTo>
                  <a:lnTo>
                    <a:pt x="308" y="718"/>
                  </a:lnTo>
                  <a:lnTo>
                    <a:pt x="300" y="725"/>
                  </a:lnTo>
                  <a:lnTo>
                    <a:pt x="292" y="731"/>
                  </a:lnTo>
                  <a:lnTo>
                    <a:pt x="284" y="737"/>
                  </a:lnTo>
                  <a:lnTo>
                    <a:pt x="274" y="743"/>
                  </a:lnTo>
                  <a:lnTo>
                    <a:pt x="256" y="752"/>
                  </a:lnTo>
                  <a:lnTo>
                    <a:pt x="235" y="760"/>
                  </a:lnTo>
                  <a:lnTo>
                    <a:pt x="215" y="766"/>
                  </a:lnTo>
                  <a:lnTo>
                    <a:pt x="194" y="770"/>
                  </a:lnTo>
                  <a:lnTo>
                    <a:pt x="171" y="772"/>
                  </a:lnTo>
                  <a:lnTo>
                    <a:pt x="148" y="773"/>
                  </a:lnTo>
                  <a:lnTo>
                    <a:pt x="127" y="772"/>
                  </a:lnTo>
                  <a:lnTo>
                    <a:pt x="107" y="770"/>
                  </a:lnTo>
                  <a:lnTo>
                    <a:pt x="86" y="767"/>
                  </a:lnTo>
                  <a:lnTo>
                    <a:pt x="66" y="762"/>
                  </a:lnTo>
                  <a:lnTo>
                    <a:pt x="47" y="755"/>
                  </a:lnTo>
                  <a:lnTo>
                    <a:pt x="30" y="748"/>
                  </a:lnTo>
                  <a:lnTo>
                    <a:pt x="14" y="740"/>
                  </a:lnTo>
                  <a:lnTo>
                    <a:pt x="0" y="730"/>
                  </a:lnTo>
                  <a:lnTo>
                    <a:pt x="30" y="64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7" name="Freeform 31"/>
            <p:cNvSpPr>
              <a:spLocks/>
            </p:cNvSpPr>
            <p:nvPr/>
          </p:nvSpPr>
          <p:spPr bwMode="auto">
            <a:xfrm>
              <a:off x="3789" y="1913"/>
              <a:ext cx="132"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7" y="751"/>
                  </a:lnTo>
                  <a:lnTo>
                    <a:pt x="375" y="756"/>
                  </a:lnTo>
                  <a:lnTo>
                    <a:pt x="362" y="761"/>
                  </a:lnTo>
                  <a:lnTo>
                    <a:pt x="346" y="765"/>
                  </a:lnTo>
                  <a:lnTo>
                    <a:pt x="330" y="769"/>
                  </a:lnTo>
                  <a:lnTo>
                    <a:pt x="312" y="771"/>
                  </a:lnTo>
                  <a:lnTo>
                    <a:pt x="293" y="773"/>
                  </a:lnTo>
                  <a:lnTo>
                    <a:pt x="274" y="773"/>
                  </a:lnTo>
                  <a:lnTo>
                    <a:pt x="259" y="773"/>
                  </a:lnTo>
                  <a:lnTo>
                    <a:pt x="244" y="772"/>
                  </a:lnTo>
                  <a:lnTo>
                    <a:pt x="230" y="770"/>
                  </a:lnTo>
                  <a:lnTo>
                    <a:pt x="216" y="767"/>
                  </a:lnTo>
                  <a:lnTo>
                    <a:pt x="201" y="764"/>
                  </a:lnTo>
                  <a:lnTo>
                    <a:pt x="188" y="760"/>
                  </a:lnTo>
                  <a:lnTo>
                    <a:pt x="175" y="755"/>
                  </a:lnTo>
                  <a:lnTo>
                    <a:pt x="161" y="749"/>
                  </a:lnTo>
                  <a:lnTo>
                    <a:pt x="149" y="743"/>
                  </a:lnTo>
                  <a:lnTo>
                    <a:pt x="138" y="736"/>
                  </a:lnTo>
                  <a:lnTo>
                    <a:pt x="126" y="727"/>
                  </a:lnTo>
                  <a:lnTo>
                    <a:pt x="115" y="718"/>
                  </a:lnTo>
                  <a:lnTo>
                    <a:pt x="104" y="709"/>
                  </a:lnTo>
                  <a:lnTo>
                    <a:pt x="94" y="699"/>
                  </a:lnTo>
                  <a:lnTo>
                    <a:pt x="85" y="688"/>
                  </a:lnTo>
                  <a:lnTo>
                    <a:pt x="75" y="676"/>
                  </a:lnTo>
                  <a:lnTo>
                    <a:pt x="66" y="664"/>
                  </a:lnTo>
                  <a:lnTo>
                    <a:pt x="58" y="651"/>
                  </a:lnTo>
                  <a:lnTo>
                    <a:pt x="50" y="637"/>
                  </a:lnTo>
                  <a:lnTo>
                    <a:pt x="43" y="623"/>
                  </a:lnTo>
                  <a:lnTo>
                    <a:pt x="37" y="608"/>
                  </a:lnTo>
                  <a:lnTo>
                    <a:pt x="29" y="591"/>
                  </a:lnTo>
                  <a:lnTo>
                    <a:pt x="24" y="575"/>
                  </a:lnTo>
                  <a:lnTo>
                    <a:pt x="19" y="557"/>
                  </a:lnTo>
                  <a:lnTo>
                    <a:pt x="14" y="539"/>
                  </a:lnTo>
                  <a:lnTo>
                    <a:pt x="11" y="521"/>
                  </a:lnTo>
                  <a:lnTo>
                    <a:pt x="7" y="501"/>
                  </a:lnTo>
                  <a:lnTo>
                    <a:pt x="4" y="481"/>
                  </a:lnTo>
                  <a:lnTo>
                    <a:pt x="2" y="459"/>
                  </a:lnTo>
                  <a:lnTo>
                    <a:pt x="1" y="438"/>
                  </a:lnTo>
                  <a:lnTo>
                    <a:pt x="0" y="416"/>
                  </a:lnTo>
                  <a:lnTo>
                    <a:pt x="0" y="393"/>
                  </a:lnTo>
                  <a:lnTo>
                    <a:pt x="0" y="372"/>
                  </a:lnTo>
                  <a:lnTo>
                    <a:pt x="1" y="353"/>
                  </a:lnTo>
                  <a:lnTo>
                    <a:pt x="2" y="333"/>
                  </a:lnTo>
                  <a:lnTo>
                    <a:pt x="4" y="314"/>
                  </a:lnTo>
                  <a:lnTo>
                    <a:pt x="7" y="295"/>
                  </a:lnTo>
                  <a:lnTo>
                    <a:pt x="11" y="276"/>
                  </a:lnTo>
                  <a:lnTo>
                    <a:pt x="14" y="258"/>
                  </a:lnTo>
                  <a:lnTo>
                    <a:pt x="19" y="240"/>
                  </a:lnTo>
                  <a:lnTo>
                    <a:pt x="24" y="223"/>
                  </a:lnTo>
                  <a:lnTo>
                    <a:pt x="30" y="206"/>
                  </a:lnTo>
                  <a:lnTo>
                    <a:pt x="37" y="190"/>
                  </a:lnTo>
                  <a:lnTo>
                    <a:pt x="44" y="173"/>
                  </a:lnTo>
                  <a:lnTo>
                    <a:pt x="51" y="158"/>
                  </a:lnTo>
                  <a:lnTo>
                    <a:pt x="59" y="144"/>
                  </a:lnTo>
                  <a:lnTo>
                    <a:pt x="68" y="129"/>
                  </a:lnTo>
                  <a:lnTo>
                    <a:pt x="77" y="116"/>
                  </a:lnTo>
                  <a:lnTo>
                    <a:pt x="87" y="103"/>
                  </a:lnTo>
                  <a:lnTo>
                    <a:pt x="97" y="90"/>
                  </a:lnTo>
                  <a:lnTo>
                    <a:pt x="108" y="78"/>
                  </a:lnTo>
                  <a:lnTo>
                    <a:pt x="119" y="68"/>
                  </a:lnTo>
                  <a:lnTo>
                    <a:pt x="132" y="58"/>
                  </a:lnTo>
                  <a:lnTo>
                    <a:pt x="144" y="48"/>
                  </a:lnTo>
                  <a:lnTo>
                    <a:pt x="157" y="39"/>
                  </a:lnTo>
                  <a:lnTo>
                    <a:pt x="171" y="31"/>
                  </a:lnTo>
                  <a:lnTo>
                    <a:pt x="184" y="25"/>
                  </a:lnTo>
                  <a:lnTo>
                    <a:pt x="199" y="19"/>
                  </a:lnTo>
                  <a:lnTo>
                    <a:pt x="213" y="13"/>
                  </a:lnTo>
                  <a:lnTo>
                    <a:pt x="229" y="9"/>
                  </a:lnTo>
                  <a:lnTo>
                    <a:pt x="245" y="5"/>
                  </a:lnTo>
                  <a:lnTo>
                    <a:pt x="262" y="2"/>
                  </a:lnTo>
                  <a:lnTo>
                    <a:pt x="279" y="1"/>
                  </a:lnTo>
                  <a:lnTo>
                    <a:pt x="296" y="0"/>
                  </a:lnTo>
                  <a:lnTo>
                    <a:pt x="312" y="1"/>
                  </a:lnTo>
                  <a:lnTo>
                    <a:pt x="326" y="2"/>
                  </a:lnTo>
                  <a:lnTo>
                    <a:pt x="341" y="4"/>
                  </a:lnTo>
                  <a:lnTo>
                    <a:pt x="356" y="8"/>
                  </a:lnTo>
                  <a:lnTo>
                    <a:pt x="369" y="12"/>
                  </a:lnTo>
                  <a:lnTo>
                    <a:pt x="381" y="15"/>
                  </a:lnTo>
                  <a:lnTo>
                    <a:pt x="393" y="20"/>
                  </a:lnTo>
                  <a:lnTo>
                    <a:pt x="402" y="24"/>
                  </a:lnTo>
                  <a:lnTo>
                    <a:pt x="378" y="122"/>
                  </a:lnTo>
                  <a:lnTo>
                    <a:pt x="364" y="116"/>
                  </a:lnTo>
                  <a:lnTo>
                    <a:pt x="344" y="109"/>
                  </a:lnTo>
                  <a:lnTo>
                    <a:pt x="333" y="106"/>
                  </a:lnTo>
                  <a:lnTo>
                    <a:pt x="321" y="104"/>
                  </a:lnTo>
                  <a:lnTo>
                    <a:pt x="307"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5" y="182"/>
                  </a:lnTo>
                  <a:lnTo>
                    <a:pt x="160" y="192"/>
                  </a:lnTo>
                  <a:lnTo>
                    <a:pt x="150" y="213"/>
                  </a:lnTo>
                  <a:lnTo>
                    <a:pt x="142" y="236"/>
                  </a:lnTo>
                  <a:lnTo>
                    <a:pt x="135" y="259"/>
                  </a:lnTo>
                  <a:lnTo>
                    <a:pt x="129" y="285"/>
                  </a:lnTo>
                  <a:lnTo>
                    <a:pt x="124" y="311"/>
                  </a:lnTo>
                  <a:lnTo>
                    <a:pt x="121" y="337"/>
                  </a:lnTo>
                  <a:lnTo>
                    <a:pt x="119" y="365"/>
                  </a:lnTo>
                  <a:lnTo>
                    <a:pt x="118" y="393"/>
                  </a:lnTo>
                  <a:lnTo>
                    <a:pt x="119" y="424"/>
                  </a:lnTo>
                  <a:lnTo>
                    <a:pt x="122" y="455"/>
                  </a:lnTo>
                  <a:lnTo>
                    <a:pt x="126" y="484"/>
                  </a:lnTo>
                  <a:lnTo>
                    <a:pt x="131" y="510"/>
                  </a:lnTo>
                  <a:lnTo>
                    <a:pt x="138" y="536"/>
                  </a:lnTo>
                  <a:lnTo>
                    <a:pt x="146" y="558"/>
                  </a:lnTo>
                  <a:lnTo>
                    <a:pt x="150" y="570"/>
                  </a:lnTo>
                  <a:lnTo>
                    <a:pt x="155" y="580"/>
                  </a:lnTo>
                  <a:lnTo>
                    <a:pt x="160" y="590"/>
                  </a:lnTo>
                  <a:lnTo>
                    <a:pt x="166" y="599"/>
                  </a:lnTo>
                  <a:lnTo>
                    <a:pt x="172" y="608"/>
                  </a:lnTo>
                  <a:lnTo>
                    <a:pt x="178" y="617"/>
                  </a:lnTo>
                  <a:lnTo>
                    <a:pt x="185" y="624"/>
                  </a:lnTo>
                  <a:lnTo>
                    <a:pt x="191" y="631"/>
                  </a:lnTo>
                  <a:lnTo>
                    <a:pt x="198" y="638"/>
                  </a:lnTo>
                  <a:lnTo>
                    <a:pt x="206" y="644"/>
                  </a:lnTo>
                  <a:lnTo>
                    <a:pt x="213" y="650"/>
                  </a:lnTo>
                  <a:lnTo>
                    <a:pt x="222" y="655"/>
                  </a:lnTo>
                  <a:lnTo>
                    <a:pt x="230" y="659"/>
                  </a:lnTo>
                  <a:lnTo>
                    <a:pt x="239" y="663"/>
                  </a:lnTo>
                  <a:lnTo>
                    <a:pt x="247" y="667"/>
                  </a:lnTo>
                  <a:lnTo>
                    <a:pt x="256" y="669"/>
                  </a:lnTo>
                  <a:lnTo>
                    <a:pt x="266" y="671"/>
                  </a:lnTo>
                  <a:lnTo>
                    <a:pt x="276" y="673"/>
                  </a:lnTo>
                  <a:lnTo>
                    <a:pt x="286" y="674"/>
                  </a:lnTo>
                  <a:lnTo>
                    <a:pt x="296" y="674"/>
                  </a:lnTo>
                  <a:lnTo>
                    <a:pt x="308" y="674"/>
                  </a:lnTo>
                  <a:lnTo>
                    <a:pt x="319" y="673"/>
                  </a:lnTo>
                  <a:lnTo>
                    <a:pt x="330" y="671"/>
                  </a:lnTo>
                  <a:lnTo>
                    <a:pt x="340" y="669"/>
                  </a:lnTo>
                  <a:lnTo>
                    <a:pt x="351" y="666"/>
                  </a:lnTo>
                  <a:lnTo>
                    <a:pt x="361"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8" name="Freeform 32"/>
            <p:cNvSpPr>
              <a:spLocks noEditPoints="1"/>
            </p:cNvSpPr>
            <p:nvPr/>
          </p:nvSpPr>
          <p:spPr bwMode="auto">
            <a:xfrm>
              <a:off x="3947" y="1913"/>
              <a:ext cx="158"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7" y="559"/>
                  </a:lnTo>
                  <a:lnTo>
                    <a:pt x="144" y="582"/>
                  </a:lnTo>
                  <a:lnTo>
                    <a:pt x="151" y="602"/>
                  </a:lnTo>
                  <a:lnTo>
                    <a:pt x="161" y="622"/>
                  </a:lnTo>
                  <a:lnTo>
                    <a:pt x="166"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8" y="680"/>
                  </a:lnTo>
                  <a:lnTo>
                    <a:pt x="277" y="677"/>
                  </a:lnTo>
                  <a:lnTo>
                    <a:pt x="285" y="674"/>
                  </a:lnTo>
                  <a:lnTo>
                    <a:pt x="293" y="670"/>
                  </a:lnTo>
                  <a:lnTo>
                    <a:pt x="300" y="665"/>
                  </a:lnTo>
                  <a:lnTo>
                    <a:pt x="307" y="659"/>
                  </a:lnTo>
                  <a:lnTo>
                    <a:pt x="313" y="653"/>
                  </a:lnTo>
                  <a:lnTo>
                    <a:pt x="319" y="645"/>
                  </a:lnTo>
                  <a:lnTo>
                    <a:pt x="324" y="637"/>
                  </a:lnTo>
                  <a:lnTo>
                    <a:pt x="329" y="629"/>
                  </a:lnTo>
                  <a:lnTo>
                    <a:pt x="335" y="620"/>
                  </a:lnTo>
                  <a:lnTo>
                    <a:pt x="344" y="600"/>
                  </a:lnTo>
                  <a:lnTo>
                    <a:pt x="351" y="579"/>
                  </a:lnTo>
                  <a:lnTo>
                    <a:pt x="357" y="556"/>
                  </a:lnTo>
                  <a:lnTo>
                    <a:pt x="362" y="533"/>
                  </a:lnTo>
                  <a:lnTo>
                    <a:pt x="366" y="508"/>
                  </a:lnTo>
                  <a:lnTo>
                    <a:pt x="369" y="484"/>
                  </a:lnTo>
                  <a:lnTo>
                    <a:pt x="371" y="459"/>
                  </a:lnTo>
                  <a:lnTo>
                    <a:pt x="373" y="435"/>
                  </a:lnTo>
                  <a:lnTo>
                    <a:pt x="374" y="411"/>
                  </a:lnTo>
                  <a:lnTo>
                    <a:pt x="374" y="388"/>
                  </a:lnTo>
                  <a:lnTo>
                    <a:pt x="374" y="366"/>
                  </a:lnTo>
                  <a:lnTo>
                    <a:pt x="373" y="342"/>
                  </a:lnTo>
                  <a:lnTo>
                    <a:pt x="371" y="318"/>
                  </a:lnTo>
                  <a:lnTo>
                    <a:pt x="369" y="293"/>
                  </a:lnTo>
                  <a:lnTo>
                    <a:pt x="366" y="270"/>
                  </a:lnTo>
                  <a:lnTo>
                    <a:pt x="362" y="245"/>
                  </a:lnTo>
                  <a:lnTo>
                    <a:pt x="357" y="222"/>
                  </a:lnTo>
                  <a:lnTo>
                    <a:pt x="350" y="199"/>
                  </a:lnTo>
                  <a:lnTo>
                    <a:pt x="343" y="178"/>
                  </a:lnTo>
                  <a:lnTo>
                    <a:pt x="334" y="158"/>
                  </a:lnTo>
                  <a:lnTo>
                    <a:pt x="328" y="149"/>
                  </a:lnTo>
                  <a:lnTo>
                    <a:pt x="323" y="141"/>
                  </a:lnTo>
                  <a:lnTo>
                    <a:pt x="317" y="132"/>
                  </a:lnTo>
                  <a:lnTo>
                    <a:pt x="312" y="125"/>
                  </a:lnTo>
                  <a:lnTo>
                    <a:pt x="305" y="118"/>
                  </a:lnTo>
                  <a:lnTo>
                    <a:pt x="298" y="113"/>
                  </a:lnTo>
                  <a:lnTo>
                    <a:pt x="291" y="108"/>
                  </a:lnTo>
                  <a:lnTo>
                    <a:pt x="282" y="104"/>
                  </a:lnTo>
                  <a:lnTo>
                    <a:pt x="274" y="100"/>
                  </a:lnTo>
                  <a:lnTo>
                    <a:pt x="266" y="98"/>
                  </a:lnTo>
                  <a:lnTo>
                    <a:pt x="257" y="97"/>
                  </a:lnTo>
                  <a:lnTo>
                    <a:pt x="248" y="96"/>
                  </a:lnTo>
                  <a:lnTo>
                    <a:pt x="237" y="97"/>
                  </a:lnTo>
                  <a:lnTo>
                    <a:pt x="228" y="98"/>
                  </a:lnTo>
                  <a:lnTo>
                    <a:pt x="219" y="100"/>
                  </a:lnTo>
                  <a:lnTo>
                    <a:pt x="211" y="104"/>
                  </a:lnTo>
                  <a:lnTo>
                    <a:pt x="203"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2" y="318"/>
                  </a:lnTo>
                  <a:lnTo>
                    <a:pt x="121" y="342"/>
                  </a:lnTo>
                  <a:lnTo>
                    <a:pt x="120" y="366"/>
                  </a:lnTo>
                  <a:lnTo>
                    <a:pt x="120" y="388"/>
                  </a:lnTo>
                  <a:close/>
                  <a:moveTo>
                    <a:pt x="494" y="388"/>
                  </a:moveTo>
                  <a:lnTo>
                    <a:pt x="494" y="415"/>
                  </a:lnTo>
                  <a:lnTo>
                    <a:pt x="492"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2" y="692"/>
                  </a:lnTo>
                  <a:lnTo>
                    <a:pt x="403"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9" y="772"/>
                  </a:lnTo>
                  <a:lnTo>
                    <a:pt x="277" y="775"/>
                  </a:lnTo>
                  <a:lnTo>
                    <a:pt x="266" y="776"/>
                  </a:lnTo>
                  <a:lnTo>
                    <a:pt x="255" y="777"/>
                  </a:lnTo>
                  <a:lnTo>
                    <a:pt x="243" y="777"/>
                  </a:lnTo>
                  <a:lnTo>
                    <a:pt x="231" y="777"/>
                  </a:lnTo>
                  <a:lnTo>
                    <a:pt x="219" y="776"/>
                  </a:lnTo>
                  <a:lnTo>
                    <a:pt x="207" y="773"/>
                  </a:lnTo>
                  <a:lnTo>
                    <a:pt x="194" y="771"/>
                  </a:lnTo>
                  <a:lnTo>
                    <a:pt x="183" y="767"/>
                  </a:lnTo>
                  <a:lnTo>
                    <a:pt x="171" y="763"/>
                  </a:lnTo>
                  <a:lnTo>
                    <a:pt x="160" y="759"/>
                  </a:lnTo>
                  <a:lnTo>
                    <a:pt x="148"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5" y="613"/>
                  </a:lnTo>
                  <a:lnTo>
                    <a:pt x="30" y="596"/>
                  </a:lnTo>
                  <a:lnTo>
                    <a:pt x="24" y="579"/>
                  </a:lnTo>
                  <a:lnTo>
                    <a:pt x="19" y="562"/>
                  </a:lnTo>
                  <a:lnTo>
                    <a:pt x="14" y="543"/>
                  </a:lnTo>
                  <a:lnTo>
                    <a:pt x="11" y="524"/>
                  </a:lnTo>
                  <a:lnTo>
                    <a:pt x="8" y="503"/>
                  </a:lnTo>
                  <a:lnTo>
                    <a:pt x="5" y="482"/>
                  </a:lnTo>
                  <a:lnTo>
                    <a:pt x="3" y="460"/>
                  </a:lnTo>
                  <a:lnTo>
                    <a:pt x="1" y="438"/>
                  </a:lnTo>
                  <a:lnTo>
                    <a:pt x="0" y="414"/>
                  </a:lnTo>
                  <a:lnTo>
                    <a:pt x="0" y="389"/>
                  </a:lnTo>
                  <a:lnTo>
                    <a:pt x="0" y="364"/>
                  </a:lnTo>
                  <a:lnTo>
                    <a:pt x="1" y="340"/>
                  </a:lnTo>
                  <a:lnTo>
                    <a:pt x="3" y="317"/>
                  </a:lnTo>
                  <a:lnTo>
                    <a:pt x="5" y="294"/>
                  </a:lnTo>
                  <a:lnTo>
                    <a:pt x="8" y="273"/>
                  </a:lnTo>
                  <a:lnTo>
                    <a:pt x="12" y="252"/>
                  </a:lnTo>
                  <a:lnTo>
                    <a:pt x="16" y="232"/>
                  </a:lnTo>
                  <a:lnTo>
                    <a:pt x="22" y="213"/>
                  </a:lnTo>
                  <a:lnTo>
                    <a:pt x="27" y="195"/>
                  </a:lnTo>
                  <a:lnTo>
                    <a:pt x="33" y="179"/>
                  </a:lnTo>
                  <a:lnTo>
                    <a:pt x="39" y="162"/>
                  </a:lnTo>
                  <a:lnTo>
                    <a:pt x="46" y="146"/>
                  </a:lnTo>
                  <a:lnTo>
                    <a:pt x="53" y="131"/>
                  </a:lnTo>
                  <a:lnTo>
                    <a:pt x="60" y="118"/>
                  </a:lnTo>
                  <a:lnTo>
                    <a:pt x="69" y="105"/>
                  </a:lnTo>
                  <a:lnTo>
                    <a:pt x="78" y="93"/>
                  </a:lnTo>
                  <a:lnTo>
                    <a:pt x="87" y="81"/>
                  </a:lnTo>
                  <a:lnTo>
                    <a:pt x="96" y="70"/>
                  </a:lnTo>
                  <a:lnTo>
                    <a:pt x="105" y="61"/>
                  </a:lnTo>
                  <a:lnTo>
                    <a:pt x="116" y="52"/>
                  </a:lnTo>
                  <a:lnTo>
                    <a:pt x="126" y="43"/>
                  </a:lnTo>
                  <a:lnTo>
                    <a:pt x="136" y="36"/>
                  </a:lnTo>
                  <a:lnTo>
                    <a:pt x="147" y="29"/>
                  </a:lnTo>
                  <a:lnTo>
                    <a:pt x="158" y="23"/>
                  </a:lnTo>
                  <a:lnTo>
                    <a:pt x="169" y="18"/>
                  </a:lnTo>
                  <a:lnTo>
                    <a:pt x="181" y="13"/>
                  </a:lnTo>
                  <a:lnTo>
                    <a:pt x="192" y="10"/>
                  </a:lnTo>
                  <a:lnTo>
                    <a:pt x="204" y="6"/>
                  </a:lnTo>
                  <a:lnTo>
                    <a:pt x="216" y="3"/>
                  </a:lnTo>
                  <a:lnTo>
                    <a:pt x="227" y="2"/>
                  </a:lnTo>
                  <a:lnTo>
                    <a:pt x="239" y="1"/>
                  </a:lnTo>
                  <a:lnTo>
                    <a:pt x="252" y="0"/>
                  </a:lnTo>
                  <a:lnTo>
                    <a:pt x="264" y="1"/>
                  </a:lnTo>
                  <a:lnTo>
                    <a:pt x="276" y="2"/>
                  </a:lnTo>
                  <a:lnTo>
                    <a:pt x="289" y="4"/>
                  </a:lnTo>
                  <a:lnTo>
                    <a:pt x="301" y="6"/>
                  </a:lnTo>
                  <a:lnTo>
                    <a:pt x="313" y="10"/>
                  </a:lnTo>
                  <a:lnTo>
                    <a:pt x="324" y="14"/>
                  </a:lnTo>
                  <a:lnTo>
                    <a:pt x="336" y="19"/>
                  </a:lnTo>
                  <a:lnTo>
                    <a:pt x="347" y="25"/>
                  </a:lnTo>
                  <a:lnTo>
                    <a:pt x="357" y="31"/>
                  </a:lnTo>
                  <a:lnTo>
                    <a:pt x="368" y="38"/>
                  </a:lnTo>
                  <a:lnTo>
                    <a:pt x="378" y="45"/>
                  </a:lnTo>
                  <a:lnTo>
                    <a:pt x="388" y="55"/>
                  </a:lnTo>
                  <a:lnTo>
                    <a:pt x="397" y="64"/>
                  </a:lnTo>
                  <a:lnTo>
                    <a:pt x="406" y="74"/>
                  </a:lnTo>
                  <a:lnTo>
                    <a:pt x="415" y="84"/>
                  </a:lnTo>
                  <a:lnTo>
                    <a:pt x="424" y="97"/>
                  </a:lnTo>
                  <a:lnTo>
                    <a:pt x="432" y="109"/>
                  </a:lnTo>
                  <a:lnTo>
                    <a:pt x="439" y="122"/>
                  </a:lnTo>
                  <a:lnTo>
                    <a:pt x="446" y="136"/>
                  </a:lnTo>
                  <a:lnTo>
                    <a:pt x="453" y="151"/>
                  </a:lnTo>
                  <a:lnTo>
                    <a:pt x="459" y="166"/>
                  </a:lnTo>
                  <a:lnTo>
                    <a:pt x="465" y="183"/>
                  </a:lnTo>
                  <a:lnTo>
                    <a:pt x="471" y="199"/>
                  </a:lnTo>
                  <a:lnTo>
                    <a:pt x="476" y="217"/>
                  </a:lnTo>
                  <a:lnTo>
                    <a:pt x="480" y="236"/>
                  </a:lnTo>
                  <a:lnTo>
                    <a:pt x="483"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9" name="Freeform 33"/>
            <p:cNvSpPr>
              <a:spLocks noEditPoints="1"/>
            </p:cNvSpPr>
            <p:nvPr/>
          </p:nvSpPr>
          <p:spPr bwMode="auto">
            <a:xfrm>
              <a:off x="4149" y="1913"/>
              <a:ext cx="167" cy="351"/>
            </a:xfrm>
            <a:custGeom>
              <a:avLst/>
              <a:gdLst>
                <a:gd name="T0" fmla="*/ 0 w 492"/>
                <a:gd name="T1" fmla="*/ 0 h 1063"/>
                <a:gd name="T2" fmla="*/ 0 w 492"/>
                <a:gd name="T3" fmla="*/ 0 h 1063"/>
                <a:gd name="T4" fmla="*/ 0 w 492"/>
                <a:gd name="T5" fmla="*/ 0 h 1063"/>
                <a:gd name="T6" fmla="*/ 0 w 492"/>
                <a:gd name="T7" fmla="*/ 0 h 1063"/>
                <a:gd name="T8" fmla="*/ 0 w 492"/>
                <a:gd name="T9" fmla="*/ 0 h 1063"/>
                <a:gd name="T10" fmla="*/ 0 w 492"/>
                <a:gd name="T11" fmla="*/ 0 h 1063"/>
                <a:gd name="T12" fmla="*/ 0 w 492"/>
                <a:gd name="T13" fmla="*/ 0 h 1063"/>
                <a:gd name="T14" fmla="*/ 0 w 492"/>
                <a:gd name="T15" fmla="*/ 0 h 1063"/>
                <a:gd name="T16" fmla="*/ 0 w 492"/>
                <a:gd name="T17" fmla="*/ 0 h 1063"/>
                <a:gd name="T18" fmla="*/ 0 w 492"/>
                <a:gd name="T19" fmla="*/ 0 h 1063"/>
                <a:gd name="T20" fmla="*/ 0 w 492"/>
                <a:gd name="T21" fmla="*/ 0 h 1063"/>
                <a:gd name="T22" fmla="*/ 0 w 492"/>
                <a:gd name="T23" fmla="*/ 0 h 1063"/>
                <a:gd name="T24" fmla="*/ 0 w 492"/>
                <a:gd name="T25" fmla="*/ 0 h 1063"/>
                <a:gd name="T26" fmla="*/ 0 w 492"/>
                <a:gd name="T27" fmla="*/ 0 h 1063"/>
                <a:gd name="T28" fmla="*/ 0 w 492"/>
                <a:gd name="T29" fmla="*/ 0 h 1063"/>
                <a:gd name="T30" fmla="*/ 0 w 492"/>
                <a:gd name="T31" fmla="*/ 0 h 1063"/>
                <a:gd name="T32" fmla="*/ 0 w 492"/>
                <a:gd name="T33" fmla="*/ 0 h 1063"/>
                <a:gd name="T34" fmla="*/ 0 w 492"/>
                <a:gd name="T35" fmla="*/ 0 h 1063"/>
                <a:gd name="T36" fmla="*/ 0 w 492"/>
                <a:gd name="T37" fmla="*/ 0 h 1063"/>
                <a:gd name="T38" fmla="*/ 0 w 492"/>
                <a:gd name="T39" fmla="*/ 0 h 1063"/>
                <a:gd name="T40" fmla="*/ 0 w 492"/>
                <a:gd name="T41" fmla="*/ 0 h 1063"/>
                <a:gd name="T42" fmla="*/ 0 w 492"/>
                <a:gd name="T43" fmla="*/ 0 h 1063"/>
                <a:gd name="T44" fmla="*/ 0 w 492"/>
                <a:gd name="T45" fmla="*/ 0 h 1063"/>
                <a:gd name="T46" fmla="*/ 0 w 492"/>
                <a:gd name="T47" fmla="*/ 0 h 1063"/>
                <a:gd name="T48" fmla="*/ 0 w 492"/>
                <a:gd name="T49" fmla="*/ 0 h 1063"/>
                <a:gd name="T50" fmla="*/ 0 w 492"/>
                <a:gd name="T51" fmla="*/ 0 h 1063"/>
                <a:gd name="T52" fmla="*/ 0 w 492"/>
                <a:gd name="T53" fmla="*/ 0 h 1063"/>
                <a:gd name="T54" fmla="*/ 0 w 492"/>
                <a:gd name="T55" fmla="*/ 0 h 1063"/>
                <a:gd name="T56" fmla="*/ 0 w 492"/>
                <a:gd name="T57" fmla="*/ 0 h 1063"/>
                <a:gd name="T58" fmla="*/ 0 w 492"/>
                <a:gd name="T59" fmla="*/ 0 h 1063"/>
                <a:gd name="T60" fmla="*/ 0 w 492"/>
                <a:gd name="T61" fmla="*/ 0 h 1063"/>
                <a:gd name="T62" fmla="*/ 0 w 492"/>
                <a:gd name="T63" fmla="*/ 0 h 1063"/>
                <a:gd name="T64" fmla="*/ 0 w 492"/>
                <a:gd name="T65" fmla="*/ 0 h 1063"/>
                <a:gd name="T66" fmla="*/ 0 w 492"/>
                <a:gd name="T67" fmla="*/ 0 h 1063"/>
                <a:gd name="T68" fmla="*/ 0 w 492"/>
                <a:gd name="T69" fmla="*/ 0 h 1063"/>
                <a:gd name="T70" fmla="*/ 0 w 492"/>
                <a:gd name="T71" fmla="*/ 0 h 1063"/>
                <a:gd name="T72" fmla="*/ 0 w 492"/>
                <a:gd name="T73" fmla="*/ 0 h 1063"/>
                <a:gd name="T74" fmla="*/ 0 w 492"/>
                <a:gd name="T75" fmla="*/ 0 h 1063"/>
                <a:gd name="T76" fmla="*/ 0 w 492"/>
                <a:gd name="T77" fmla="*/ 0 h 1063"/>
                <a:gd name="T78" fmla="*/ 0 w 492"/>
                <a:gd name="T79" fmla="*/ 0 h 1063"/>
                <a:gd name="T80" fmla="*/ 0 w 492"/>
                <a:gd name="T81" fmla="*/ 0 h 1063"/>
                <a:gd name="T82" fmla="*/ 0 w 492"/>
                <a:gd name="T83" fmla="*/ 0 h 1063"/>
                <a:gd name="T84" fmla="*/ 0 w 492"/>
                <a:gd name="T85" fmla="*/ 0 h 1063"/>
                <a:gd name="T86" fmla="*/ 0 w 492"/>
                <a:gd name="T87" fmla="*/ 0 h 1063"/>
                <a:gd name="T88" fmla="*/ 0 w 492"/>
                <a:gd name="T89" fmla="*/ 0 h 1063"/>
                <a:gd name="T90" fmla="*/ 0 w 492"/>
                <a:gd name="T91" fmla="*/ 0 h 1063"/>
                <a:gd name="T92" fmla="*/ 0 w 492"/>
                <a:gd name="T93" fmla="*/ 0 h 1063"/>
                <a:gd name="T94" fmla="*/ 0 w 492"/>
                <a:gd name="T95" fmla="*/ 0 h 1063"/>
                <a:gd name="T96" fmla="*/ 0 w 492"/>
                <a:gd name="T97" fmla="*/ 0 h 10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063"/>
                <a:gd name="T149" fmla="*/ 492 w 492"/>
                <a:gd name="T150" fmla="*/ 1063 h 10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063">
                  <a:moveTo>
                    <a:pt x="124" y="489"/>
                  </a:moveTo>
                  <a:lnTo>
                    <a:pt x="125" y="505"/>
                  </a:lnTo>
                  <a:lnTo>
                    <a:pt x="126" y="522"/>
                  </a:lnTo>
                  <a:lnTo>
                    <a:pt x="128" y="537"/>
                  </a:lnTo>
                  <a:lnTo>
                    <a:pt x="130" y="551"/>
                  </a:lnTo>
                  <a:lnTo>
                    <a:pt x="135" y="571"/>
                  </a:lnTo>
                  <a:lnTo>
                    <a:pt x="140" y="587"/>
                  </a:lnTo>
                  <a:lnTo>
                    <a:pt x="146" y="602"/>
                  </a:lnTo>
                  <a:lnTo>
                    <a:pt x="152" y="616"/>
                  </a:lnTo>
                  <a:lnTo>
                    <a:pt x="160" y="628"/>
                  </a:lnTo>
                  <a:lnTo>
                    <a:pt x="167" y="638"/>
                  </a:lnTo>
                  <a:lnTo>
                    <a:pt x="174" y="648"/>
                  </a:lnTo>
                  <a:lnTo>
                    <a:pt x="182" y="655"/>
                  </a:lnTo>
                  <a:lnTo>
                    <a:pt x="190" y="661"/>
                  </a:lnTo>
                  <a:lnTo>
                    <a:pt x="197" y="666"/>
                  </a:lnTo>
                  <a:lnTo>
                    <a:pt x="206" y="670"/>
                  </a:lnTo>
                  <a:lnTo>
                    <a:pt x="213" y="673"/>
                  </a:lnTo>
                  <a:lnTo>
                    <a:pt x="220" y="675"/>
                  </a:lnTo>
                  <a:lnTo>
                    <a:pt x="227" y="676"/>
                  </a:lnTo>
                  <a:lnTo>
                    <a:pt x="234" y="677"/>
                  </a:lnTo>
                  <a:lnTo>
                    <a:pt x="240" y="677"/>
                  </a:lnTo>
                  <a:lnTo>
                    <a:pt x="250" y="677"/>
                  </a:lnTo>
                  <a:lnTo>
                    <a:pt x="259" y="675"/>
                  </a:lnTo>
                  <a:lnTo>
                    <a:pt x="267" y="674"/>
                  </a:lnTo>
                  <a:lnTo>
                    <a:pt x="275" y="671"/>
                  </a:lnTo>
                  <a:lnTo>
                    <a:pt x="282" y="668"/>
                  </a:lnTo>
                  <a:lnTo>
                    <a:pt x="289" y="664"/>
                  </a:lnTo>
                  <a:lnTo>
                    <a:pt x="297" y="659"/>
                  </a:lnTo>
                  <a:lnTo>
                    <a:pt x="303" y="654"/>
                  </a:lnTo>
                  <a:lnTo>
                    <a:pt x="310" y="648"/>
                  </a:lnTo>
                  <a:lnTo>
                    <a:pt x="315" y="641"/>
                  </a:lnTo>
                  <a:lnTo>
                    <a:pt x="321" y="633"/>
                  </a:lnTo>
                  <a:lnTo>
                    <a:pt x="326" y="626"/>
                  </a:lnTo>
                  <a:lnTo>
                    <a:pt x="336" y="609"/>
                  </a:lnTo>
                  <a:lnTo>
                    <a:pt x="344" y="590"/>
                  </a:lnTo>
                  <a:lnTo>
                    <a:pt x="351" y="569"/>
                  </a:lnTo>
                  <a:lnTo>
                    <a:pt x="357" y="547"/>
                  </a:lnTo>
                  <a:lnTo>
                    <a:pt x="362" y="523"/>
                  </a:lnTo>
                  <a:lnTo>
                    <a:pt x="366" y="498"/>
                  </a:lnTo>
                  <a:lnTo>
                    <a:pt x="369" y="472"/>
                  </a:lnTo>
                  <a:lnTo>
                    <a:pt x="371" y="445"/>
                  </a:lnTo>
                  <a:lnTo>
                    <a:pt x="372" y="417"/>
                  </a:lnTo>
                  <a:lnTo>
                    <a:pt x="372" y="389"/>
                  </a:lnTo>
                  <a:lnTo>
                    <a:pt x="372" y="361"/>
                  </a:lnTo>
                  <a:lnTo>
                    <a:pt x="371" y="332"/>
                  </a:lnTo>
                  <a:lnTo>
                    <a:pt x="368" y="306"/>
                  </a:lnTo>
                  <a:lnTo>
                    <a:pt x="365" y="279"/>
                  </a:lnTo>
                  <a:lnTo>
                    <a:pt x="361" y="254"/>
                  </a:lnTo>
                  <a:lnTo>
                    <a:pt x="356" y="231"/>
                  </a:lnTo>
                  <a:lnTo>
                    <a:pt x="350" y="208"/>
                  </a:lnTo>
                  <a:lnTo>
                    <a:pt x="342" y="188"/>
                  </a:lnTo>
                  <a:lnTo>
                    <a:pt x="333" y="169"/>
                  </a:lnTo>
                  <a:lnTo>
                    <a:pt x="323" y="153"/>
                  </a:lnTo>
                  <a:lnTo>
                    <a:pt x="318" y="146"/>
                  </a:lnTo>
                  <a:lnTo>
                    <a:pt x="313" y="139"/>
                  </a:lnTo>
                  <a:lnTo>
                    <a:pt x="307" y="132"/>
                  </a:lnTo>
                  <a:lnTo>
                    <a:pt x="301" y="126"/>
                  </a:lnTo>
                  <a:lnTo>
                    <a:pt x="294" y="121"/>
                  </a:lnTo>
                  <a:lnTo>
                    <a:pt x="287" y="116"/>
                  </a:lnTo>
                  <a:lnTo>
                    <a:pt x="280" y="113"/>
                  </a:lnTo>
                  <a:lnTo>
                    <a:pt x="272" y="109"/>
                  </a:lnTo>
                  <a:lnTo>
                    <a:pt x="265" y="107"/>
                  </a:lnTo>
                  <a:lnTo>
                    <a:pt x="257" y="105"/>
                  </a:lnTo>
                  <a:lnTo>
                    <a:pt x="248" y="104"/>
                  </a:lnTo>
                  <a:lnTo>
                    <a:pt x="239" y="104"/>
                  </a:lnTo>
                  <a:lnTo>
                    <a:pt x="229" y="104"/>
                  </a:lnTo>
                  <a:lnTo>
                    <a:pt x="219" y="107"/>
                  </a:lnTo>
                  <a:lnTo>
                    <a:pt x="210" y="110"/>
                  </a:lnTo>
                  <a:lnTo>
                    <a:pt x="199" y="115"/>
                  </a:lnTo>
                  <a:lnTo>
                    <a:pt x="190" y="121"/>
                  </a:lnTo>
                  <a:lnTo>
                    <a:pt x="182" y="128"/>
                  </a:lnTo>
                  <a:lnTo>
                    <a:pt x="174" y="137"/>
                  </a:lnTo>
                  <a:lnTo>
                    <a:pt x="166" y="146"/>
                  </a:lnTo>
                  <a:lnTo>
                    <a:pt x="159" y="155"/>
                  </a:lnTo>
                  <a:lnTo>
                    <a:pt x="152" y="166"/>
                  </a:lnTo>
                  <a:lnTo>
                    <a:pt x="146" y="176"/>
                  </a:lnTo>
                  <a:lnTo>
                    <a:pt x="141" y="189"/>
                  </a:lnTo>
                  <a:lnTo>
                    <a:pt x="137" y="201"/>
                  </a:lnTo>
                  <a:lnTo>
                    <a:pt x="133" y="213"/>
                  </a:lnTo>
                  <a:lnTo>
                    <a:pt x="131" y="226"/>
                  </a:lnTo>
                  <a:lnTo>
                    <a:pt x="129" y="239"/>
                  </a:lnTo>
                  <a:lnTo>
                    <a:pt x="127" y="252"/>
                  </a:lnTo>
                  <a:lnTo>
                    <a:pt x="126" y="267"/>
                  </a:lnTo>
                  <a:lnTo>
                    <a:pt x="125" y="281"/>
                  </a:lnTo>
                  <a:lnTo>
                    <a:pt x="124" y="296"/>
                  </a:lnTo>
                  <a:lnTo>
                    <a:pt x="124" y="489"/>
                  </a:lnTo>
                  <a:close/>
                  <a:moveTo>
                    <a:pt x="6" y="246"/>
                  </a:moveTo>
                  <a:lnTo>
                    <a:pt x="6" y="205"/>
                  </a:lnTo>
                  <a:lnTo>
                    <a:pt x="5" y="168"/>
                  </a:lnTo>
                  <a:lnTo>
                    <a:pt x="4" y="136"/>
                  </a:lnTo>
                  <a:lnTo>
                    <a:pt x="4" y="106"/>
                  </a:lnTo>
                  <a:lnTo>
                    <a:pt x="2" y="79"/>
                  </a:lnTo>
                  <a:lnTo>
                    <a:pt x="1" y="55"/>
                  </a:lnTo>
                  <a:lnTo>
                    <a:pt x="1" y="32"/>
                  </a:lnTo>
                  <a:lnTo>
                    <a:pt x="0" y="12"/>
                  </a:lnTo>
                  <a:lnTo>
                    <a:pt x="105" y="12"/>
                  </a:lnTo>
                  <a:lnTo>
                    <a:pt x="111" y="108"/>
                  </a:lnTo>
                  <a:lnTo>
                    <a:pt x="115" y="108"/>
                  </a:lnTo>
                  <a:lnTo>
                    <a:pt x="123" y="94"/>
                  </a:lnTo>
                  <a:lnTo>
                    <a:pt x="131" y="80"/>
                  </a:lnTo>
                  <a:lnTo>
                    <a:pt x="140" y="69"/>
                  </a:lnTo>
                  <a:lnTo>
                    <a:pt x="149" y="58"/>
                  </a:lnTo>
                  <a:lnTo>
                    <a:pt x="159" y="48"/>
                  </a:lnTo>
                  <a:lnTo>
                    <a:pt x="169" y="39"/>
                  </a:lnTo>
                  <a:lnTo>
                    <a:pt x="178" y="31"/>
                  </a:lnTo>
                  <a:lnTo>
                    <a:pt x="188" y="25"/>
                  </a:lnTo>
                  <a:lnTo>
                    <a:pt x="198" y="19"/>
                  </a:lnTo>
                  <a:lnTo>
                    <a:pt x="210" y="14"/>
                  </a:lnTo>
                  <a:lnTo>
                    <a:pt x="220" y="10"/>
                  </a:lnTo>
                  <a:lnTo>
                    <a:pt x="231" y="6"/>
                  </a:lnTo>
                  <a:lnTo>
                    <a:pt x="241" y="3"/>
                  </a:lnTo>
                  <a:lnTo>
                    <a:pt x="253" y="2"/>
                  </a:lnTo>
                  <a:lnTo>
                    <a:pt x="264" y="1"/>
                  </a:lnTo>
                  <a:lnTo>
                    <a:pt x="275" y="0"/>
                  </a:lnTo>
                  <a:lnTo>
                    <a:pt x="287" y="1"/>
                  </a:lnTo>
                  <a:lnTo>
                    <a:pt x="299" y="2"/>
                  </a:lnTo>
                  <a:lnTo>
                    <a:pt x="311" y="4"/>
                  </a:lnTo>
                  <a:lnTo>
                    <a:pt x="322" y="8"/>
                  </a:lnTo>
                  <a:lnTo>
                    <a:pt x="333" y="11"/>
                  </a:lnTo>
                  <a:lnTo>
                    <a:pt x="344" y="15"/>
                  </a:lnTo>
                  <a:lnTo>
                    <a:pt x="354" y="20"/>
                  </a:lnTo>
                  <a:lnTo>
                    <a:pt x="364" y="26"/>
                  </a:lnTo>
                  <a:lnTo>
                    <a:pt x="374" y="33"/>
                  </a:lnTo>
                  <a:lnTo>
                    <a:pt x="384" y="40"/>
                  </a:lnTo>
                  <a:lnTo>
                    <a:pt x="393" y="48"/>
                  </a:lnTo>
                  <a:lnTo>
                    <a:pt x="402" y="58"/>
                  </a:lnTo>
                  <a:lnTo>
                    <a:pt x="410" y="67"/>
                  </a:lnTo>
                  <a:lnTo>
                    <a:pt x="418" y="78"/>
                  </a:lnTo>
                  <a:lnTo>
                    <a:pt x="426" y="88"/>
                  </a:lnTo>
                  <a:lnTo>
                    <a:pt x="433" y="101"/>
                  </a:lnTo>
                  <a:lnTo>
                    <a:pt x="440" y="113"/>
                  </a:lnTo>
                  <a:lnTo>
                    <a:pt x="447" y="127"/>
                  </a:lnTo>
                  <a:lnTo>
                    <a:pt x="452" y="141"/>
                  </a:lnTo>
                  <a:lnTo>
                    <a:pt x="458" y="156"/>
                  </a:lnTo>
                  <a:lnTo>
                    <a:pt x="463" y="171"/>
                  </a:lnTo>
                  <a:lnTo>
                    <a:pt x="468" y="188"/>
                  </a:lnTo>
                  <a:lnTo>
                    <a:pt x="473" y="204"/>
                  </a:lnTo>
                  <a:lnTo>
                    <a:pt x="477" y="222"/>
                  </a:lnTo>
                  <a:lnTo>
                    <a:pt x="481" y="240"/>
                  </a:lnTo>
                  <a:lnTo>
                    <a:pt x="484" y="259"/>
                  </a:lnTo>
                  <a:lnTo>
                    <a:pt x="486" y="279"/>
                  </a:lnTo>
                  <a:lnTo>
                    <a:pt x="488" y="298"/>
                  </a:lnTo>
                  <a:lnTo>
                    <a:pt x="490" y="320"/>
                  </a:lnTo>
                  <a:lnTo>
                    <a:pt x="491" y="341"/>
                  </a:lnTo>
                  <a:lnTo>
                    <a:pt x="492" y="364"/>
                  </a:lnTo>
                  <a:lnTo>
                    <a:pt x="492" y="386"/>
                  </a:lnTo>
                  <a:lnTo>
                    <a:pt x="492" y="412"/>
                  </a:lnTo>
                  <a:lnTo>
                    <a:pt x="491" y="437"/>
                  </a:lnTo>
                  <a:lnTo>
                    <a:pt x="489" y="461"/>
                  </a:lnTo>
                  <a:lnTo>
                    <a:pt x="487" y="484"/>
                  </a:lnTo>
                  <a:lnTo>
                    <a:pt x="485" y="505"/>
                  </a:lnTo>
                  <a:lnTo>
                    <a:pt x="481" y="527"/>
                  </a:lnTo>
                  <a:lnTo>
                    <a:pt x="477" y="546"/>
                  </a:lnTo>
                  <a:lnTo>
                    <a:pt x="473" y="566"/>
                  </a:lnTo>
                  <a:lnTo>
                    <a:pt x="467" y="584"/>
                  </a:lnTo>
                  <a:lnTo>
                    <a:pt x="462" y="601"/>
                  </a:lnTo>
                  <a:lnTo>
                    <a:pt x="456" y="618"/>
                  </a:lnTo>
                  <a:lnTo>
                    <a:pt x="450" y="633"/>
                  </a:lnTo>
                  <a:lnTo>
                    <a:pt x="443" y="648"/>
                  </a:lnTo>
                  <a:lnTo>
                    <a:pt x="436" y="662"/>
                  </a:lnTo>
                  <a:lnTo>
                    <a:pt x="428" y="674"/>
                  </a:lnTo>
                  <a:lnTo>
                    <a:pt x="420" y="686"/>
                  </a:lnTo>
                  <a:lnTo>
                    <a:pt x="412" y="698"/>
                  </a:lnTo>
                  <a:lnTo>
                    <a:pt x="403" y="708"/>
                  </a:lnTo>
                  <a:lnTo>
                    <a:pt x="394" y="718"/>
                  </a:lnTo>
                  <a:lnTo>
                    <a:pt x="385" y="727"/>
                  </a:lnTo>
                  <a:lnTo>
                    <a:pt x="375" y="736"/>
                  </a:lnTo>
                  <a:lnTo>
                    <a:pt x="365" y="743"/>
                  </a:lnTo>
                  <a:lnTo>
                    <a:pt x="356" y="749"/>
                  </a:lnTo>
                  <a:lnTo>
                    <a:pt x="346" y="755"/>
                  </a:lnTo>
                  <a:lnTo>
                    <a:pt x="336" y="760"/>
                  </a:lnTo>
                  <a:lnTo>
                    <a:pt x="324" y="764"/>
                  </a:lnTo>
                  <a:lnTo>
                    <a:pt x="314" y="768"/>
                  </a:lnTo>
                  <a:lnTo>
                    <a:pt x="303" y="771"/>
                  </a:lnTo>
                  <a:lnTo>
                    <a:pt x="293" y="773"/>
                  </a:lnTo>
                  <a:lnTo>
                    <a:pt x="281" y="776"/>
                  </a:lnTo>
                  <a:lnTo>
                    <a:pt x="270" y="777"/>
                  </a:lnTo>
                  <a:lnTo>
                    <a:pt x="260" y="777"/>
                  </a:lnTo>
                  <a:lnTo>
                    <a:pt x="246" y="777"/>
                  </a:lnTo>
                  <a:lnTo>
                    <a:pt x="234" y="775"/>
                  </a:lnTo>
                  <a:lnTo>
                    <a:pt x="222" y="772"/>
                  </a:lnTo>
                  <a:lnTo>
                    <a:pt x="212" y="769"/>
                  </a:lnTo>
                  <a:lnTo>
                    <a:pt x="201" y="765"/>
                  </a:lnTo>
                  <a:lnTo>
                    <a:pt x="191" y="760"/>
                  </a:lnTo>
                  <a:lnTo>
                    <a:pt x="182" y="755"/>
                  </a:lnTo>
                  <a:lnTo>
                    <a:pt x="174" y="749"/>
                  </a:lnTo>
                  <a:lnTo>
                    <a:pt x="167" y="743"/>
                  </a:lnTo>
                  <a:lnTo>
                    <a:pt x="160" y="736"/>
                  </a:lnTo>
                  <a:lnTo>
                    <a:pt x="152" y="728"/>
                  </a:lnTo>
                  <a:lnTo>
                    <a:pt x="146" y="721"/>
                  </a:lnTo>
                  <a:lnTo>
                    <a:pt x="136" y="706"/>
                  </a:lnTo>
                  <a:lnTo>
                    <a:pt x="127" y="690"/>
                  </a:lnTo>
                  <a:lnTo>
                    <a:pt x="124" y="690"/>
                  </a:lnTo>
                  <a:lnTo>
                    <a:pt x="124" y="1063"/>
                  </a:lnTo>
                  <a:lnTo>
                    <a:pt x="6" y="1063"/>
                  </a:lnTo>
                  <a:lnTo>
                    <a:pt x="6" y="2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0" name="Freeform 34"/>
            <p:cNvSpPr>
              <a:spLocks noEditPoints="1"/>
            </p:cNvSpPr>
            <p:nvPr/>
          </p:nvSpPr>
          <p:spPr bwMode="auto">
            <a:xfrm>
              <a:off x="4351" y="1913"/>
              <a:ext cx="158" cy="255"/>
            </a:xfrm>
            <a:custGeom>
              <a:avLst/>
              <a:gdLst>
                <a:gd name="T0" fmla="*/ 0 w 470"/>
                <a:gd name="T1" fmla="*/ 0 h 773"/>
                <a:gd name="T2" fmla="*/ 0 w 470"/>
                <a:gd name="T3" fmla="*/ 0 h 773"/>
                <a:gd name="T4" fmla="*/ 0 w 470"/>
                <a:gd name="T5" fmla="*/ 0 h 773"/>
                <a:gd name="T6" fmla="*/ 0 w 470"/>
                <a:gd name="T7" fmla="*/ 0 h 773"/>
                <a:gd name="T8" fmla="*/ 0 w 470"/>
                <a:gd name="T9" fmla="*/ 0 h 773"/>
                <a:gd name="T10" fmla="*/ 0 w 470"/>
                <a:gd name="T11" fmla="*/ 0 h 773"/>
                <a:gd name="T12" fmla="*/ 0 w 470"/>
                <a:gd name="T13" fmla="*/ 0 h 773"/>
                <a:gd name="T14" fmla="*/ 0 w 470"/>
                <a:gd name="T15" fmla="*/ 0 h 773"/>
                <a:gd name="T16" fmla="*/ 0 w 470"/>
                <a:gd name="T17" fmla="*/ 0 h 773"/>
                <a:gd name="T18" fmla="*/ 0 w 470"/>
                <a:gd name="T19" fmla="*/ 0 h 773"/>
                <a:gd name="T20" fmla="*/ 0 w 470"/>
                <a:gd name="T21" fmla="*/ 0 h 773"/>
                <a:gd name="T22" fmla="*/ 0 w 470"/>
                <a:gd name="T23" fmla="*/ 0 h 773"/>
                <a:gd name="T24" fmla="*/ 0 w 470"/>
                <a:gd name="T25" fmla="*/ 0 h 773"/>
                <a:gd name="T26" fmla="*/ 0 w 470"/>
                <a:gd name="T27" fmla="*/ 0 h 773"/>
                <a:gd name="T28" fmla="*/ 0 w 470"/>
                <a:gd name="T29" fmla="*/ 0 h 773"/>
                <a:gd name="T30" fmla="*/ 0 w 470"/>
                <a:gd name="T31" fmla="*/ 0 h 773"/>
                <a:gd name="T32" fmla="*/ 0 w 470"/>
                <a:gd name="T33" fmla="*/ 0 h 773"/>
                <a:gd name="T34" fmla="*/ 0 w 470"/>
                <a:gd name="T35" fmla="*/ 0 h 773"/>
                <a:gd name="T36" fmla="*/ 0 w 470"/>
                <a:gd name="T37" fmla="*/ 0 h 773"/>
                <a:gd name="T38" fmla="*/ 0 w 470"/>
                <a:gd name="T39" fmla="*/ 0 h 773"/>
                <a:gd name="T40" fmla="*/ 0 w 470"/>
                <a:gd name="T41" fmla="*/ 0 h 773"/>
                <a:gd name="T42" fmla="*/ 0 w 470"/>
                <a:gd name="T43" fmla="*/ 0 h 773"/>
                <a:gd name="T44" fmla="*/ 0 w 470"/>
                <a:gd name="T45" fmla="*/ 0 h 773"/>
                <a:gd name="T46" fmla="*/ 0 w 470"/>
                <a:gd name="T47" fmla="*/ 0 h 773"/>
                <a:gd name="T48" fmla="*/ 0 w 470"/>
                <a:gd name="T49" fmla="*/ 0 h 773"/>
                <a:gd name="T50" fmla="*/ 0 w 470"/>
                <a:gd name="T51" fmla="*/ 0 h 773"/>
                <a:gd name="T52" fmla="*/ 0 w 470"/>
                <a:gd name="T53" fmla="*/ 0 h 773"/>
                <a:gd name="T54" fmla="*/ 0 w 470"/>
                <a:gd name="T55" fmla="*/ 0 h 773"/>
                <a:gd name="T56" fmla="*/ 0 w 470"/>
                <a:gd name="T57" fmla="*/ 0 h 773"/>
                <a:gd name="T58" fmla="*/ 0 w 470"/>
                <a:gd name="T59" fmla="*/ 0 h 773"/>
                <a:gd name="T60" fmla="*/ 0 w 470"/>
                <a:gd name="T61" fmla="*/ 0 h 773"/>
                <a:gd name="T62" fmla="*/ 0 w 470"/>
                <a:gd name="T63" fmla="*/ 0 h 773"/>
                <a:gd name="T64" fmla="*/ 0 w 470"/>
                <a:gd name="T65" fmla="*/ 0 h 773"/>
                <a:gd name="T66" fmla="*/ 0 w 470"/>
                <a:gd name="T67" fmla="*/ 0 h 773"/>
                <a:gd name="T68" fmla="*/ 0 w 470"/>
                <a:gd name="T69" fmla="*/ 0 h 773"/>
                <a:gd name="T70" fmla="*/ 0 w 470"/>
                <a:gd name="T71" fmla="*/ 0 h 773"/>
                <a:gd name="T72" fmla="*/ 0 w 470"/>
                <a:gd name="T73" fmla="*/ 0 h 773"/>
                <a:gd name="T74" fmla="*/ 0 w 470"/>
                <a:gd name="T75" fmla="*/ 0 h 773"/>
                <a:gd name="T76" fmla="*/ 0 w 470"/>
                <a:gd name="T77" fmla="*/ 0 h 773"/>
                <a:gd name="T78" fmla="*/ 0 w 470"/>
                <a:gd name="T79" fmla="*/ 0 h 773"/>
                <a:gd name="T80" fmla="*/ 0 w 470"/>
                <a:gd name="T81" fmla="*/ 0 h 773"/>
                <a:gd name="T82" fmla="*/ 0 w 470"/>
                <a:gd name="T83" fmla="*/ 0 h 773"/>
                <a:gd name="T84" fmla="*/ 0 w 470"/>
                <a:gd name="T85" fmla="*/ 0 h 773"/>
                <a:gd name="T86" fmla="*/ 0 w 470"/>
                <a:gd name="T87" fmla="*/ 0 h 773"/>
                <a:gd name="T88" fmla="*/ 0 w 470"/>
                <a:gd name="T89" fmla="*/ 0 h 773"/>
                <a:gd name="T90" fmla="*/ 0 w 470"/>
                <a:gd name="T91" fmla="*/ 0 h 773"/>
                <a:gd name="T92" fmla="*/ 0 w 470"/>
                <a:gd name="T93" fmla="*/ 0 h 773"/>
                <a:gd name="T94" fmla="*/ 0 w 470"/>
                <a:gd name="T95" fmla="*/ 0 h 773"/>
                <a:gd name="T96" fmla="*/ 0 w 470"/>
                <a:gd name="T97" fmla="*/ 0 h 773"/>
                <a:gd name="T98" fmla="*/ 0 w 470"/>
                <a:gd name="T99" fmla="*/ 0 h 773"/>
                <a:gd name="T100" fmla="*/ 0 w 470"/>
                <a:gd name="T101" fmla="*/ 0 h 773"/>
                <a:gd name="T102" fmla="*/ 0 w 470"/>
                <a:gd name="T103" fmla="*/ 0 h 773"/>
                <a:gd name="T104" fmla="*/ 0 w 470"/>
                <a:gd name="T105" fmla="*/ 0 h 773"/>
                <a:gd name="T106" fmla="*/ 0 w 470"/>
                <a:gd name="T107" fmla="*/ 0 h 773"/>
                <a:gd name="T108" fmla="*/ 0 w 470"/>
                <a:gd name="T109" fmla="*/ 0 h 773"/>
                <a:gd name="T110" fmla="*/ 0 w 470"/>
                <a:gd name="T111" fmla="*/ 0 h 773"/>
                <a:gd name="T112" fmla="*/ 0 w 470"/>
                <a:gd name="T113" fmla="*/ 0 h 773"/>
                <a:gd name="T114" fmla="*/ 0 w 470"/>
                <a:gd name="T115" fmla="*/ 0 h 773"/>
                <a:gd name="T116" fmla="*/ 0 w 470"/>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0"/>
                <a:gd name="T178" fmla="*/ 0 h 773"/>
                <a:gd name="T179" fmla="*/ 470 w 470"/>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0" h="773">
                  <a:moveTo>
                    <a:pt x="354" y="311"/>
                  </a:moveTo>
                  <a:lnTo>
                    <a:pt x="354" y="283"/>
                  </a:lnTo>
                  <a:lnTo>
                    <a:pt x="352" y="258"/>
                  </a:lnTo>
                  <a:lnTo>
                    <a:pt x="349" y="235"/>
                  </a:lnTo>
                  <a:lnTo>
                    <a:pt x="346" y="213"/>
                  </a:lnTo>
                  <a:lnTo>
                    <a:pt x="341" y="194"/>
                  </a:lnTo>
                  <a:lnTo>
                    <a:pt x="335" y="176"/>
                  </a:lnTo>
                  <a:lnTo>
                    <a:pt x="329" y="160"/>
                  </a:lnTo>
                  <a:lnTo>
                    <a:pt x="320" y="146"/>
                  </a:lnTo>
                  <a:lnTo>
                    <a:pt x="312" y="133"/>
                  </a:lnTo>
                  <a:lnTo>
                    <a:pt x="304" y="123"/>
                  </a:lnTo>
                  <a:lnTo>
                    <a:pt x="294" y="114"/>
                  </a:lnTo>
                  <a:lnTo>
                    <a:pt x="285" y="107"/>
                  </a:lnTo>
                  <a:lnTo>
                    <a:pt x="274" y="101"/>
                  </a:lnTo>
                  <a:lnTo>
                    <a:pt x="264" y="98"/>
                  </a:lnTo>
                  <a:lnTo>
                    <a:pt x="253" y="95"/>
                  </a:lnTo>
                  <a:lnTo>
                    <a:pt x="243" y="94"/>
                  </a:lnTo>
                  <a:lnTo>
                    <a:pt x="236" y="95"/>
                  </a:lnTo>
                  <a:lnTo>
                    <a:pt x="228" y="96"/>
                  </a:lnTo>
                  <a:lnTo>
                    <a:pt x="221" y="97"/>
                  </a:lnTo>
                  <a:lnTo>
                    <a:pt x="215" y="99"/>
                  </a:lnTo>
                  <a:lnTo>
                    <a:pt x="208" y="102"/>
                  </a:lnTo>
                  <a:lnTo>
                    <a:pt x="202" y="105"/>
                  </a:lnTo>
                  <a:lnTo>
                    <a:pt x="197" y="109"/>
                  </a:lnTo>
                  <a:lnTo>
                    <a:pt x="191" y="113"/>
                  </a:lnTo>
                  <a:lnTo>
                    <a:pt x="180" y="123"/>
                  </a:lnTo>
                  <a:lnTo>
                    <a:pt x="170" y="136"/>
                  </a:lnTo>
                  <a:lnTo>
                    <a:pt x="161" y="149"/>
                  </a:lnTo>
                  <a:lnTo>
                    <a:pt x="154" y="163"/>
                  </a:lnTo>
                  <a:lnTo>
                    <a:pt x="147" y="180"/>
                  </a:lnTo>
                  <a:lnTo>
                    <a:pt x="139" y="197"/>
                  </a:lnTo>
                  <a:lnTo>
                    <a:pt x="134" y="214"/>
                  </a:lnTo>
                  <a:lnTo>
                    <a:pt x="130" y="233"/>
                  </a:lnTo>
                  <a:lnTo>
                    <a:pt x="126" y="252"/>
                  </a:lnTo>
                  <a:lnTo>
                    <a:pt x="123" y="272"/>
                  </a:lnTo>
                  <a:lnTo>
                    <a:pt x="121" y="291"/>
                  </a:lnTo>
                  <a:lnTo>
                    <a:pt x="120" y="311"/>
                  </a:lnTo>
                  <a:lnTo>
                    <a:pt x="354" y="311"/>
                  </a:lnTo>
                  <a:close/>
                  <a:moveTo>
                    <a:pt x="118" y="399"/>
                  </a:moveTo>
                  <a:lnTo>
                    <a:pt x="119" y="420"/>
                  </a:lnTo>
                  <a:lnTo>
                    <a:pt x="119" y="441"/>
                  </a:lnTo>
                  <a:lnTo>
                    <a:pt x="121" y="459"/>
                  </a:lnTo>
                  <a:lnTo>
                    <a:pt x="122" y="478"/>
                  </a:lnTo>
                  <a:lnTo>
                    <a:pt x="125" y="495"/>
                  </a:lnTo>
                  <a:lnTo>
                    <a:pt x="127" y="510"/>
                  </a:lnTo>
                  <a:lnTo>
                    <a:pt x="130" y="526"/>
                  </a:lnTo>
                  <a:lnTo>
                    <a:pt x="134" y="540"/>
                  </a:lnTo>
                  <a:lnTo>
                    <a:pt x="137"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09" y="656"/>
                  </a:lnTo>
                  <a:lnTo>
                    <a:pt x="216" y="661"/>
                  </a:lnTo>
                  <a:lnTo>
                    <a:pt x="224" y="664"/>
                  </a:lnTo>
                  <a:lnTo>
                    <a:pt x="231" y="668"/>
                  </a:lnTo>
                  <a:lnTo>
                    <a:pt x="247" y="673"/>
                  </a:lnTo>
                  <a:lnTo>
                    <a:pt x="263" y="676"/>
                  </a:lnTo>
                  <a:lnTo>
                    <a:pt x="280" y="678"/>
                  </a:lnTo>
                  <a:lnTo>
                    <a:pt x="295" y="679"/>
                  </a:lnTo>
                  <a:lnTo>
                    <a:pt x="314" y="678"/>
                  </a:lnTo>
                  <a:lnTo>
                    <a:pt x="333" y="676"/>
                  </a:lnTo>
                  <a:lnTo>
                    <a:pt x="350" y="674"/>
                  </a:lnTo>
                  <a:lnTo>
                    <a:pt x="367" y="671"/>
                  </a:lnTo>
                  <a:lnTo>
                    <a:pt x="381" y="667"/>
                  </a:lnTo>
                  <a:lnTo>
                    <a:pt x="395" y="662"/>
                  </a:lnTo>
                  <a:lnTo>
                    <a:pt x="408" y="657"/>
                  </a:lnTo>
                  <a:lnTo>
                    <a:pt x="420" y="651"/>
                  </a:lnTo>
                  <a:lnTo>
                    <a:pt x="440" y="738"/>
                  </a:lnTo>
                  <a:lnTo>
                    <a:pt x="423" y="746"/>
                  </a:lnTo>
                  <a:lnTo>
                    <a:pt x="404" y="753"/>
                  </a:lnTo>
                  <a:lnTo>
                    <a:pt x="385" y="759"/>
                  </a:lnTo>
                  <a:lnTo>
                    <a:pt x="363" y="764"/>
                  </a:lnTo>
                  <a:lnTo>
                    <a:pt x="342" y="768"/>
                  </a:lnTo>
                  <a:lnTo>
                    <a:pt x="319" y="771"/>
                  </a:lnTo>
                  <a:lnTo>
                    <a:pt x="297" y="773"/>
                  </a:lnTo>
                  <a:lnTo>
                    <a:pt x="273" y="773"/>
                  </a:lnTo>
                  <a:lnTo>
                    <a:pt x="257" y="773"/>
                  </a:lnTo>
                  <a:lnTo>
                    <a:pt x="241" y="771"/>
                  </a:lnTo>
                  <a:lnTo>
                    <a:pt x="225" y="769"/>
                  </a:lnTo>
                  <a:lnTo>
                    <a:pt x="210" y="767"/>
                  </a:lnTo>
                  <a:lnTo>
                    <a:pt x="196" y="763"/>
                  </a:lnTo>
                  <a:lnTo>
                    <a:pt x="181" y="758"/>
                  </a:lnTo>
                  <a:lnTo>
                    <a:pt x="168" y="753"/>
                  </a:lnTo>
                  <a:lnTo>
                    <a:pt x="155" y="747"/>
                  </a:lnTo>
                  <a:lnTo>
                    <a:pt x="142" y="740"/>
                  </a:lnTo>
                  <a:lnTo>
                    <a:pt x="130" y="733"/>
                  </a:lnTo>
                  <a:lnTo>
                    <a:pt x="119" y="724"/>
                  </a:lnTo>
                  <a:lnTo>
                    <a:pt x="108" y="715"/>
                  </a:lnTo>
                  <a:lnTo>
                    <a:pt x="97" y="705"/>
                  </a:lnTo>
                  <a:lnTo>
                    <a:pt x="87" y="695"/>
                  </a:lnTo>
                  <a:lnTo>
                    <a:pt x="78" y="683"/>
                  </a:lnTo>
                  <a:lnTo>
                    <a:pt x="70" y="671"/>
                  </a:lnTo>
                  <a:lnTo>
                    <a:pt x="61" y="659"/>
                  </a:lnTo>
                  <a:lnTo>
                    <a:pt x="53" y="645"/>
                  </a:lnTo>
                  <a:lnTo>
                    <a:pt x="46" y="631"/>
                  </a:lnTo>
                  <a:lnTo>
                    <a:pt x="39" y="617"/>
                  </a:lnTo>
                  <a:lnTo>
                    <a:pt x="33" y="601"/>
                  </a:lnTo>
                  <a:lnTo>
                    <a:pt x="27" y="585"/>
                  </a:lnTo>
                  <a:lnTo>
                    <a:pt x="22" y="569"/>
                  </a:lnTo>
                  <a:lnTo>
                    <a:pt x="18" y="552"/>
                  </a:lnTo>
                  <a:lnTo>
                    <a:pt x="14" y="534"/>
                  </a:lnTo>
                  <a:lnTo>
                    <a:pt x="10"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1" y="270"/>
                  </a:lnTo>
                  <a:lnTo>
                    <a:pt x="15" y="250"/>
                  </a:lnTo>
                  <a:lnTo>
                    <a:pt x="19" y="232"/>
                  </a:lnTo>
                  <a:lnTo>
                    <a:pt x="24" y="213"/>
                  </a:lnTo>
                  <a:lnTo>
                    <a:pt x="29" y="197"/>
                  </a:lnTo>
                  <a:lnTo>
                    <a:pt x="35" y="180"/>
                  </a:lnTo>
                  <a:lnTo>
                    <a:pt x="41" y="164"/>
                  </a:lnTo>
                  <a:lnTo>
                    <a:pt x="48" y="149"/>
                  </a:lnTo>
                  <a:lnTo>
                    <a:pt x="56" y="134"/>
                  </a:lnTo>
                  <a:lnTo>
                    <a:pt x="63" y="120"/>
                  </a:lnTo>
                  <a:lnTo>
                    <a:pt x="71" y="107"/>
                  </a:lnTo>
                  <a:lnTo>
                    <a:pt x="80" y="95"/>
                  </a:lnTo>
                  <a:lnTo>
                    <a:pt x="89" y="83"/>
                  </a:lnTo>
                  <a:lnTo>
                    <a:pt x="99" y="72"/>
                  </a:lnTo>
                  <a:lnTo>
                    <a:pt x="108" y="62"/>
                  </a:lnTo>
                  <a:lnTo>
                    <a:pt x="119" y="53"/>
                  </a:lnTo>
                  <a:lnTo>
                    <a:pt x="129" y="43"/>
                  </a:lnTo>
                  <a:lnTo>
                    <a:pt x="140" y="35"/>
                  </a:lnTo>
                  <a:lnTo>
                    <a:pt x="152" y="28"/>
                  </a:lnTo>
                  <a:lnTo>
                    <a:pt x="163" y="22"/>
                  </a:lnTo>
                  <a:lnTo>
                    <a:pt x="175" y="17"/>
                  </a:lnTo>
                  <a:lnTo>
                    <a:pt x="188" y="12"/>
                  </a:lnTo>
                  <a:lnTo>
                    <a:pt x="201" y="8"/>
                  </a:lnTo>
                  <a:lnTo>
                    <a:pt x="214" y="4"/>
                  </a:lnTo>
                  <a:lnTo>
                    <a:pt x="227" y="2"/>
                  </a:lnTo>
                  <a:lnTo>
                    <a:pt x="241" y="1"/>
                  </a:lnTo>
                  <a:lnTo>
                    <a:pt x="255" y="0"/>
                  </a:lnTo>
                  <a:lnTo>
                    <a:pt x="269" y="1"/>
                  </a:lnTo>
                  <a:lnTo>
                    <a:pt x="283" y="2"/>
                  </a:lnTo>
                  <a:lnTo>
                    <a:pt x="296" y="4"/>
                  </a:lnTo>
                  <a:lnTo>
                    <a:pt x="308" y="8"/>
                  </a:lnTo>
                  <a:lnTo>
                    <a:pt x="319" y="12"/>
                  </a:lnTo>
                  <a:lnTo>
                    <a:pt x="332" y="17"/>
                  </a:lnTo>
                  <a:lnTo>
                    <a:pt x="342" y="22"/>
                  </a:lnTo>
                  <a:lnTo>
                    <a:pt x="353" y="29"/>
                  </a:lnTo>
                  <a:lnTo>
                    <a:pt x="362" y="35"/>
                  </a:lnTo>
                  <a:lnTo>
                    <a:pt x="373" y="43"/>
                  </a:lnTo>
                  <a:lnTo>
                    <a:pt x="381" y="52"/>
                  </a:lnTo>
                  <a:lnTo>
                    <a:pt x="390" y="61"/>
                  </a:lnTo>
                  <a:lnTo>
                    <a:pt x="398" y="70"/>
                  </a:lnTo>
                  <a:lnTo>
                    <a:pt x="405" y="80"/>
                  </a:lnTo>
                  <a:lnTo>
                    <a:pt x="413" y="91"/>
                  </a:lnTo>
                  <a:lnTo>
                    <a:pt x="420" y="103"/>
                  </a:lnTo>
                  <a:lnTo>
                    <a:pt x="426" y="114"/>
                  </a:lnTo>
                  <a:lnTo>
                    <a:pt x="431" y="126"/>
                  </a:lnTo>
                  <a:lnTo>
                    <a:pt x="437" y="140"/>
                  </a:lnTo>
                  <a:lnTo>
                    <a:pt x="442" y="152"/>
                  </a:lnTo>
                  <a:lnTo>
                    <a:pt x="450" y="180"/>
                  </a:lnTo>
                  <a:lnTo>
                    <a:pt x="458" y="208"/>
                  </a:lnTo>
                  <a:lnTo>
                    <a:pt x="463" y="238"/>
                  </a:lnTo>
                  <a:lnTo>
                    <a:pt x="467" y="268"/>
                  </a:lnTo>
                  <a:lnTo>
                    <a:pt x="469" y="299"/>
                  </a:lnTo>
                  <a:lnTo>
                    <a:pt x="470" y="330"/>
                  </a:lnTo>
                  <a:lnTo>
                    <a:pt x="469" y="351"/>
                  </a:lnTo>
                  <a:lnTo>
                    <a:pt x="469" y="369"/>
                  </a:lnTo>
                  <a:lnTo>
                    <a:pt x="468" y="384"/>
                  </a:lnTo>
                  <a:lnTo>
                    <a:pt x="467"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1" name="Freeform 35"/>
            <p:cNvSpPr>
              <a:spLocks noEditPoints="1"/>
            </p:cNvSpPr>
            <p:nvPr/>
          </p:nvSpPr>
          <p:spPr bwMode="auto">
            <a:xfrm>
              <a:off x="4667"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5" y="378"/>
                  </a:lnTo>
                  <a:lnTo>
                    <a:pt x="247" y="382"/>
                  </a:lnTo>
                  <a:lnTo>
                    <a:pt x="230" y="386"/>
                  </a:lnTo>
                  <a:lnTo>
                    <a:pt x="213" y="393"/>
                  </a:lnTo>
                  <a:lnTo>
                    <a:pt x="196" y="401"/>
                  </a:lnTo>
                  <a:lnTo>
                    <a:pt x="188" y="405"/>
                  </a:lnTo>
                  <a:lnTo>
                    <a:pt x="180" y="410"/>
                  </a:lnTo>
                  <a:lnTo>
                    <a:pt x="173" y="416"/>
                  </a:lnTo>
                  <a:lnTo>
                    <a:pt x="166" y="422"/>
                  </a:lnTo>
                  <a:lnTo>
                    <a:pt x="158" y="429"/>
                  </a:lnTo>
                  <a:lnTo>
                    <a:pt x="151" y="437"/>
                  </a:lnTo>
                  <a:lnTo>
                    <a:pt x="145" y="445"/>
                  </a:lnTo>
                  <a:lnTo>
                    <a:pt x="140" y="453"/>
                  </a:lnTo>
                  <a:lnTo>
                    <a:pt x="135" y="463"/>
                  </a:lnTo>
                  <a:lnTo>
                    <a:pt x="130" y="472"/>
                  </a:lnTo>
                  <a:lnTo>
                    <a:pt x="126" y="484"/>
                  </a:lnTo>
                  <a:lnTo>
                    <a:pt x="123" y="495"/>
                  </a:lnTo>
                  <a:lnTo>
                    <a:pt x="119" y="507"/>
                  </a:lnTo>
                  <a:lnTo>
                    <a:pt x="117" y="521"/>
                  </a:lnTo>
                  <a:lnTo>
                    <a:pt x="116" y="535"/>
                  </a:lnTo>
                  <a:lnTo>
                    <a:pt x="116" y="549"/>
                  </a:lnTo>
                  <a:lnTo>
                    <a:pt x="116" y="568"/>
                  </a:lnTo>
                  <a:lnTo>
                    <a:pt x="118" y="584"/>
                  </a:lnTo>
                  <a:lnTo>
                    <a:pt x="120"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200" y="683"/>
                  </a:lnTo>
                  <a:lnTo>
                    <a:pt x="207" y="683"/>
                  </a:lnTo>
                  <a:lnTo>
                    <a:pt x="218" y="683"/>
                  </a:lnTo>
                  <a:lnTo>
                    <a:pt x="227" y="681"/>
                  </a:lnTo>
                  <a:lnTo>
                    <a:pt x="236" y="679"/>
                  </a:lnTo>
                  <a:lnTo>
                    <a:pt x="245" y="676"/>
                  </a:lnTo>
                  <a:lnTo>
                    <a:pt x="253" y="672"/>
                  </a:lnTo>
                  <a:lnTo>
                    <a:pt x="263" y="667"/>
                  </a:lnTo>
                  <a:lnTo>
                    <a:pt x="270" y="662"/>
                  </a:lnTo>
                  <a:lnTo>
                    <a:pt x="277" y="655"/>
                  </a:lnTo>
                  <a:lnTo>
                    <a:pt x="284" y="648"/>
                  </a:lnTo>
                  <a:lnTo>
                    <a:pt x="291" y="638"/>
                  </a:lnTo>
                  <a:lnTo>
                    <a:pt x="296" y="629"/>
                  </a:lnTo>
                  <a:lnTo>
                    <a:pt x="303" y="619"/>
                  </a:lnTo>
                  <a:lnTo>
                    <a:pt x="308" y="608"/>
                  </a:lnTo>
                  <a:lnTo>
                    <a:pt x="312" y="596"/>
                  </a:lnTo>
                  <a:lnTo>
                    <a:pt x="315" y="583"/>
                  </a:lnTo>
                  <a:lnTo>
                    <a:pt x="318" y="570"/>
                  </a:lnTo>
                  <a:lnTo>
                    <a:pt x="320" y="559"/>
                  </a:lnTo>
                  <a:lnTo>
                    <a:pt x="322" y="548"/>
                  </a:lnTo>
                  <a:lnTo>
                    <a:pt x="322" y="537"/>
                  </a:lnTo>
                  <a:lnTo>
                    <a:pt x="323" y="527"/>
                  </a:lnTo>
                  <a:lnTo>
                    <a:pt x="323" y="374"/>
                  </a:lnTo>
                  <a:close/>
                  <a:moveTo>
                    <a:pt x="440" y="593"/>
                  </a:moveTo>
                  <a:lnTo>
                    <a:pt x="440" y="615"/>
                  </a:lnTo>
                  <a:lnTo>
                    <a:pt x="440" y="637"/>
                  </a:lnTo>
                  <a:lnTo>
                    <a:pt x="440" y="660"/>
                  </a:lnTo>
                  <a:lnTo>
                    <a:pt x="441" y="682"/>
                  </a:lnTo>
                  <a:lnTo>
                    <a:pt x="442" y="704"/>
                  </a:lnTo>
                  <a:lnTo>
                    <a:pt x="443" y="725"/>
                  </a:lnTo>
                  <a:lnTo>
                    <a:pt x="445" y="746"/>
                  </a:lnTo>
                  <a:lnTo>
                    <a:pt x="447" y="764"/>
                  </a:lnTo>
                  <a:lnTo>
                    <a:pt x="339" y="764"/>
                  </a:lnTo>
                  <a:lnTo>
                    <a:pt x="332" y="685"/>
                  </a:lnTo>
                  <a:lnTo>
                    <a:pt x="327" y="685"/>
                  </a:lnTo>
                  <a:lnTo>
                    <a:pt x="321" y="696"/>
                  </a:lnTo>
                  <a:lnTo>
                    <a:pt x="314" y="706"/>
                  </a:lnTo>
                  <a:lnTo>
                    <a:pt x="307" y="715"/>
                  </a:lnTo>
                  <a:lnTo>
                    <a:pt x="300" y="723"/>
                  </a:lnTo>
                  <a:lnTo>
                    <a:pt x="291" y="731"/>
                  </a:lnTo>
                  <a:lnTo>
                    <a:pt x="282" y="740"/>
                  </a:lnTo>
                  <a:lnTo>
                    <a:pt x="274" y="746"/>
                  </a:lnTo>
                  <a:lnTo>
                    <a:pt x="265" y="752"/>
                  </a:lnTo>
                  <a:lnTo>
                    <a:pt x="255" y="758"/>
                  </a:lnTo>
                  <a:lnTo>
                    <a:pt x="244" y="763"/>
                  </a:lnTo>
                  <a:lnTo>
                    <a:pt x="234" y="767"/>
                  </a:lnTo>
                  <a:lnTo>
                    <a:pt x="223" y="770"/>
                  </a:lnTo>
                  <a:lnTo>
                    <a:pt x="212" y="773"/>
                  </a:lnTo>
                  <a:lnTo>
                    <a:pt x="200" y="776"/>
                  </a:lnTo>
                  <a:lnTo>
                    <a:pt x="189" y="777"/>
                  </a:lnTo>
                  <a:lnTo>
                    <a:pt x="177" y="777"/>
                  </a:lnTo>
                  <a:lnTo>
                    <a:pt x="158" y="776"/>
                  </a:lnTo>
                  <a:lnTo>
                    <a:pt x="141" y="772"/>
                  </a:lnTo>
                  <a:lnTo>
                    <a:pt x="124" y="768"/>
                  </a:lnTo>
                  <a:lnTo>
                    <a:pt x="107" y="761"/>
                  </a:lnTo>
                  <a:lnTo>
                    <a:pt x="92" y="753"/>
                  </a:lnTo>
                  <a:lnTo>
                    <a:pt x="77" y="744"/>
                  </a:lnTo>
                  <a:lnTo>
                    <a:pt x="63" y="731"/>
                  </a:lnTo>
                  <a:lnTo>
                    <a:pt x="51" y="718"/>
                  </a:lnTo>
                  <a:lnTo>
                    <a:pt x="40" y="704"/>
                  </a:lnTo>
                  <a:lnTo>
                    <a:pt x="29" y="687"/>
                  </a:lnTo>
                  <a:lnTo>
                    <a:pt x="20" y="670"/>
                  </a:lnTo>
                  <a:lnTo>
                    <a:pt x="13" y="651"/>
                  </a:lnTo>
                  <a:lnTo>
                    <a:pt x="7" y="630"/>
                  </a:lnTo>
                  <a:lnTo>
                    <a:pt x="3" y="609"/>
                  </a:lnTo>
                  <a:lnTo>
                    <a:pt x="1" y="586"/>
                  </a:lnTo>
                  <a:lnTo>
                    <a:pt x="0" y="563"/>
                  </a:lnTo>
                  <a:lnTo>
                    <a:pt x="0" y="545"/>
                  </a:lnTo>
                  <a:lnTo>
                    <a:pt x="1" y="528"/>
                  </a:lnTo>
                  <a:lnTo>
                    <a:pt x="4"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19" y="339"/>
                  </a:lnTo>
                  <a:lnTo>
                    <a:pt x="132"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2" y="154"/>
                  </a:lnTo>
                  <a:lnTo>
                    <a:pt x="294"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8" y="111"/>
                  </a:lnTo>
                  <a:lnTo>
                    <a:pt x="104" y="118"/>
                  </a:lnTo>
                  <a:lnTo>
                    <a:pt x="90" y="125"/>
                  </a:lnTo>
                  <a:lnTo>
                    <a:pt x="75" y="134"/>
                  </a:lnTo>
                  <a:lnTo>
                    <a:pt x="49" y="51"/>
                  </a:lnTo>
                  <a:lnTo>
                    <a:pt x="63" y="41"/>
                  </a:lnTo>
                  <a:lnTo>
                    <a:pt x="80" y="33"/>
                  </a:lnTo>
                  <a:lnTo>
                    <a:pt x="100" y="25"/>
                  </a:lnTo>
                  <a:lnTo>
                    <a:pt x="122" y="17"/>
                  </a:lnTo>
                  <a:lnTo>
                    <a:pt x="145" y="11"/>
                  </a:lnTo>
                  <a:lnTo>
                    <a:pt x="171" y="5"/>
                  </a:lnTo>
                  <a:lnTo>
                    <a:pt x="184" y="3"/>
                  </a:lnTo>
                  <a:lnTo>
                    <a:pt x="197" y="2"/>
                  </a:lnTo>
                  <a:lnTo>
                    <a:pt x="211" y="1"/>
                  </a:lnTo>
                  <a:lnTo>
                    <a:pt x="225" y="0"/>
                  </a:lnTo>
                  <a:lnTo>
                    <a:pt x="239" y="1"/>
                  </a:lnTo>
                  <a:lnTo>
                    <a:pt x="252" y="1"/>
                  </a:lnTo>
                  <a:lnTo>
                    <a:pt x="265" y="3"/>
                  </a:lnTo>
                  <a:lnTo>
                    <a:pt x="277" y="5"/>
                  </a:lnTo>
                  <a:lnTo>
                    <a:pt x="289" y="8"/>
                  </a:lnTo>
                  <a:lnTo>
                    <a:pt x="301" y="11"/>
                  </a:lnTo>
                  <a:lnTo>
                    <a:pt x="312" y="15"/>
                  </a:lnTo>
                  <a:lnTo>
                    <a:pt x="322" y="19"/>
                  </a:lnTo>
                  <a:lnTo>
                    <a:pt x="332" y="23"/>
                  </a:lnTo>
                  <a:lnTo>
                    <a:pt x="341" y="29"/>
                  </a:lnTo>
                  <a:lnTo>
                    <a:pt x="351" y="34"/>
                  </a:lnTo>
                  <a:lnTo>
                    <a:pt x="359" y="40"/>
                  </a:lnTo>
                  <a:lnTo>
                    <a:pt x="367" y="47"/>
                  </a:lnTo>
                  <a:lnTo>
                    <a:pt x="374" y="55"/>
                  </a:lnTo>
                  <a:lnTo>
                    <a:pt x="381" y="63"/>
                  </a:lnTo>
                  <a:lnTo>
                    <a:pt x="389" y="71"/>
                  </a:lnTo>
                  <a:lnTo>
                    <a:pt x="395" y="79"/>
                  </a:lnTo>
                  <a:lnTo>
                    <a:pt x="401" y="88"/>
                  </a:lnTo>
                  <a:lnTo>
                    <a:pt x="406" y="99"/>
                  </a:lnTo>
                  <a:lnTo>
                    <a:pt x="411" y="109"/>
                  </a:lnTo>
                  <a:lnTo>
                    <a:pt x="416" y="119"/>
                  </a:lnTo>
                  <a:lnTo>
                    <a:pt x="420" y="130"/>
                  </a:lnTo>
                  <a:lnTo>
                    <a:pt x="423" y="142"/>
                  </a:lnTo>
                  <a:lnTo>
                    <a:pt x="427" y="154"/>
                  </a:lnTo>
                  <a:lnTo>
                    <a:pt x="433" y="180"/>
                  </a:lnTo>
                  <a:lnTo>
                    <a:pt x="437" y="207"/>
                  </a:lnTo>
                  <a:lnTo>
                    <a:pt x="439" y="236"/>
                  </a:lnTo>
                  <a:lnTo>
                    <a:pt x="440" y="267"/>
                  </a:lnTo>
                  <a:lnTo>
                    <a:pt x="440"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2" name="Freeform 36"/>
            <p:cNvSpPr>
              <a:spLocks/>
            </p:cNvSpPr>
            <p:nvPr/>
          </p:nvSpPr>
          <p:spPr bwMode="auto">
            <a:xfrm>
              <a:off x="4868"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7" y="206"/>
                  </a:moveTo>
                  <a:lnTo>
                    <a:pt x="6" y="182"/>
                  </a:lnTo>
                  <a:lnTo>
                    <a:pt x="6" y="157"/>
                  </a:lnTo>
                  <a:lnTo>
                    <a:pt x="5" y="131"/>
                  </a:lnTo>
                  <a:lnTo>
                    <a:pt x="4" y="106"/>
                  </a:lnTo>
                  <a:lnTo>
                    <a:pt x="2" y="81"/>
                  </a:lnTo>
                  <a:lnTo>
                    <a:pt x="1" y="57"/>
                  </a:lnTo>
                  <a:lnTo>
                    <a:pt x="0" y="33"/>
                  </a:lnTo>
                  <a:lnTo>
                    <a:pt x="0" y="12"/>
                  </a:lnTo>
                  <a:lnTo>
                    <a:pt x="107" y="12"/>
                  </a:lnTo>
                  <a:lnTo>
                    <a:pt x="113" y="131"/>
                  </a:lnTo>
                  <a:lnTo>
                    <a:pt x="116" y="131"/>
                  </a:lnTo>
                  <a:lnTo>
                    <a:pt x="121" y="118"/>
                  </a:lnTo>
                  <a:lnTo>
                    <a:pt x="127" y="105"/>
                  </a:lnTo>
                  <a:lnTo>
                    <a:pt x="134" y="93"/>
                  </a:lnTo>
                  <a:lnTo>
                    <a:pt x="142" y="81"/>
                  </a:lnTo>
                  <a:lnTo>
                    <a:pt x="150" y="69"/>
                  </a:lnTo>
                  <a:lnTo>
                    <a:pt x="159" y="59"/>
                  </a:lnTo>
                  <a:lnTo>
                    <a:pt x="168" y="48"/>
                  </a:lnTo>
                  <a:lnTo>
                    <a:pt x="178" y="39"/>
                  </a:lnTo>
                  <a:lnTo>
                    <a:pt x="190" y="31"/>
                  </a:lnTo>
                  <a:lnTo>
                    <a:pt x="201" y="23"/>
                  </a:lnTo>
                  <a:lnTo>
                    <a:pt x="212" y="17"/>
                  </a:lnTo>
                  <a:lnTo>
                    <a:pt x="224" y="11"/>
                  </a:lnTo>
                  <a:lnTo>
                    <a:pt x="237" y="6"/>
                  </a:lnTo>
                  <a:lnTo>
                    <a:pt x="249" y="3"/>
                  </a:lnTo>
                  <a:lnTo>
                    <a:pt x="262" y="1"/>
                  </a:lnTo>
                  <a:lnTo>
                    <a:pt x="275" y="0"/>
                  </a:lnTo>
                  <a:lnTo>
                    <a:pt x="288" y="1"/>
                  </a:lnTo>
                  <a:lnTo>
                    <a:pt x="300" y="2"/>
                  </a:lnTo>
                  <a:lnTo>
                    <a:pt x="300" y="123"/>
                  </a:lnTo>
                  <a:lnTo>
                    <a:pt x="288" y="123"/>
                  </a:lnTo>
                  <a:lnTo>
                    <a:pt x="275" y="123"/>
                  </a:lnTo>
                  <a:lnTo>
                    <a:pt x="261" y="124"/>
                  </a:lnTo>
                  <a:lnTo>
                    <a:pt x="247" y="126"/>
                  </a:lnTo>
                  <a:lnTo>
                    <a:pt x="235" y="130"/>
                  </a:lnTo>
                  <a:lnTo>
                    <a:pt x="222" y="136"/>
                  </a:lnTo>
                  <a:lnTo>
                    <a:pt x="210" y="143"/>
                  </a:lnTo>
                  <a:lnTo>
                    <a:pt x="199" y="150"/>
                  </a:lnTo>
                  <a:lnTo>
                    <a:pt x="189" y="159"/>
                  </a:lnTo>
                  <a:lnTo>
                    <a:pt x="178" y="169"/>
                  </a:lnTo>
                  <a:lnTo>
                    <a:pt x="170" y="181"/>
                  </a:lnTo>
                  <a:lnTo>
                    <a:pt x="162" y="192"/>
                  </a:lnTo>
                  <a:lnTo>
                    <a:pt x="154" y="205"/>
                  </a:lnTo>
                  <a:lnTo>
                    <a:pt x="148" y="218"/>
                  </a:lnTo>
                  <a:lnTo>
                    <a:pt x="142" y="233"/>
                  </a:lnTo>
                  <a:lnTo>
                    <a:pt x="138" y="248"/>
                  </a:lnTo>
                  <a:lnTo>
                    <a:pt x="133" y="264"/>
                  </a:lnTo>
                  <a:lnTo>
                    <a:pt x="130" y="279"/>
                  </a:lnTo>
                  <a:lnTo>
                    <a:pt x="128" y="295"/>
                  </a:lnTo>
                  <a:lnTo>
                    <a:pt x="127" y="312"/>
                  </a:lnTo>
                  <a:lnTo>
                    <a:pt x="126" y="329"/>
                  </a:lnTo>
                  <a:lnTo>
                    <a:pt x="126" y="347"/>
                  </a:lnTo>
                  <a:lnTo>
                    <a:pt x="126" y="764"/>
                  </a:lnTo>
                  <a:lnTo>
                    <a:pt x="7" y="764"/>
                  </a:lnTo>
                  <a:lnTo>
                    <a:pt x="7"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3" name="Freeform 37"/>
            <p:cNvSpPr>
              <a:spLocks/>
            </p:cNvSpPr>
            <p:nvPr/>
          </p:nvSpPr>
          <p:spPr bwMode="auto">
            <a:xfrm>
              <a:off x="5000"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5" y="131"/>
                  </a:lnTo>
                  <a:lnTo>
                    <a:pt x="4" y="106"/>
                  </a:lnTo>
                  <a:lnTo>
                    <a:pt x="3" y="81"/>
                  </a:lnTo>
                  <a:lnTo>
                    <a:pt x="2" y="57"/>
                  </a:lnTo>
                  <a:lnTo>
                    <a:pt x="1" y="33"/>
                  </a:lnTo>
                  <a:lnTo>
                    <a:pt x="0" y="12"/>
                  </a:lnTo>
                  <a:lnTo>
                    <a:pt x="108" y="12"/>
                  </a:lnTo>
                  <a:lnTo>
                    <a:pt x="114" y="131"/>
                  </a:lnTo>
                  <a:lnTo>
                    <a:pt x="117" y="131"/>
                  </a:lnTo>
                  <a:lnTo>
                    <a:pt x="122" y="118"/>
                  </a:lnTo>
                  <a:lnTo>
                    <a:pt x="128" y="105"/>
                  </a:lnTo>
                  <a:lnTo>
                    <a:pt x="135" y="93"/>
                  </a:lnTo>
                  <a:lnTo>
                    <a:pt x="142" y="81"/>
                  </a:lnTo>
                  <a:lnTo>
                    <a:pt x="151" y="69"/>
                  </a:lnTo>
                  <a:lnTo>
                    <a:pt x="160" y="59"/>
                  </a:lnTo>
                  <a:lnTo>
                    <a:pt x="169" y="48"/>
                  </a:lnTo>
                  <a:lnTo>
                    <a:pt x="179" y="39"/>
                  </a:lnTo>
                  <a:lnTo>
                    <a:pt x="189" y="31"/>
                  </a:lnTo>
                  <a:lnTo>
                    <a:pt x="201" y="23"/>
                  </a:lnTo>
                  <a:lnTo>
                    <a:pt x="213" y="17"/>
                  </a:lnTo>
                  <a:lnTo>
                    <a:pt x="224" y="11"/>
                  </a:lnTo>
                  <a:lnTo>
                    <a:pt x="237" y="6"/>
                  </a:lnTo>
                  <a:lnTo>
                    <a:pt x="250" y="3"/>
                  </a:lnTo>
                  <a:lnTo>
                    <a:pt x="262" y="1"/>
                  </a:lnTo>
                  <a:lnTo>
                    <a:pt x="275" y="0"/>
                  </a:lnTo>
                  <a:lnTo>
                    <a:pt x="289" y="1"/>
                  </a:lnTo>
                  <a:lnTo>
                    <a:pt x="300" y="2"/>
                  </a:lnTo>
                  <a:lnTo>
                    <a:pt x="300" y="123"/>
                  </a:lnTo>
                  <a:lnTo>
                    <a:pt x="289" y="123"/>
                  </a:lnTo>
                  <a:lnTo>
                    <a:pt x="275" y="123"/>
                  </a:lnTo>
                  <a:lnTo>
                    <a:pt x="261" y="124"/>
                  </a:lnTo>
                  <a:lnTo>
                    <a:pt x="248" y="126"/>
                  </a:lnTo>
                  <a:lnTo>
                    <a:pt x="234" y="130"/>
                  </a:lnTo>
                  <a:lnTo>
                    <a:pt x="222" y="136"/>
                  </a:lnTo>
                  <a:lnTo>
                    <a:pt x="211" y="143"/>
                  </a:lnTo>
                  <a:lnTo>
                    <a:pt x="200" y="150"/>
                  </a:lnTo>
                  <a:lnTo>
                    <a:pt x="189" y="159"/>
                  </a:lnTo>
                  <a:lnTo>
                    <a:pt x="179" y="169"/>
                  </a:lnTo>
                  <a:lnTo>
                    <a:pt x="170" y="181"/>
                  </a:lnTo>
                  <a:lnTo>
                    <a:pt x="162" y="192"/>
                  </a:lnTo>
                  <a:lnTo>
                    <a:pt x="155" y="205"/>
                  </a:lnTo>
                  <a:lnTo>
                    <a:pt x="148" y="218"/>
                  </a:lnTo>
                  <a:lnTo>
                    <a:pt x="142" y="233"/>
                  </a:lnTo>
                  <a:lnTo>
                    <a:pt x="137" y="248"/>
                  </a:lnTo>
                  <a:lnTo>
                    <a:pt x="134" y="264"/>
                  </a:lnTo>
                  <a:lnTo>
                    <a:pt x="131" y="279"/>
                  </a:lnTo>
                  <a:lnTo>
                    <a:pt x="129"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4" name="Freeform 38"/>
            <p:cNvSpPr>
              <a:spLocks noEditPoints="1"/>
            </p:cNvSpPr>
            <p:nvPr/>
          </p:nvSpPr>
          <p:spPr bwMode="auto">
            <a:xfrm>
              <a:off x="5114"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4" y="378"/>
                  </a:lnTo>
                  <a:lnTo>
                    <a:pt x="247" y="382"/>
                  </a:lnTo>
                  <a:lnTo>
                    <a:pt x="230" y="386"/>
                  </a:lnTo>
                  <a:lnTo>
                    <a:pt x="213" y="393"/>
                  </a:lnTo>
                  <a:lnTo>
                    <a:pt x="196" y="401"/>
                  </a:lnTo>
                  <a:lnTo>
                    <a:pt x="188" y="405"/>
                  </a:lnTo>
                  <a:lnTo>
                    <a:pt x="180" y="410"/>
                  </a:lnTo>
                  <a:lnTo>
                    <a:pt x="173" y="416"/>
                  </a:lnTo>
                  <a:lnTo>
                    <a:pt x="165" y="422"/>
                  </a:lnTo>
                  <a:lnTo>
                    <a:pt x="158" y="429"/>
                  </a:lnTo>
                  <a:lnTo>
                    <a:pt x="151" y="437"/>
                  </a:lnTo>
                  <a:lnTo>
                    <a:pt x="145" y="445"/>
                  </a:lnTo>
                  <a:lnTo>
                    <a:pt x="140" y="453"/>
                  </a:lnTo>
                  <a:lnTo>
                    <a:pt x="135" y="463"/>
                  </a:lnTo>
                  <a:lnTo>
                    <a:pt x="130" y="472"/>
                  </a:lnTo>
                  <a:lnTo>
                    <a:pt x="126" y="484"/>
                  </a:lnTo>
                  <a:lnTo>
                    <a:pt x="123" y="495"/>
                  </a:lnTo>
                  <a:lnTo>
                    <a:pt x="120" y="507"/>
                  </a:lnTo>
                  <a:lnTo>
                    <a:pt x="118" y="521"/>
                  </a:lnTo>
                  <a:lnTo>
                    <a:pt x="117" y="535"/>
                  </a:lnTo>
                  <a:lnTo>
                    <a:pt x="117" y="549"/>
                  </a:lnTo>
                  <a:lnTo>
                    <a:pt x="117" y="568"/>
                  </a:lnTo>
                  <a:lnTo>
                    <a:pt x="119" y="584"/>
                  </a:lnTo>
                  <a:lnTo>
                    <a:pt x="121"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199" y="683"/>
                  </a:lnTo>
                  <a:lnTo>
                    <a:pt x="208" y="683"/>
                  </a:lnTo>
                  <a:lnTo>
                    <a:pt x="218" y="683"/>
                  </a:lnTo>
                  <a:lnTo>
                    <a:pt x="227" y="681"/>
                  </a:lnTo>
                  <a:lnTo>
                    <a:pt x="236" y="679"/>
                  </a:lnTo>
                  <a:lnTo>
                    <a:pt x="245" y="676"/>
                  </a:lnTo>
                  <a:lnTo>
                    <a:pt x="254" y="672"/>
                  </a:lnTo>
                  <a:lnTo>
                    <a:pt x="262" y="667"/>
                  </a:lnTo>
                  <a:lnTo>
                    <a:pt x="270" y="662"/>
                  </a:lnTo>
                  <a:lnTo>
                    <a:pt x="277" y="655"/>
                  </a:lnTo>
                  <a:lnTo>
                    <a:pt x="284" y="648"/>
                  </a:lnTo>
                  <a:lnTo>
                    <a:pt x="291" y="638"/>
                  </a:lnTo>
                  <a:lnTo>
                    <a:pt x="297" y="629"/>
                  </a:lnTo>
                  <a:lnTo>
                    <a:pt x="303" y="619"/>
                  </a:lnTo>
                  <a:lnTo>
                    <a:pt x="307" y="608"/>
                  </a:lnTo>
                  <a:lnTo>
                    <a:pt x="312" y="596"/>
                  </a:lnTo>
                  <a:lnTo>
                    <a:pt x="315" y="583"/>
                  </a:lnTo>
                  <a:lnTo>
                    <a:pt x="318" y="570"/>
                  </a:lnTo>
                  <a:lnTo>
                    <a:pt x="320" y="559"/>
                  </a:lnTo>
                  <a:lnTo>
                    <a:pt x="321" y="548"/>
                  </a:lnTo>
                  <a:lnTo>
                    <a:pt x="322" y="537"/>
                  </a:lnTo>
                  <a:lnTo>
                    <a:pt x="323" y="527"/>
                  </a:lnTo>
                  <a:lnTo>
                    <a:pt x="323" y="374"/>
                  </a:lnTo>
                  <a:close/>
                  <a:moveTo>
                    <a:pt x="439" y="593"/>
                  </a:moveTo>
                  <a:lnTo>
                    <a:pt x="440" y="615"/>
                  </a:lnTo>
                  <a:lnTo>
                    <a:pt x="440" y="637"/>
                  </a:lnTo>
                  <a:lnTo>
                    <a:pt x="440" y="660"/>
                  </a:lnTo>
                  <a:lnTo>
                    <a:pt x="441" y="682"/>
                  </a:lnTo>
                  <a:lnTo>
                    <a:pt x="442" y="704"/>
                  </a:lnTo>
                  <a:lnTo>
                    <a:pt x="443" y="725"/>
                  </a:lnTo>
                  <a:lnTo>
                    <a:pt x="445" y="746"/>
                  </a:lnTo>
                  <a:lnTo>
                    <a:pt x="447" y="764"/>
                  </a:lnTo>
                  <a:lnTo>
                    <a:pt x="340" y="764"/>
                  </a:lnTo>
                  <a:lnTo>
                    <a:pt x="332" y="685"/>
                  </a:lnTo>
                  <a:lnTo>
                    <a:pt x="327" y="685"/>
                  </a:lnTo>
                  <a:lnTo>
                    <a:pt x="321" y="696"/>
                  </a:lnTo>
                  <a:lnTo>
                    <a:pt x="314" y="706"/>
                  </a:lnTo>
                  <a:lnTo>
                    <a:pt x="307" y="715"/>
                  </a:lnTo>
                  <a:lnTo>
                    <a:pt x="300" y="723"/>
                  </a:lnTo>
                  <a:lnTo>
                    <a:pt x="291" y="731"/>
                  </a:lnTo>
                  <a:lnTo>
                    <a:pt x="282" y="740"/>
                  </a:lnTo>
                  <a:lnTo>
                    <a:pt x="274" y="746"/>
                  </a:lnTo>
                  <a:lnTo>
                    <a:pt x="264" y="752"/>
                  </a:lnTo>
                  <a:lnTo>
                    <a:pt x="255" y="758"/>
                  </a:lnTo>
                  <a:lnTo>
                    <a:pt x="244" y="763"/>
                  </a:lnTo>
                  <a:lnTo>
                    <a:pt x="234" y="767"/>
                  </a:lnTo>
                  <a:lnTo>
                    <a:pt x="223" y="770"/>
                  </a:lnTo>
                  <a:lnTo>
                    <a:pt x="212" y="773"/>
                  </a:lnTo>
                  <a:lnTo>
                    <a:pt x="200" y="776"/>
                  </a:lnTo>
                  <a:lnTo>
                    <a:pt x="189" y="777"/>
                  </a:lnTo>
                  <a:lnTo>
                    <a:pt x="177" y="777"/>
                  </a:lnTo>
                  <a:lnTo>
                    <a:pt x="158" y="776"/>
                  </a:lnTo>
                  <a:lnTo>
                    <a:pt x="140" y="772"/>
                  </a:lnTo>
                  <a:lnTo>
                    <a:pt x="124" y="768"/>
                  </a:lnTo>
                  <a:lnTo>
                    <a:pt x="107" y="761"/>
                  </a:lnTo>
                  <a:lnTo>
                    <a:pt x="92" y="753"/>
                  </a:lnTo>
                  <a:lnTo>
                    <a:pt x="77" y="744"/>
                  </a:lnTo>
                  <a:lnTo>
                    <a:pt x="63" y="731"/>
                  </a:lnTo>
                  <a:lnTo>
                    <a:pt x="51" y="718"/>
                  </a:lnTo>
                  <a:lnTo>
                    <a:pt x="40" y="704"/>
                  </a:lnTo>
                  <a:lnTo>
                    <a:pt x="30" y="687"/>
                  </a:lnTo>
                  <a:lnTo>
                    <a:pt x="20" y="670"/>
                  </a:lnTo>
                  <a:lnTo>
                    <a:pt x="13" y="651"/>
                  </a:lnTo>
                  <a:lnTo>
                    <a:pt x="7" y="630"/>
                  </a:lnTo>
                  <a:lnTo>
                    <a:pt x="3" y="609"/>
                  </a:lnTo>
                  <a:lnTo>
                    <a:pt x="1" y="586"/>
                  </a:lnTo>
                  <a:lnTo>
                    <a:pt x="0" y="563"/>
                  </a:lnTo>
                  <a:lnTo>
                    <a:pt x="0" y="545"/>
                  </a:lnTo>
                  <a:lnTo>
                    <a:pt x="1" y="528"/>
                  </a:lnTo>
                  <a:lnTo>
                    <a:pt x="3"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20" y="339"/>
                  </a:lnTo>
                  <a:lnTo>
                    <a:pt x="131"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1" y="154"/>
                  </a:lnTo>
                  <a:lnTo>
                    <a:pt x="295"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9" y="111"/>
                  </a:lnTo>
                  <a:lnTo>
                    <a:pt x="103" y="118"/>
                  </a:lnTo>
                  <a:lnTo>
                    <a:pt x="89" y="125"/>
                  </a:lnTo>
                  <a:lnTo>
                    <a:pt x="76" y="134"/>
                  </a:lnTo>
                  <a:lnTo>
                    <a:pt x="49" y="51"/>
                  </a:lnTo>
                  <a:lnTo>
                    <a:pt x="63" y="41"/>
                  </a:lnTo>
                  <a:lnTo>
                    <a:pt x="80" y="33"/>
                  </a:lnTo>
                  <a:lnTo>
                    <a:pt x="99" y="25"/>
                  </a:lnTo>
                  <a:lnTo>
                    <a:pt x="122" y="17"/>
                  </a:lnTo>
                  <a:lnTo>
                    <a:pt x="145" y="11"/>
                  </a:lnTo>
                  <a:lnTo>
                    <a:pt x="171" y="5"/>
                  </a:lnTo>
                  <a:lnTo>
                    <a:pt x="184" y="3"/>
                  </a:lnTo>
                  <a:lnTo>
                    <a:pt x="197" y="2"/>
                  </a:lnTo>
                  <a:lnTo>
                    <a:pt x="211" y="1"/>
                  </a:lnTo>
                  <a:lnTo>
                    <a:pt x="225" y="0"/>
                  </a:lnTo>
                  <a:lnTo>
                    <a:pt x="238" y="1"/>
                  </a:lnTo>
                  <a:lnTo>
                    <a:pt x="253" y="1"/>
                  </a:lnTo>
                  <a:lnTo>
                    <a:pt x="265" y="3"/>
                  </a:lnTo>
                  <a:lnTo>
                    <a:pt x="277" y="5"/>
                  </a:lnTo>
                  <a:lnTo>
                    <a:pt x="289" y="8"/>
                  </a:lnTo>
                  <a:lnTo>
                    <a:pt x="301" y="11"/>
                  </a:lnTo>
                  <a:lnTo>
                    <a:pt x="312" y="15"/>
                  </a:lnTo>
                  <a:lnTo>
                    <a:pt x="322" y="19"/>
                  </a:lnTo>
                  <a:lnTo>
                    <a:pt x="332" y="23"/>
                  </a:lnTo>
                  <a:lnTo>
                    <a:pt x="342" y="29"/>
                  </a:lnTo>
                  <a:lnTo>
                    <a:pt x="351" y="34"/>
                  </a:lnTo>
                  <a:lnTo>
                    <a:pt x="359" y="40"/>
                  </a:lnTo>
                  <a:lnTo>
                    <a:pt x="367" y="47"/>
                  </a:lnTo>
                  <a:lnTo>
                    <a:pt x="374" y="55"/>
                  </a:lnTo>
                  <a:lnTo>
                    <a:pt x="381" y="63"/>
                  </a:lnTo>
                  <a:lnTo>
                    <a:pt x="389" y="71"/>
                  </a:lnTo>
                  <a:lnTo>
                    <a:pt x="395" y="79"/>
                  </a:lnTo>
                  <a:lnTo>
                    <a:pt x="401" y="88"/>
                  </a:lnTo>
                  <a:lnTo>
                    <a:pt x="406" y="99"/>
                  </a:lnTo>
                  <a:lnTo>
                    <a:pt x="411" y="109"/>
                  </a:lnTo>
                  <a:lnTo>
                    <a:pt x="415" y="119"/>
                  </a:lnTo>
                  <a:lnTo>
                    <a:pt x="420" y="130"/>
                  </a:lnTo>
                  <a:lnTo>
                    <a:pt x="423" y="142"/>
                  </a:lnTo>
                  <a:lnTo>
                    <a:pt x="426" y="154"/>
                  </a:lnTo>
                  <a:lnTo>
                    <a:pt x="433" y="180"/>
                  </a:lnTo>
                  <a:lnTo>
                    <a:pt x="436" y="207"/>
                  </a:lnTo>
                  <a:lnTo>
                    <a:pt x="439" y="236"/>
                  </a:lnTo>
                  <a:lnTo>
                    <a:pt x="439" y="267"/>
                  </a:lnTo>
                  <a:lnTo>
                    <a:pt x="439"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5" name="Freeform 39"/>
            <p:cNvSpPr>
              <a:spLocks/>
            </p:cNvSpPr>
            <p:nvPr/>
          </p:nvSpPr>
          <p:spPr bwMode="auto">
            <a:xfrm>
              <a:off x="5289" y="1913"/>
              <a:ext cx="167" cy="360"/>
            </a:xfrm>
            <a:custGeom>
              <a:avLst/>
              <a:gdLst>
                <a:gd name="T0" fmla="*/ 0 w 500"/>
                <a:gd name="T1" fmla="*/ 0 h 1082"/>
                <a:gd name="T2" fmla="*/ 0 w 500"/>
                <a:gd name="T3" fmla="*/ 0 h 1082"/>
                <a:gd name="T4" fmla="*/ 0 w 500"/>
                <a:gd name="T5" fmla="*/ 0 h 1082"/>
                <a:gd name="T6" fmla="*/ 0 w 500"/>
                <a:gd name="T7" fmla="*/ 0 h 1082"/>
                <a:gd name="T8" fmla="*/ 0 w 500"/>
                <a:gd name="T9" fmla="*/ 0 h 1082"/>
                <a:gd name="T10" fmla="*/ 0 w 500"/>
                <a:gd name="T11" fmla="*/ 0 h 1082"/>
                <a:gd name="T12" fmla="*/ 0 w 500"/>
                <a:gd name="T13" fmla="*/ 0 h 1082"/>
                <a:gd name="T14" fmla="*/ 0 w 500"/>
                <a:gd name="T15" fmla="*/ 0 h 1082"/>
                <a:gd name="T16" fmla="*/ 0 w 500"/>
                <a:gd name="T17" fmla="*/ 0 h 1082"/>
                <a:gd name="T18" fmla="*/ 0 w 500"/>
                <a:gd name="T19" fmla="*/ 0 h 1082"/>
                <a:gd name="T20" fmla="*/ 0 w 500"/>
                <a:gd name="T21" fmla="*/ 0 h 1082"/>
                <a:gd name="T22" fmla="*/ 0 w 500"/>
                <a:gd name="T23" fmla="*/ 0 h 1082"/>
                <a:gd name="T24" fmla="*/ 0 w 500"/>
                <a:gd name="T25" fmla="*/ 0 h 1082"/>
                <a:gd name="T26" fmla="*/ 0 w 500"/>
                <a:gd name="T27" fmla="*/ 0 h 1082"/>
                <a:gd name="T28" fmla="*/ 0 w 500"/>
                <a:gd name="T29" fmla="*/ 0 h 1082"/>
                <a:gd name="T30" fmla="*/ 0 w 500"/>
                <a:gd name="T31" fmla="*/ 0 h 1082"/>
                <a:gd name="T32" fmla="*/ 0 w 500"/>
                <a:gd name="T33" fmla="*/ 0 h 1082"/>
                <a:gd name="T34" fmla="*/ 0 w 500"/>
                <a:gd name="T35" fmla="*/ 0 h 1082"/>
                <a:gd name="T36" fmla="*/ 0 w 500"/>
                <a:gd name="T37" fmla="*/ 0 h 1082"/>
                <a:gd name="T38" fmla="*/ 0 w 500"/>
                <a:gd name="T39" fmla="*/ 0 h 1082"/>
                <a:gd name="T40" fmla="*/ 0 w 500"/>
                <a:gd name="T41" fmla="*/ 0 h 1082"/>
                <a:gd name="T42" fmla="*/ 0 w 500"/>
                <a:gd name="T43" fmla="*/ 0 h 1082"/>
                <a:gd name="T44" fmla="*/ 0 w 500"/>
                <a:gd name="T45" fmla="*/ 0 h 1082"/>
                <a:gd name="T46" fmla="*/ 0 w 500"/>
                <a:gd name="T47" fmla="*/ 0 h 1082"/>
                <a:gd name="T48" fmla="*/ 0 w 500"/>
                <a:gd name="T49" fmla="*/ 0 h 1082"/>
                <a:gd name="T50" fmla="*/ 0 w 500"/>
                <a:gd name="T51" fmla="*/ 0 h 1082"/>
                <a:gd name="T52" fmla="*/ 0 w 500"/>
                <a:gd name="T53" fmla="*/ 0 h 1082"/>
                <a:gd name="T54" fmla="*/ 0 w 500"/>
                <a:gd name="T55" fmla="*/ 0 h 1082"/>
                <a:gd name="T56" fmla="*/ 0 w 500"/>
                <a:gd name="T57" fmla="*/ 0 h 1082"/>
                <a:gd name="T58" fmla="*/ 0 w 500"/>
                <a:gd name="T59" fmla="*/ 0 h 1082"/>
                <a:gd name="T60" fmla="*/ 0 w 500"/>
                <a:gd name="T61" fmla="*/ 0 h 1082"/>
                <a:gd name="T62" fmla="*/ 0 w 500"/>
                <a:gd name="T63" fmla="*/ 0 h 1082"/>
                <a:gd name="T64" fmla="*/ 0 w 500"/>
                <a:gd name="T65" fmla="*/ 0 h 1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0"/>
                <a:gd name="T100" fmla="*/ 0 h 1082"/>
                <a:gd name="T101" fmla="*/ 500 w 500"/>
                <a:gd name="T102" fmla="*/ 1082 h 1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0" h="1082">
                  <a:moveTo>
                    <a:pt x="126" y="0"/>
                  </a:moveTo>
                  <a:lnTo>
                    <a:pt x="227" y="432"/>
                  </a:lnTo>
                  <a:lnTo>
                    <a:pt x="231" y="453"/>
                  </a:lnTo>
                  <a:lnTo>
                    <a:pt x="235" y="475"/>
                  </a:lnTo>
                  <a:lnTo>
                    <a:pt x="239" y="494"/>
                  </a:lnTo>
                  <a:lnTo>
                    <a:pt x="242" y="514"/>
                  </a:lnTo>
                  <a:lnTo>
                    <a:pt x="246" y="533"/>
                  </a:lnTo>
                  <a:lnTo>
                    <a:pt x="250" y="552"/>
                  </a:lnTo>
                  <a:lnTo>
                    <a:pt x="253" y="569"/>
                  </a:lnTo>
                  <a:lnTo>
                    <a:pt x="258" y="587"/>
                  </a:lnTo>
                  <a:lnTo>
                    <a:pt x="261" y="587"/>
                  </a:lnTo>
                  <a:lnTo>
                    <a:pt x="268" y="553"/>
                  </a:lnTo>
                  <a:lnTo>
                    <a:pt x="275" y="515"/>
                  </a:lnTo>
                  <a:lnTo>
                    <a:pt x="283" y="475"/>
                  </a:lnTo>
                  <a:lnTo>
                    <a:pt x="291" y="434"/>
                  </a:lnTo>
                  <a:lnTo>
                    <a:pt x="382" y="0"/>
                  </a:lnTo>
                  <a:lnTo>
                    <a:pt x="500" y="0"/>
                  </a:lnTo>
                  <a:lnTo>
                    <a:pt x="377" y="483"/>
                  </a:lnTo>
                  <a:lnTo>
                    <a:pt x="360" y="554"/>
                  </a:lnTo>
                  <a:lnTo>
                    <a:pt x="340" y="622"/>
                  </a:lnTo>
                  <a:lnTo>
                    <a:pt x="331" y="656"/>
                  </a:lnTo>
                  <a:lnTo>
                    <a:pt x="321" y="689"/>
                  </a:lnTo>
                  <a:lnTo>
                    <a:pt x="310" y="722"/>
                  </a:lnTo>
                  <a:lnTo>
                    <a:pt x="299" y="753"/>
                  </a:lnTo>
                  <a:lnTo>
                    <a:pt x="288" y="784"/>
                  </a:lnTo>
                  <a:lnTo>
                    <a:pt x="276" y="814"/>
                  </a:lnTo>
                  <a:lnTo>
                    <a:pt x="264" y="842"/>
                  </a:lnTo>
                  <a:lnTo>
                    <a:pt x="250" y="871"/>
                  </a:lnTo>
                  <a:lnTo>
                    <a:pt x="236" y="897"/>
                  </a:lnTo>
                  <a:lnTo>
                    <a:pt x="222" y="922"/>
                  </a:lnTo>
                  <a:lnTo>
                    <a:pt x="206" y="946"/>
                  </a:lnTo>
                  <a:lnTo>
                    <a:pt x="191" y="968"/>
                  </a:lnTo>
                  <a:lnTo>
                    <a:pt x="171" y="992"/>
                  </a:lnTo>
                  <a:lnTo>
                    <a:pt x="151" y="1012"/>
                  </a:lnTo>
                  <a:lnTo>
                    <a:pt x="132" y="1031"/>
                  </a:lnTo>
                  <a:lnTo>
                    <a:pt x="113" y="1045"/>
                  </a:lnTo>
                  <a:lnTo>
                    <a:pt x="96" y="1058"/>
                  </a:lnTo>
                  <a:lnTo>
                    <a:pt x="81" y="1069"/>
                  </a:lnTo>
                  <a:lnTo>
                    <a:pt x="67" y="1076"/>
                  </a:lnTo>
                  <a:lnTo>
                    <a:pt x="56" y="1082"/>
                  </a:lnTo>
                  <a:lnTo>
                    <a:pt x="11" y="981"/>
                  </a:lnTo>
                  <a:lnTo>
                    <a:pt x="24" y="972"/>
                  </a:lnTo>
                  <a:lnTo>
                    <a:pt x="38" y="963"/>
                  </a:lnTo>
                  <a:lnTo>
                    <a:pt x="51" y="953"/>
                  </a:lnTo>
                  <a:lnTo>
                    <a:pt x="65" y="942"/>
                  </a:lnTo>
                  <a:lnTo>
                    <a:pt x="79" y="929"/>
                  </a:lnTo>
                  <a:lnTo>
                    <a:pt x="92" y="916"/>
                  </a:lnTo>
                  <a:lnTo>
                    <a:pt x="105" y="902"/>
                  </a:lnTo>
                  <a:lnTo>
                    <a:pt x="117" y="886"/>
                  </a:lnTo>
                  <a:lnTo>
                    <a:pt x="129" y="870"/>
                  </a:lnTo>
                  <a:lnTo>
                    <a:pt x="140" y="855"/>
                  </a:lnTo>
                  <a:lnTo>
                    <a:pt x="149" y="837"/>
                  </a:lnTo>
                  <a:lnTo>
                    <a:pt x="158" y="821"/>
                  </a:lnTo>
                  <a:lnTo>
                    <a:pt x="167" y="804"/>
                  </a:lnTo>
                  <a:lnTo>
                    <a:pt x="174" y="788"/>
                  </a:lnTo>
                  <a:lnTo>
                    <a:pt x="180" y="773"/>
                  </a:lnTo>
                  <a:lnTo>
                    <a:pt x="185" y="758"/>
                  </a:lnTo>
                  <a:lnTo>
                    <a:pt x="189" y="747"/>
                  </a:lnTo>
                  <a:lnTo>
                    <a:pt x="192" y="738"/>
                  </a:lnTo>
                  <a:lnTo>
                    <a:pt x="193" y="729"/>
                  </a:lnTo>
                  <a:lnTo>
                    <a:pt x="194" y="722"/>
                  </a:lnTo>
                  <a:lnTo>
                    <a:pt x="194" y="714"/>
                  </a:lnTo>
                  <a:lnTo>
                    <a:pt x="193" y="707"/>
                  </a:lnTo>
                  <a:lnTo>
                    <a:pt x="191" y="700"/>
                  </a:lnTo>
                  <a:lnTo>
                    <a:pt x="189" y="693"/>
                  </a:lnTo>
                  <a:lnTo>
                    <a:pt x="0" y="0"/>
                  </a:lnTo>
                  <a:lnTo>
                    <a:pt x="126"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grpSp>
      <p:sp>
        <p:nvSpPr>
          <p:cNvPr id="36"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4718836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extLst>
      <p:ext uri="{BB962C8B-B14F-4D97-AF65-F5344CB8AC3E}">
        <p14:creationId xmlns:p14="http://schemas.microsoft.com/office/powerpoint/2010/main" val="4725727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7984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extLst>
      <p:ext uri="{BB962C8B-B14F-4D97-AF65-F5344CB8AC3E}">
        <p14:creationId xmlns:p14="http://schemas.microsoft.com/office/powerpoint/2010/main" val="41952046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extLst>
      <p:ext uri="{BB962C8B-B14F-4D97-AF65-F5344CB8AC3E}">
        <p14:creationId xmlns:p14="http://schemas.microsoft.com/office/powerpoint/2010/main" val="16853920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8678339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12892815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39D0DC8-9766-A346-8C2B-AC931113643A}" type="slidenum">
              <a:rPr lang="en-US"/>
              <a:pPr/>
              <a:t>‹#›</a:t>
            </a:fld>
            <a:endParaRPr lang="en-US"/>
          </a:p>
        </p:txBody>
      </p:sp>
    </p:spTree>
    <p:extLst>
      <p:ext uri="{BB962C8B-B14F-4D97-AF65-F5344CB8AC3E}">
        <p14:creationId xmlns:p14="http://schemas.microsoft.com/office/powerpoint/2010/main" val="37925269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A1E9EDCB-58DC-0549-B4B6-B90BB136AF53}" type="slidenum">
              <a:rPr lang="en-US"/>
              <a:pPr/>
              <a:t>‹#›</a:t>
            </a:fld>
            <a:endParaRPr lang="en-US"/>
          </a:p>
        </p:txBody>
      </p:sp>
    </p:spTree>
    <p:extLst>
      <p:ext uri="{BB962C8B-B14F-4D97-AF65-F5344CB8AC3E}">
        <p14:creationId xmlns:p14="http://schemas.microsoft.com/office/powerpoint/2010/main" val="7976974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Slide Number Placeholder 3"/>
          <p:cNvSpPr>
            <a:spLocks noGrp="1"/>
          </p:cNvSpPr>
          <p:nvPr>
            <p:ph type="sldNum" idx="10"/>
          </p:nvPr>
        </p:nvSpPr>
        <p:spPr/>
        <p:txBody>
          <a:bodyPr/>
          <a:lstStyle>
            <a:lvl1pPr>
              <a:defRPr/>
            </a:lvl1pPr>
          </a:lstStyle>
          <a:p>
            <a:fld id="{D4072427-450A-9A47-A46F-A5367909F8B5}" type="slidenum">
              <a:rPr lang="en-US"/>
              <a:pPr/>
              <a:t>‹#›</a:t>
            </a:fld>
            <a:endParaRPr lang="en-US"/>
          </a:p>
        </p:txBody>
      </p:sp>
    </p:spTree>
    <p:extLst>
      <p:ext uri="{BB962C8B-B14F-4D97-AF65-F5344CB8AC3E}">
        <p14:creationId xmlns:p14="http://schemas.microsoft.com/office/powerpoint/2010/main" val="25028553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4"/>
          <p:cNvSpPr>
            <a:spLocks noGrp="1"/>
          </p:cNvSpPr>
          <p:nvPr>
            <p:ph type="sldNum" idx="10"/>
          </p:nvPr>
        </p:nvSpPr>
        <p:spPr/>
        <p:txBody>
          <a:bodyPr/>
          <a:lstStyle>
            <a:lvl1pPr>
              <a:defRPr/>
            </a:lvl1pPr>
          </a:lstStyle>
          <a:p>
            <a:fld id="{D8326729-898E-CF44-B22C-3042CDAE0B0D}" type="slidenum">
              <a:rPr lang="en-US"/>
              <a:pPr/>
              <a:t>‹#›</a:t>
            </a:fld>
            <a:endParaRPr lang="en-US"/>
          </a:p>
        </p:txBody>
      </p:sp>
    </p:spTree>
    <p:extLst>
      <p:ext uri="{BB962C8B-B14F-4D97-AF65-F5344CB8AC3E}">
        <p14:creationId xmlns:p14="http://schemas.microsoft.com/office/powerpoint/2010/main" val="425512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308" indent="0">
              <a:buNone/>
              <a:defRPr sz="1800">
                <a:solidFill>
                  <a:schemeClr val="tx1">
                    <a:tint val="75000"/>
                  </a:schemeClr>
                </a:solidFill>
              </a:defRPr>
            </a:lvl2pPr>
            <a:lvl3pPr marL="906592" indent="0">
              <a:buNone/>
              <a:defRPr sz="1600">
                <a:solidFill>
                  <a:schemeClr val="tx1">
                    <a:tint val="75000"/>
                  </a:schemeClr>
                </a:solidFill>
              </a:defRPr>
            </a:lvl3pPr>
            <a:lvl4pPr marL="1359908" indent="0">
              <a:buNone/>
              <a:defRPr sz="1400">
                <a:solidFill>
                  <a:schemeClr val="tx1">
                    <a:tint val="75000"/>
                  </a:schemeClr>
                </a:solidFill>
              </a:defRPr>
            </a:lvl4pPr>
            <a:lvl5pPr marL="1813188" indent="0">
              <a:buNone/>
              <a:defRPr sz="1400">
                <a:solidFill>
                  <a:schemeClr val="tx1">
                    <a:tint val="75000"/>
                  </a:schemeClr>
                </a:solidFill>
              </a:defRPr>
            </a:lvl5pPr>
            <a:lvl6pPr marL="2266517" indent="0">
              <a:buNone/>
              <a:defRPr sz="1400">
                <a:solidFill>
                  <a:schemeClr val="tx1">
                    <a:tint val="75000"/>
                  </a:schemeClr>
                </a:solidFill>
              </a:defRPr>
            </a:lvl6pPr>
            <a:lvl7pPr marL="2719812" indent="0">
              <a:buNone/>
              <a:defRPr sz="1400">
                <a:solidFill>
                  <a:schemeClr val="tx1">
                    <a:tint val="75000"/>
                  </a:schemeClr>
                </a:solidFill>
              </a:defRPr>
            </a:lvl7pPr>
            <a:lvl8pPr marL="3173122" indent="0">
              <a:buNone/>
              <a:defRPr sz="1400">
                <a:solidFill>
                  <a:schemeClr val="tx1">
                    <a:tint val="75000"/>
                  </a:schemeClr>
                </a:solidFill>
              </a:defRPr>
            </a:lvl8pPr>
            <a:lvl9pPr marL="3626408"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87" y="6488912"/>
            <a:ext cx="359813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576843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6"/>
          <p:cNvSpPr>
            <a:spLocks noGrp="1"/>
          </p:cNvSpPr>
          <p:nvPr>
            <p:ph type="sldNum" idx="10"/>
          </p:nvPr>
        </p:nvSpPr>
        <p:spPr/>
        <p:txBody>
          <a:bodyPr/>
          <a:lstStyle>
            <a:lvl1pPr>
              <a:defRPr/>
            </a:lvl1pPr>
          </a:lstStyle>
          <a:p>
            <a:fld id="{D2193041-A671-EF4D-AD27-8518DCE2359C}" type="slidenum">
              <a:rPr lang="en-US"/>
              <a:pPr/>
              <a:t>‹#›</a:t>
            </a:fld>
            <a:endParaRPr lang="en-US"/>
          </a:p>
        </p:txBody>
      </p:sp>
    </p:spTree>
    <p:extLst>
      <p:ext uri="{BB962C8B-B14F-4D97-AF65-F5344CB8AC3E}">
        <p14:creationId xmlns:p14="http://schemas.microsoft.com/office/powerpoint/2010/main" val="11862818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3A11B9C-8BA5-AF45-A761-399492F33CD9}" type="slidenum">
              <a:rPr lang="en-US"/>
              <a:pPr/>
              <a:t>‹#›</a:t>
            </a:fld>
            <a:endParaRPr lang="en-US"/>
          </a:p>
        </p:txBody>
      </p:sp>
    </p:spTree>
    <p:extLst>
      <p:ext uri="{BB962C8B-B14F-4D97-AF65-F5344CB8AC3E}">
        <p14:creationId xmlns:p14="http://schemas.microsoft.com/office/powerpoint/2010/main" val="39730398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AC37F96-7F70-DF44-AB52-0C03F447C991}" type="slidenum">
              <a:rPr lang="en-US"/>
              <a:pPr/>
              <a:t>‹#›</a:t>
            </a:fld>
            <a:endParaRPr lang="en-US"/>
          </a:p>
        </p:txBody>
      </p:sp>
    </p:spTree>
    <p:extLst>
      <p:ext uri="{BB962C8B-B14F-4D97-AF65-F5344CB8AC3E}">
        <p14:creationId xmlns:p14="http://schemas.microsoft.com/office/powerpoint/2010/main" val="11931528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4F844E0C-C6F9-F342-8745-35A054D758AC}" type="slidenum">
              <a:rPr lang="en-US"/>
              <a:pPr/>
              <a:t>‹#›</a:t>
            </a:fld>
            <a:endParaRPr lang="en-US"/>
          </a:p>
        </p:txBody>
      </p:sp>
    </p:spTree>
    <p:extLst>
      <p:ext uri="{BB962C8B-B14F-4D97-AF65-F5344CB8AC3E}">
        <p14:creationId xmlns:p14="http://schemas.microsoft.com/office/powerpoint/2010/main" val="7025534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5A00EA46-9A2C-184C-9750-305101144868}" type="slidenum">
              <a:rPr lang="en-US"/>
              <a:pPr/>
              <a:t>‹#›</a:t>
            </a:fld>
            <a:endParaRPr lang="en-US"/>
          </a:p>
        </p:txBody>
      </p:sp>
    </p:spTree>
    <p:extLst>
      <p:ext uri="{BB962C8B-B14F-4D97-AF65-F5344CB8AC3E}">
        <p14:creationId xmlns:p14="http://schemas.microsoft.com/office/powerpoint/2010/main" val="81286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6813851C-0482-B24A-B516-8416D842A672}" type="slidenum">
              <a:rPr lang="en-US"/>
              <a:pPr/>
              <a:t>‹#›</a:t>
            </a:fld>
            <a:endParaRPr lang="en-US"/>
          </a:p>
        </p:txBody>
      </p:sp>
    </p:spTree>
    <p:extLst>
      <p:ext uri="{BB962C8B-B14F-4D97-AF65-F5344CB8AC3E}">
        <p14:creationId xmlns:p14="http://schemas.microsoft.com/office/powerpoint/2010/main" val="39328270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84A49E60-E1E4-F746-82CF-C914B2340A49}" type="slidenum">
              <a:rPr lang="en-US"/>
              <a:pPr/>
              <a:t>‹#›</a:t>
            </a:fld>
            <a:endParaRPr lang="en-US"/>
          </a:p>
        </p:txBody>
      </p:sp>
    </p:spTree>
    <p:extLst>
      <p:ext uri="{BB962C8B-B14F-4D97-AF65-F5344CB8AC3E}">
        <p14:creationId xmlns:p14="http://schemas.microsoft.com/office/powerpoint/2010/main" val="2259061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a:xfrm>
            <a:off x="6553200" y="6248400"/>
            <a:ext cx="1903413" cy="455613"/>
          </a:xfrm>
        </p:spPr>
        <p:txBody>
          <a:bodyPr/>
          <a:lstStyle>
            <a:lvl1pPr>
              <a:defRPr/>
            </a:lvl1pPr>
          </a:lstStyle>
          <a:p>
            <a:fld id="{2E0A54C8-340D-A545-8B94-8B9CB55FE2A8}" type="slidenum">
              <a:rPr lang="en-US"/>
              <a:pPr/>
              <a:t>‹#›</a:t>
            </a:fld>
            <a:endParaRPr lang="en-US"/>
          </a:p>
        </p:txBody>
      </p:sp>
    </p:spTree>
    <p:extLst>
      <p:ext uri="{BB962C8B-B14F-4D97-AF65-F5344CB8AC3E}">
        <p14:creationId xmlns:p14="http://schemas.microsoft.com/office/powerpoint/2010/main" val="40862181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39D0DC8-9766-A346-8C2B-AC931113643A}" type="slidenum">
              <a:rPr lang="en-US"/>
              <a:pPr/>
              <a:t>‹#›</a:t>
            </a:fld>
            <a:endParaRPr lang="en-US"/>
          </a:p>
        </p:txBody>
      </p:sp>
    </p:spTree>
    <p:extLst>
      <p:ext uri="{BB962C8B-B14F-4D97-AF65-F5344CB8AC3E}">
        <p14:creationId xmlns:p14="http://schemas.microsoft.com/office/powerpoint/2010/main" val="12890417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A1E9EDCB-58DC-0549-B4B6-B90BB136AF53}" type="slidenum">
              <a:rPr lang="en-US"/>
              <a:pPr/>
              <a:t>‹#›</a:t>
            </a:fld>
            <a:endParaRPr lang="en-US"/>
          </a:p>
        </p:txBody>
      </p:sp>
    </p:spTree>
    <p:extLst>
      <p:ext uri="{BB962C8B-B14F-4D97-AF65-F5344CB8AC3E}">
        <p14:creationId xmlns:p14="http://schemas.microsoft.com/office/powerpoint/2010/main" val="133490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1" y="6488912"/>
            <a:ext cx="3648529"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80457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Slide Number Placeholder 3"/>
          <p:cNvSpPr>
            <a:spLocks noGrp="1"/>
          </p:cNvSpPr>
          <p:nvPr>
            <p:ph type="sldNum" idx="10"/>
          </p:nvPr>
        </p:nvSpPr>
        <p:spPr/>
        <p:txBody>
          <a:bodyPr/>
          <a:lstStyle>
            <a:lvl1pPr>
              <a:defRPr/>
            </a:lvl1pPr>
          </a:lstStyle>
          <a:p>
            <a:fld id="{D4072427-450A-9A47-A46F-A5367909F8B5}" type="slidenum">
              <a:rPr lang="en-US"/>
              <a:pPr/>
              <a:t>‹#›</a:t>
            </a:fld>
            <a:endParaRPr lang="en-US"/>
          </a:p>
        </p:txBody>
      </p:sp>
    </p:spTree>
    <p:extLst>
      <p:ext uri="{BB962C8B-B14F-4D97-AF65-F5344CB8AC3E}">
        <p14:creationId xmlns:p14="http://schemas.microsoft.com/office/powerpoint/2010/main" val="40168386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084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6613" y="1981200"/>
            <a:ext cx="38100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4"/>
          <p:cNvSpPr>
            <a:spLocks noGrp="1"/>
          </p:cNvSpPr>
          <p:nvPr>
            <p:ph type="sldNum" idx="10"/>
          </p:nvPr>
        </p:nvSpPr>
        <p:spPr/>
        <p:txBody>
          <a:bodyPr/>
          <a:lstStyle>
            <a:lvl1pPr>
              <a:defRPr/>
            </a:lvl1pPr>
          </a:lstStyle>
          <a:p>
            <a:fld id="{D8326729-898E-CF44-B22C-3042CDAE0B0D}" type="slidenum">
              <a:rPr lang="en-US"/>
              <a:pPr/>
              <a:t>‹#›</a:t>
            </a:fld>
            <a:endParaRPr lang="en-US"/>
          </a:p>
        </p:txBody>
      </p:sp>
    </p:spTree>
    <p:extLst>
      <p:ext uri="{BB962C8B-B14F-4D97-AF65-F5344CB8AC3E}">
        <p14:creationId xmlns:p14="http://schemas.microsoft.com/office/powerpoint/2010/main" val="33601396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6"/>
          <p:cNvSpPr>
            <a:spLocks noGrp="1"/>
          </p:cNvSpPr>
          <p:nvPr>
            <p:ph type="sldNum" idx="10"/>
          </p:nvPr>
        </p:nvSpPr>
        <p:spPr/>
        <p:txBody>
          <a:bodyPr/>
          <a:lstStyle>
            <a:lvl1pPr>
              <a:defRPr/>
            </a:lvl1pPr>
          </a:lstStyle>
          <a:p>
            <a:fld id="{D2193041-A671-EF4D-AD27-8518DCE2359C}" type="slidenum">
              <a:rPr lang="en-US"/>
              <a:pPr/>
              <a:t>‹#›</a:t>
            </a:fld>
            <a:endParaRPr lang="en-US"/>
          </a:p>
        </p:txBody>
      </p:sp>
    </p:spTree>
    <p:extLst>
      <p:ext uri="{BB962C8B-B14F-4D97-AF65-F5344CB8AC3E}">
        <p14:creationId xmlns:p14="http://schemas.microsoft.com/office/powerpoint/2010/main" val="25880550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3A11B9C-8BA5-AF45-A761-399492F33CD9}" type="slidenum">
              <a:rPr lang="en-US"/>
              <a:pPr/>
              <a:t>‹#›</a:t>
            </a:fld>
            <a:endParaRPr lang="en-US"/>
          </a:p>
        </p:txBody>
      </p:sp>
    </p:spTree>
    <p:extLst>
      <p:ext uri="{BB962C8B-B14F-4D97-AF65-F5344CB8AC3E}">
        <p14:creationId xmlns:p14="http://schemas.microsoft.com/office/powerpoint/2010/main" val="10451485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AC37F96-7F70-DF44-AB52-0C03F447C991}" type="slidenum">
              <a:rPr lang="en-US"/>
              <a:pPr/>
              <a:t>‹#›</a:t>
            </a:fld>
            <a:endParaRPr lang="en-US"/>
          </a:p>
        </p:txBody>
      </p:sp>
    </p:spTree>
    <p:extLst>
      <p:ext uri="{BB962C8B-B14F-4D97-AF65-F5344CB8AC3E}">
        <p14:creationId xmlns:p14="http://schemas.microsoft.com/office/powerpoint/2010/main" val="20921567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4F844E0C-C6F9-F342-8745-35A054D758AC}" type="slidenum">
              <a:rPr lang="en-US"/>
              <a:pPr/>
              <a:t>‹#›</a:t>
            </a:fld>
            <a:endParaRPr lang="en-US"/>
          </a:p>
        </p:txBody>
      </p:sp>
    </p:spTree>
    <p:extLst>
      <p:ext uri="{BB962C8B-B14F-4D97-AF65-F5344CB8AC3E}">
        <p14:creationId xmlns:p14="http://schemas.microsoft.com/office/powerpoint/2010/main" val="315921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Slide Number Placeholder 4"/>
          <p:cNvSpPr>
            <a:spLocks noGrp="1"/>
          </p:cNvSpPr>
          <p:nvPr>
            <p:ph type="sldNum" idx="10"/>
          </p:nvPr>
        </p:nvSpPr>
        <p:spPr/>
        <p:txBody>
          <a:bodyPr/>
          <a:lstStyle>
            <a:lvl1pPr>
              <a:defRPr/>
            </a:lvl1pPr>
          </a:lstStyle>
          <a:p>
            <a:fld id="{5A00EA46-9A2C-184C-9750-305101144868}" type="slidenum">
              <a:rPr lang="en-US"/>
              <a:pPr/>
              <a:t>‹#›</a:t>
            </a:fld>
            <a:endParaRPr lang="en-US"/>
          </a:p>
        </p:txBody>
      </p:sp>
    </p:spTree>
    <p:extLst>
      <p:ext uri="{BB962C8B-B14F-4D97-AF65-F5344CB8AC3E}">
        <p14:creationId xmlns:p14="http://schemas.microsoft.com/office/powerpoint/2010/main" val="41940878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6813851C-0482-B24A-B516-8416D842A672}" type="slidenum">
              <a:rPr lang="en-US"/>
              <a:pPr/>
              <a:t>‹#›</a:t>
            </a:fld>
            <a:endParaRPr lang="en-US"/>
          </a:p>
        </p:txBody>
      </p:sp>
    </p:spTree>
    <p:extLst>
      <p:ext uri="{BB962C8B-B14F-4D97-AF65-F5344CB8AC3E}">
        <p14:creationId xmlns:p14="http://schemas.microsoft.com/office/powerpoint/2010/main" val="4580630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34828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85800" y="609600"/>
            <a:ext cx="5676900" cy="534828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3"/>
          <p:cNvSpPr>
            <a:spLocks noGrp="1"/>
          </p:cNvSpPr>
          <p:nvPr>
            <p:ph type="sldNum" idx="10"/>
          </p:nvPr>
        </p:nvSpPr>
        <p:spPr/>
        <p:txBody>
          <a:bodyPr/>
          <a:lstStyle>
            <a:lvl1pPr>
              <a:defRPr/>
            </a:lvl1pPr>
          </a:lstStyle>
          <a:p>
            <a:fld id="{84A49E60-E1E4-F746-82CF-C914B2340A49}" type="slidenum">
              <a:rPr lang="en-US"/>
              <a:pPr/>
              <a:t>‹#›</a:t>
            </a:fld>
            <a:endParaRPr lang="en-US"/>
          </a:p>
        </p:txBody>
      </p:sp>
    </p:spTree>
    <p:extLst>
      <p:ext uri="{BB962C8B-B14F-4D97-AF65-F5344CB8AC3E}">
        <p14:creationId xmlns:p14="http://schemas.microsoft.com/office/powerpoint/2010/main" val="31965548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s-ES_tradnl" smtClean="0"/>
              <a:t>Click to edit Master title style</a:t>
            </a:r>
            <a:endParaRPr lang="en-US"/>
          </a:p>
        </p:txBody>
      </p:sp>
      <p:sp>
        <p:nvSpPr>
          <p:cNvPr id="3" name="Slide Number Placeholder 2"/>
          <p:cNvSpPr>
            <a:spLocks noGrp="1"/>
          </p:cNvSpPr>
          <p:nvPr>
            <p:ph type="sldNum" idx="10"/>
          </p:nvPr>
        </p:nvSpPr>
        <p:spPr>
          <a:xfrm>
            <a:off x="6553200" y="6248400"/>
            <a:ext cx="1903413" cy="455613"/>
          </a:xfrm>
        </p:spPr>
        <p:txBody>
          <a:bodyPr/>
          <a:lstStyle>
            <a:lvl1pPr>
              <a:defRPr/>
            </a:lvl1pPr>
          </a:lstStyle>
          <a:p>
            <a:fld id="{2E0A54C8-340D-A545-8B94-8B9CB55FE2A8}" type="slidenum">
              <a:rPr lang="en-US"/>
              <a:pPr/>
              <a:t>‹#›</a:t>
            </a:fld>
            <a:endParaRPr lang="en-US"/>
          </a:p>
        </p:txBody>
      </p:sp>
    </p:spTree>
    <p:extLst>
      <p:ext uri="{BB962C8B-B14F-4D97-AF65-F5344CB8AC3E}">
        <p14:creationId xmlns:p14="http://schemas.microsoft.com/office/powerpoint/2010/main" val="424129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87" y="6488912"/>
            <a:ext cx="351750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8" name="Footer Placeholder 7"/>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9" name="Slide Number Placeholder 8"/>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85372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5B6A4D-0278-B842-B792-1930530E82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3911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000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0F0D5-7429-C047-BCC3-CDD5563561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4245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s-ES_tradnl"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4DD07-3131-394B-A9B4-A3E6C1CA82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3957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A7F44F-3109-EF48-9375-403E687AC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8119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5B6A4D-0278-B842-B792-1930530E82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882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extLst>
      <p:ext uri="{BB962C8B-B14F-4D97-AF65-F5344CB8AC3E}">
        <p14:creationId xmlns:p14="http://schemas.microsoft.com/office/powerpoint/2010/main" val="3604002762"/>
      </p:ext>
    </p:extLst>
  </p:cSld>
  <p:clrMapOvr>
    <a:masterClrMapping/>
  </p:clrMapOvr>
  <p:transition xmlns:p14="http://schemas.microsoft.com/office/powerpoint/2010/main">
    <p:zoom dir="in"/>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828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0F0D5-7429-C047-BCC3-CDD5563561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9392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399352" indent="0" algn="ctr">
              <a:buNone/>
              <a:defRPr>
                <a:solidFill>
                  <a:schemeClr val="tx1">
                    <a:tint val="75000"/>
                  </a:schemeClr>
                </a:solidFill>
              </a:defRPr>
            </a:lvl2pPr>
            <a:lvl3pPr marL="798705" indent="0" algn="ctr">
              <a:buNone/>
              <a:defRPr>
                <a:solidFill>
                  <a:schemeClr val="tx1">
                    <a:tint val="75000"/>
                  </a:schemeClr>
                </a:solidFill>
              </a:defRPr>
            </a:lvl3pPr>
            <a:lvl4pPr marL="1198062" indent="0" algn="ctr">
              <a:buNone/>
              <a:defRPr>
                <a:solidFill>
                  <a:schemeClr val="tx1">
                    <a:tint val="75000"/>
                  </a:schemeClr>
                </a:solidFill>
              </a:defRPr>
            </a:lvl4pPr>
            <a:lvl5pPr marL="1597415" indent="0" algn="ctr">
              <a:buNone/>
              <a:defRPr>
                <a:solidFill>
                  <a:schemeClr val="tx1">
                    <a:tint val="75000"/>
                  </a:schemeClr>
                </a:solidFill>
              </a:defRPr>
            </a:lvl5pPr>
            <a:lvl6pPr marL="1996773" indent="0" algn="ctr">
              <a:buNone/>
              <a:defRPr>
                <a:solidFill>
                  <a:schemeClr val="tx1">
                    <a:tint val="75000"/>
                  </a:schemeClr>
                </a:solidFill>
              </a:defRPr>
            </a:lvl6pPr>
            <a:lvl7pPr marL="2396127" indent="0" algn="ctr">
              <a:buNone/>
              <a:defRPr>
                <a:solidFill>
                  <a:schemeClr val="tx1">
                    <a:tint val="75000"/>
                  </a:schemeClr>
                </a:solidFill>
              </a:defRPr>
            </a:lvl7pPr>
            <a:lvl8pPr marL="2795485" indent="0" algn="ctr">
              <a:buNone/>
              <a:defRPr>
                <a:solidFill>
                  <a:schemeClr val="tx1">
                    <a:tint val="75000"/>
                  </a:schemeClr>
                </a:solidFill>
              </a:defRPr>
            </a:lvl8pPr>
            <a:lvl9pPr marL="3194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9373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4" name="Footer Placeholder 3"/>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5" name="Slide Number Placeholder 4"/>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16081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73890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7656" y="3999579"/>
            <a:ext cx="6646233" cy="1236169"/>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617656" y="2638029"/>
            <a:ext cx="6646233" cy="1361514"/>
          </a:xfrm>
        </p:spPr>
        <p:txBody>
          <a:bodyPr anchor="b"/>
          <a:lstStyle>
            <a:lvl1pPr marL="0" indent="0">
              <a:buNone/>
              <a:defRPr sz="1800">
                <a:solidFill>
                  <a:schemeClr val="tx1">
                    <a:tint val="75000"/>
                  </a:schemeClr>
                </a:solidFill>
              </a:defRPr>
            </a:lvl1pPr>
            <a:lvl2pPr marL="399352" indent="0">
              <a:buNone/>
              <a:defRPr sz="1600">
                <a:solidFill>
                  <a:schemeClr val="tx1">
                    <a:tint val="75000"/>
                  </a:schemeClr>
                </a:solidFill>
              </a:defRPr>
            </a:lvl2pPr>
            <a:lvl3pPr marL="798705" indent="0">
              <a:buNone/>
              <a:defRPr sz="1400">
                <a:solidFill>
                  <a:schemeClr val="tx1">
                    <a:tint val="75000"/>
                  </a:schemeClr>
                </a:solidFill>
              </a:defRPr>
            </a:lvl3pPr>
            <a:lvl4pPr marL="1198062" indent="0">
              <a:buNone/>
              <a:defRPr sz="1200">
                <a:solidFill>
                  <a:schemeClr val="tx1">
                    <a:tint val="75000"/>
                  </a:schemeClr>
                </a:solidFill>
              </a:defRPr>
            </a:lvl4pPr>
            <a:lvl5pPr marL="1597415" indent="0">
              <a:buNone/>
              <a:defRPr sz="1200">
                <a:solidFill>
                  <a:schemeClr val="tx1">
                    <a:tint val="75000"/>
                  </a:schemeClr>
                </a:solidFill>
              </a:defRPr>
            </a:lvl5pPr>
            <a:lvl6pPr marL="1996773" indent="0">
              <a:buNone/>
              <a:defRPr sz="1200">
                <a:solidFill>
                  <a:schemeClr val="tx1">
                    <a:tint val="75000"/>
                  </a:schemeClr>
                </a:solidFill>
              </a:defRPr>
            </a:lvl6pPr>
            <a:lvl7pPr marL="2396127" indent="0">
              <a:buNone/>
              <a:defRPr sz="1200">
                <a:solidFill>
                  <a:schemeClr val="tx1">
                    <a:tint val="75000"/>
                  </a:schemeClr>
                </a:solidFill>
              </a:defRPr>
            </a:lvl7pPr>
            <a:lvl8pPr marL="2795485" indent="0">
              <a:buNone/>
              <a:defRPr sz="1200">
                <a:solidFill>
                  <a:schemeClr val="tx1">
                    <a:tint val="75000"/>
                  </a:schemeClr>
                </a:solidFill>
              </a:defRPr>
            </a:lvl8pPr>
            <a:lvl9pPr marL="3194839"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08529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0956" y="1452322"/>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74709" y="1452322"/>
            <a:ext cx="3453435" cy="410759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95208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90956" y="1393212"/>
            <a:ext cx="3454793" cy="580624"/>
          </a:xfrm>
        </p:spPr>
        <p:txBody>
          <a:bodyPr anchor="b"/>
          <a:lstStyle>
            <a:lvl1pPr marL="0" indent="0">
              <a:buNone/>
              <a:defRPr sz="2100" b="1"/>
            </a:lvl1pPr>
            <a:lvl2pPr marL="399352" indent="0">
              <a:buNone/>
              <a:defRPr sz="1800" b="1"/>
            </a:lvl2pPr>
            <a:lvl3pPr marL="798705" indent="0">
              <a:buNone/>
              <a:defRPr sz="1600" b="1"/>
            </a:lvl3pPr>
            <a:lvl4pPr marL="1198062" indent="0">
              <a:buNone/>
              <a:defRPr sz="1400" b="1"/>
            </a:lvl4pPr>
            <a:lvl5pPr marL="1597415" indent="0">
              <a:buNone/>
              <a:defRPr sz="1400" b="1"/>
            </a:lvl5pPr>
            <a:lvl6pPr marL="1996773" indent="0">
              <a:buNone/>
              <a:defRPr sz="1400" b="1"/>
            </a:lvl6pPr>
            <a:lvl7pPr marL="2396127" indent="0">
              <a:buNone/>
              <a:defRPr sz="1400" b="1"/>
            </a:lvl7pPr>
            <a:lvl8pPr marL="2795485" indent="0">
              <a:buNone/>
              <a:defRPr sz="1400" b="1"/>
            </a:lvl8pPr>
            <a:lvl9pPr marL="319483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390956" y="1973836"/>
            <a:ext cx="3454793"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71993" y="1393212"/>
            <a:ext cx="3456150" cy="580624"/>
          </a:xfrm>
        </p:spPr>
        <p:txBody>
          <a:bodyPr anchor="b"/>
          <a:lstStyle>
            <a:lvl1pPr marL="0" indent="0">
              <a:buNone/>
              <a:defRPr sz="2100" b="1"/>
            </a:lvl1pPr>
            <a:lvl2pPr marL="399352" indent="0">
              <a:buNone/>
              <a:defRPr sz="1800" b="1"/>
            </a:lvl2pPr>
            <a:lvl3pPr marL="798705" indent="0">
              <a:buNone/>
              <a:defRPr sz="1600" b="1"/>
            </a:lvl3pPr>
            <a:lvl4pPr marL="1198062" indent="0">
              <a:buNone/>
              <a:defRPr sz="1400" b="1"/>
            </a:lvl4pPr>
            <a:lvl5pPr marL="1597415" indent="0">
              <a:buNone/>
              <a:defRPr sz="1400" b="1"/>
            </a:lvl5pPr>
            <a:lvl6pPr marL="1996773" indent="0">
              <a:buNone/>
              <a:defRPr sz="1400" b="1"/>
            </a:lvl6pPr>
            <a:lvl7pPr marL="2396127" indent="0">
              <a:buNone/>
              <a:defRPr sz="1400" b="1"/>
            </a:lvl7pPr>
            <a:lvl8pPr marL="2795485" indent="0">
              <a:buNone/>
              <a:defRPr sz="1400" b="1"/>
            </a:lvl8pPr>
            <a:lvl9pPr marL="319483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3971993" y="1973836"/>
            <a:ext cx="3456150" cy="3586043"/>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1126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6836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95207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0994" y="247810"/>
            <a:ext cx="2572429" cy="105463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057051" y="247850"/>
            <a:ext cx="4371093" cy="5312069"/>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90994" y="1302483"/>
            <a:ext cx="2572429" cy="4257435"/>
          </a:xfrm>
        </p:spPr>
        <p:txBody>
          <a:bodyPr/>
          <a:lstStyle>
            <a:lvl1pPr marL="0" indent="0">
              <a:buNone/>
              <a:defRPr sz="1200"/>
            </a:lvl1pPr>
            <a:lvl2pPr marL="399352" indent="0">
              <a:buNone/>
              <a:defRPr sz="1100"/>
            </a:lvl2pPr>
            <a:lvl3pPr marL="798705" indent="0">
              <a:buNone/>
              <a:defRPr sz="900"/>
            </a:lvl3pPr>
            <a:lvl4pPr marL="1198062" indent="0">
              <a:buNone/>
              <a:defRPr sz="800"/>
            </a:lvl4pPr>
            <a:lvl5pPr marL="1597415" indent="0">
              <a:buNone/>
              <a:defRPr sz="800"/>
            </a:lvl5pPr>
            <a:lvl6pPr marL="1996773" indent="0">
              <a:buNone/>
              <a:defRPr sz="800"/>
            </a:lvl6pPr>
            <a:lvl7pPr marL="2396127" indent="0">
              <a:buNone/>
              <a:defRPr sz="800"/>
            </a:lvl7pPr>
            <a:lvl8pPr marL="2795485" indent="0">
              <a:buNone/>
              <a:defRPr sz="800"/>
            </a:lvl8pPr>
            <a:lvl9pPr marL="319483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9042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2598" y="4356847"/>
            <a:ext cx="4691458" cy="51435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532598" y="556132"/>
            <a:ext cx="4691458" cy="3734440"/>
          </a:xfrm>
        </p:spPr>
        <p:txBody>
          <a:bodyPr/>
          <a:lstStyle>
            <a:lvl1pPr marL="0" indent="0">
              <a:buNone/>
              <a:defRPr sz="2800"/>
            </a:lvl1pPr>
            <a:lvl2pPr marL="399352" indent="0">
              <a:buNone/>
              <a:defRPr sz="2500"/>
            </a:lvl2pPr>
            <a:lvl3pPr marL="798705" indent="0">
              <a:buNone/>
              <a:defRPr sz="2100"/>
            </a:lvl3pPr>
            <a:lvl4pPr marL="1198062" indent="0">
              <a:buNone/>
              <a:defRPr sz="1800"/>
            </a:lvl4pPr>
            <a:lvl5pPr marL="1597415" indent="0">
              <a:buNone/>
              <a:defRPr sz="1800"/>
            </a:lvl5pPr>
            <a:lvl6pPr marL="1996773" indent="0">
              <a:buNone/>
              <a:defRPr sz="1800"/>
            </a:lvl6pPr>
            <a:lvl7pPr marL="2396127" indent="0">
              <a:buNone/>
              <a:defRPr sz="1800"/>
            </a:lvl7pPr>
            <a:lvl8pPr marL="2795485" indent="0">
              <a:buNone/>
              <a:defRPr sz="1800"/>
            </a:lvl8pPr>
            <a:lvl9pPr marL="3194839" indent="0">
              <a:buNone/>
              <a:defRPr sz="1800"/>
            </a:lvl9pPr>
          </a:lstStyle>
          <a:p>
            <a:endParaRPr lang="en-US"/>
          </a:p>
        </p:txBody>
      </p:sp>
      <p:sp>
        <p:nvSpPr>
          <p:cNvPr id="4" name="Text Placeholder 3"/>
          <p:cNvSpPr>
            <a:spLocks noGrp="1"/>
          </p:cNvSpPr>
          <p:nvPr>
            <p:ph type="body" sz="half" idx="2"/>
          </p:nvPr>
        </p:nvSpPr>
        <p:spPr>
          <a:xfrm>
            <a:off x="1532598" y="4871198"/>
            <a:ext cx="4691458" cy="730463"/>
          </a:xfrm>
        </p:spPr>
        <p:txBody>
          <a:bodyPr/>
          <a:lstStyle>
            <a:lvl1pPr marL="0" indent="0">
              <a:buNone/>
              <a:defRPr sz="1200"/>
            </a:lvl1pPr>
            <a:lvl2pPr marL="399352" indent="0">
              <a:buNone/>
              <a:defRPr sz="1100"/>
            </a:lvl2pPr>
            <a:lvl3pPr marL="798705" indent="0">
              <a:buNone/>
              <a:defRPr sz="900"/>
            </a:lvl3pPr>
            <a:lvl4pPr marL="1198062" indent="0">
              <a:buNone/>
              <a:defRPr sz="800"/>
            </a:lvl4pPr>
            <a:lvl5pPr marL="1597415" indent="0">
              <a:buNone/>
              <a:defRPr sz="800"/>
            </a:lvl5pPr>
            <a:lvl6pPr marL="1996773" indent="0">
              <a:buNone/>
              <a:defRPr sz="800"/>
            </a:lvl6pPr>
            <a:lvl7pPr marL="2396127" indent="0">
              <a:buNone/>
              <a:defRPr sz="800"/>
            </a:lvl7pPr>
            <a:lvl8pPr marL="2795485" indent="0">
              <a:buNone/>
              <a:defRPr sz="800"/>
            </a:lvl8pPr>
            <a:lvl9pPr marL="319483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35562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6509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8846" y="249253"/>
            <a:ext cx="1759297" cy="53106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0955" y="249253"/>
            <a:ext cx="5147572" cy="53106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9459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3" name="Footer Placeholder 2"/>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4" name="Slide Number Placeholder 3"/>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0462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16358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77573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45707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71703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5021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17526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9068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96967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537013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26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t>CTA STAC, Nov. 2011</a:t>
            </a:r>
            <a:endParaRPr lang="en-US" dirty="0"/>
          </a:p>
        </p:txBody>
      </p:sp>
      <p:sp>
        <p:nvSpPr>
          <p:cNvPr id="6" name="Slide Number Placeholder 5"/>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350721203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4"/>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88" y="1435100"/>
            <a:ext cx="3008313" cy="4691063"/>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10561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22/3/15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60228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8"/>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91658C-9EE8-154A-B873-2DCCB524E0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6451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894D1A-5B2C-2941-B36C-7A1802C463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7814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ABD2BD-A06A-BD4A-9C9D-36E6AD9BCC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88140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5" y="273629"/>
            <a:ext cx="8228160" cy="1143480"/>
          </a:xfrm>
        </p:spPr>
        <p:txBody>
          <a:bodyPr/>
          <a:lstStyle/>
          <a:p>
            <a:r>
              <a:rPr lang="es-ES_tradnl" smtClean="0"/>
              <a:t>Click to edit Master title style</a:t>
            </a:r>
            <a:endParaRPr lang="en-US"/>
          </a:p>
        </p:txBody>
      </p:sp>
      <p:sp>
        <p:nvSpPr>
          <p:cNvPr id="3" name="Date Placeholder 2"/>
          <p:cNvSpPr>
            <a:spLocks noGrp="1"/>
          </p:cNvSpPr>
          <p:nvPr>
            <p:ph type="dt" idx="10"/>
          </p:nvPr>
        </p:nvSpPr>
        <p:spPr>
          <a:xfrm>
            <a:off x="457200" y="6246813"/>
            <a:ext cx="2127250" cy="473075"/>
          </a:xfrm>
        </p:spPr>
        <p:txBody>
          <a:bodyPr/>
          <a:lstStyle>
            <a:lvl1pPr>
              <a:defRPr/>
            </a:lvl1pPr>
          </a:lstStyle>
          <a:p>
            <a:endParaRPr lang="en-GB">
              <a:solidFill>
                <a:srgbClr val="000000"/>
              </a:solidFill>
            </a:endParaRPr>
          </a:p>
        </p:txBody>
      </p:sp>
      <p:sp>
        <p:nvSpPr>
          <p:cNvPr id="4" name="Footer Placeholder 3"/>
          <p:cNvSpPr>
            <a:spLocks noGrp="1"/>
          </p:cNvSpPr>
          <p:nvPr>
            <p:ph type="ftr" idx="11"/>
          </p:nvPr>
        </p:nvSpPr>
        <p:spPr>
          <a:xfrm>
            <a:off x="3127375" y="6246813"/>
            <a:ext cx="2897188" cy="473075"/>
          </a:xfrm>
        </p:spPr>
        <p:txBody>
          <a:bodyPr/>
          <a:lstStyle>
            <a:lvl1pPr>
              <a:defRPr/>
            </a:lvl1pPr>
          </a:lstStyle>
          <a:p>
            <a:endParaRPr lang="en-GB">
              <a:solidFill>
                <a:srgbClr val="000000"/>
              </a:solidFill>
            </a:endParaRPr>
          </a:p>
        </p:txBody>
      </p:sp>
      <p:sp>
        <p:nvSpPr>
          <p:cNvPr id="5" name="Slide Number Placeholder 4"/>
          <p:cNvSpPr>
            <a:spLocks noGrp="1"/>
          </p:cNvSpPr>
          <p:nvPr>
            <p:ph type="sldNum" idx="12"/>
          </p:nvPr>
        </p:nvSpPr>
        <p:spPr>
          <a:xfrm>
            <a:off x="6554788" y="6246813"/>
            <a:ext cx="2128837" cy="473075"/>
          </a:xfrm>
        </p:spPr>
        <p:txBody>
          <a:bodyPr/>
          <a:lstStyle>
            <a:lvl1pPr>
              <a:defRPr/>
            </a:lvl1pPr>
          </a:lstStyle>
          <a:p>
            <a:fld id="{910DEB52-67AC-5F46-A99A-AF5FEC442B0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893773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4ADA0C0-66C4-334E-BF6F-00BB5E6974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94134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r>
              <a:rPr lang="en-US">
                <a:solidFill>
                  <a:srgbClr val="000000"/>
                </a:solidFill>
              </a:rPr>
              <a:t>OG 1 </a:t>
            </a:r>
            <a:endParaRPr lang="en-GB">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r>
              <a:rPr lang="en-GB">
                <a:solidFill>
                  <a:srgbClr val="000000"/>
                </a:solidFill>
              </a:rPr>
              <a:t>Page </a:t>
            </a:r>
            <a:fld id="{A98C7927-2628-DA41-BFC5-1D5E9886DAA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664699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extLst>
      <p:ext uri="{BB962C8B-B14F-4D97-AF65-F5344CB8AC3E}">
        <p14:creationId xmlns:p14="http://schemas.microsoft.com/office/powerpoint/2010/main" val="3619056783"/>
      </p:ext>
    </p:extLst>
  </p:cSld>
  <p:clrMapOvr>
    <a:masterClrMapping/>
  </p:clrMapOvr>
  <p:transition xmlns:p14="http://schemas.microsoft.com/office/powerpoint/2010/main">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308" indent="0">
              <a:buNone/>
              <a:defRPr sz="2800"/>
            </a:lvl2pPr>
            <a:lvl3pPr marL="906592" indent="0">
              <a:buNone/>
              <a:defRPr sz="2400"/>
            </a:lvl3pPr>
            <a:lvl4pPr marL="1359908" indent="0">
              <a:buNone/>
              <a:defRPr sz="2000"/>
            </a:lvl4pPr>
            <a:lvl5pPr marL="1813188" indent="0">
              <a:buNone/>
              <a:defRPr sz="2000"/>
            </a:lvl5pPr>
            <a:lvl6pPr marL="2266517" indent="0">
              <a:buNone/>
              <a:defRPr sz="2000"/>
            </a:lvl6pPr>
            <a:lvl7pPr marL="2719812" indent="0">
              <a:buNone/>
              <a:defRPr sz="2000"/>
            </a:lvl7pPr>
            <a:lvl8pPr marL="3173122" indent="0">
              <a:buNone/>
              <a:defRPr sz="2000"/>
            </a:lvl8pPr>
            <a:lvl9pPr marL="36264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7261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6974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6936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3308" indent="0" algn="ctr">
              <a:buNone/>
              <a:defRPr>
                <a:solidFill>
                  <a:schemeClr val="tx1">
                    <a:tint val="75000"/>
                  </a:schemeClr>
                </a:solidFill>
              </a:defRPr>
            </a:lvl2pPr>
            <a:lvl3pPr marL="906592" indent="0" algn="ctr">
              <a:buNone/>
              <a:defRPr>
                <a:solidFill>
                  <a:schemeClr val="tx1">
                    <a:tint val="75000"/>
                  </a:schemeClr>
                </a:solidFill>
              </a:defRPr>
            </a:lvl3pPr>
            <a:lvl4pPr marL="1359908" indent="0" algn="ctr">
              <a:buNone/>
              <a:defRPr>
                <a:solidFill>
                  <a:schemeClr val="tx1">
                    <a:tint val="75000"/>
                  </a:schemeClr>
                </a:solidFill>
              </a:defRPr>
            </a:lvl4pPr>
            <a:lvl5pPr marL="1813188" indent="0" algn="ctr">
              <a:buNone/>
              <a:defRPr>
                <a:solidFill>
                  <a:schemeClr val="tx1">
                    <a:tint val="75000"/>
                  </a:schemeClr>
                </a:solidFill>
              </a:defRPr>
            </a:lvl5pPr>
            <a:lvl6pPr marL="2266517" indent="0" algn="ctr">
              <a:buNone/>
              <a:defRPr>
                <a:solidFill>
                  <a:schemeClr val="tx1">
                    <a:tint val="75000"/>
                  </a:schemeClr>
                </a:solidFill>
              </a:defRPr>
            </a:lvl6pPr>
            <a:lvl7pPr marL="2719812" indent="0" algn="ctr">
              <a:buNone/>
              <a:defRPr>
                <a:solidFill>
                  <a:schemeClr val="tx1">
                    <a:tint val="75000"/>
                  </a:schemeClr>
                </a:solidFill>
              </a:defRPr>
            </a:lvl7pPr>
            <a:lvl8pPr marL="3173122" indent="0" algn="ctr">
              <a:buNone/>
              <a:defRPr>
                <a:solidFill>
                  <a:schemeClr val="tx1">
                    <a:tint val="75000"/>
                  </a:schemeClr>
                </a:solidFill>
              </a:defRPr>
            </a:lvl8pPr>
            <a:lvl9pPr marL="3626408"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subtitle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3127598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04318" cy="1143000"/>
          </a:xfrm>
        </p:spPr>
        <p:txBody>
          <a:bodyPr/>
          <a:lstStyle>
            <a:lvl1pPr algn="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457200" y="17414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10"/>
          </p:nvPr>
        </p:nvSpPr>
        <p:spPr>
          <a:xfrm>
            <a:off x="2" y="6488912"/>
            <a:ext cx="3628371"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lvl1pPr algn="r">
              <a:defRPr/>
            </a:lvl1pPr>
          </a:lstStyle>
          <a:p>
            <a:r>
              <a:rPr lang="en-US" dirty="0" smtClean="0">
                <a:solidFill>
                  <a:prstClr val="black"/>
                </a:solidFill>
              </a:rPr>
              <a:t>FPA Evaluation April 2014</a:t>
            </a:r>
            <a:endParaRPr lang="en-US" dirty="0">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grpSp>
        <p:nvGrpSpPr>
          <p:cNvPr id="7" name="Group 11"/>
          <p:cNvGrpSpPr>
            <a:grpSpLocks noChangeAspect="1"/>
          </p:cNvGrpSpPr>
          <p:nvPr userDrawn="1"/>
        </p:nvGrpSpPr>
        <p:grpSpPr bwMode="auto">
          <a:xfrm>
            <a:off x="7661518" y="126600"/>
            <a:ext cx="1313355" cy="810817"/>
            <a:chOff x="0" y="0"/>
            <a:chExt cx="5456" cy="3370"/>
          </a:xfrm>
        </p:grpSpPr>
        <p:sp>
          <p:nvSpPr>
            <p:cNvPr id="8" name="Freeform 12"/>
            <p:cNvSpPr>
              <a:spLocks/>
            </p:cNvSpPr>
            <p:nvPr/>
          </p:nvSpPr>
          <p:spPr bwMode="auto">
            <a:xfrm>
              <a:off x="9" y="483"/>
              <a:ext cx="5105" cy="2879"/>
            </a:xfrm>
            <a:custGeom>
              <a:avLst/>
              <a:gdLst>
                <a:gd name="T0" fmla="*/ 0 w 15300"/>
                <a:gd name="T1" fmla="*/ 0 h 8617"/>
                <a:gd name="T2" fmla="*/ 0 w 15300"/>
                <a:gd name="T3" fmla="*/ 0 h 8617"/>
                <a:gd name="T4" fmla="*/ 0 w 15300"/>
                <a:gd name="T5" fmla="*/ 0 h 8617"/>
                <a:gd name="T6" fmla="*/ 0 w 15300"/>
                <a:gd name="T7" fmla="*/ 0 h 8617"/>
                <a:gd name="T8" fmla="*/ 0 w 15300"/>
                <a:gd name="T9" fmla="*/ 0 h 8617"/>
                <a:gd name="T10" fmla="*/ 0 w 15300"/>
                <a:gd name="T11" fmla="*/ 0 h 8617"/>
                <a:gd name="T12" fmla="*/ 0 w 15300"/>
                <a:gd name="T13" fmla="*/ 0 h 8617"/>
                <a:gd name="T14" fmla="*/ 0 w 15300"/>
                <a:gd name="T15" fmla="*/ 0 h 8617"/>
                <a:gd name="T16" fmla="*/ 0 w 15300"/>
                <a:gd name="T17" fmla="*/ 0 h 8617"/>
                <a:gd name="T18" fmla="*/ 0 w 15300"/>
                <a:gd name="T19" fmla="*/ 0 h 8617"/>
                <a:gd name="T20" fmla="*/ 0 w 15300"/>
                <a:gd name="T21" fmla="*/ 0 h 8617"/>
                <a:gd name="T22" fmla="*/ 0 w 15300"/>
                <a:gd name="T23" fmla="*/ 0 h 8617"/>
                <a:gd name="T24" fmla="*/ 0 w 15300"/>
                <a:gd name="T25" fmla="*/ 0 h 8617"/>
                <a:gd name="T26" fmla="*/ 0 w 15300"/>
                <a:gd name="T27" fmla="*/ 0 h 8617"/>
                <a:gd name="T28" fmla="*/ 0 w 15300"/>
                <a:gd name="T29" fmla="*/ 0 h 8617"/>
                <a:gd name="T30" fmla="*/ 0 w 15300"/>
                <a:gd name="T31" fmla="*/ 0 h 8617"/>
                <a:gd name="T32" fmla="*/ 0 w 15300"/>
                <a:gd name="T33" fmla="*/ 0 h 8617"/>
                <a:gd name="T34" fmla="*/ 0 w 15300"/>
                <a:gd name="T35" fmla="*/ 0 h 8617"/>
                <a:gd name="T36" fmla="*/ 0 w 15300"/>
                <a:gd name="T37" fmla="*/ 0 h 8617"/>
                <a:gd name="T38" fmla="*/ 0 w 15300"/>
                <a:gd name="T39" fmla="*/ 0 h 8617"/>
                <a:gd name="T40" fmla="*/ 0 w 15300"/>
                <a:gd name="T41" fmla="*/ 0 h 8617"/>
                <a:gd name="T42" fmla="*/ 0 w 15300"/>
                <a:gd name="T43" fmla="*/ 0 h 8617"/>
                <a:gd name="T44" fmla="*/ 0 w 15300"/>
                <a:gd name="T45" fmla="*/ 0 h 8617"/>
                <a:gd name="T46" fmla="*/ 0 w 15300"/>
                <a:gd name="T47" fmla="*/ 0 h 8617"/>
                <a:gd name="T48" fmla="*/ 0 w 15300"/>
                <a:gd name="T49" fmla="*/ 0 h 8617"/>
                <a:gd name="T50" fmla="*/ 0 w 15300"/>
                <a:gd name="T51" fmla="*/ 0 h 8617"/>
                <a:gd name="T52" fmla="*/ 0 w 15300"/>
                <a:gd name="T53" fmla="*/ 0 h 8617"/>
                <a:gd name="T54" fmla="*/ 0 w 15300"/>
                <a:gd name="T55" fmla="*/ 0 h 8617"/>
                <a:gd name="T56" fmla="*/ 0 w 15300"/>
                <a:gd name="T57" fmla="*/ 0 h 8617"/>
                <a:gd name="T58" fmla="*/ 0 w 15300"/>
                <a:gd name="T59" fmla="*/ 0 h 8617"/>
                <a:gd name="T60" fmla="*/ 0 w 15300"/>
                <a:gd name="T61" fmla="*/ 0 h 8617"/>
                <a:gd name="T62" fmla="*/ 0 w 15300"/>
                <a:gd name="T63" fmla="*/ 0 h 8617"/>
                <a:gd name="T64" fmla="*/ 0 w 15300"/>
                <a:gd name="T65" fmla="*/ 0 h 8617"/>
                <a:gd name="T66" fmla="*/ 0 w 15300"/>
                <a:gd name="T67" fmla="*/ 0 h 8617"/>
                <a:gd name="T68" fmla="*/ 0 w 15300"/>
                <a:gd name="T69" fmla="*/ 0 h 8617"/>
                <a:gd name="T70" fmla="*/ 0 w 15300"/>
                <a:gd name="T71" fmla="*/ 0 h 8617"/>
                <a:gd name="T72" fmla="*/ 0 w 15300"/>
                <a:gd name="T73" fmla="*/ 0 h 8617"/>
                <a:gd name="T74" fmla="*/ 0 w 15300"/>
                <a:gd name="T75" fmla="*/ 0 h 8617"/>
                <a:gd name="T76" fmla="*/ 0 w 15300"/>
                <a:gd name="T77" fmla="*/ 0 h 8617"/>
                <a:gd name="T78" fmla="*/ 0 w 15300"/>
                <a:gd name="T79" fmla="*/ 0 h 8617"/>
                <a:gd name="T80" fmla="*/ 0 w 15300"/>
                <a:gd name="T81" fmla="*/ 0 h 8617"/>
                <a:gd name="T82" fmla="*/ 0 w 15300"/>
                <a:gd name="T83" fmla="*/ 0 h 8617"/>
                <a:gd name="T84" fmla="*/ 0 w 15300"/>
                <a:gd name="T85" fmla="*/ 0 h 8617"/>
                <a:gd name="T86" fmla="*/ 0 w 15300"/>
                <a:gd name="T87" fmla="*/ 0 h 8617"/>
                <a:gd name="T88" fmla="*/ 0 w 15300"/>
                <a:gd name="T89" fmla="*/ 0 h 8617"/>
                <a:gd name="T90" fmla="*/ 0 w 15300"/>
                <a:gd name="T91" fmla="*/ 0 h 8617"/>
                <a:gd name="T92" fmla="*/ 0 w 15300"/>
                <a:gd name="T93" fmla="*/ 0 h 8617"/>
                <a:gd name="T94" fmla="*/ 0 w 15300"/>
                <a:gd name="T95" fmla="*/ 0 h 8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00"/>
                <a:gd name="T145" fmla="*/ 0 h 8617"/>
                <a:gd name="T146" fmla="*/ 15300 w 15300"/>
                <a:gd name="T147" fmla="*/ 8617 h 8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00" h="8617">
                  <a:moveTo>
                    <a:pt x="10861" y="7332"/>
                  </a:moveTo>
                  <a:lnTo>
                    <a:pt x="10403" y="7414"/>
                  </a:lnTo>
                  <a:lnTo>
                    <a:pt x="9948" y="7481"/>
                  </a:lnTo>
                  <a:lnTo>
                    <a:pt x="9497" y="7535"/>
                  </a:lnTo>
                  <a:lnTo>
                    <a:pt x="9051" y="7576"/>
                  </a:lnTo>
                  <a:lnTo>
                    <a:pt x="8610" y="7603"/>
                  </a:lnTo>
                  <a:lnTo>
                    <a:pt x="8175" y="7618"/>
                  </a:lnTo>
                  <a:lnTo>
                    <a:pt x="7746" y="7620"/>
                  </a:lnTo>
                  <a:lnTo>
                    <a:pt x="7323" y="7610"/>
                  </a:lnTo>
                  <a:lnTo>
                    <a:pt x="6909" y="7587"/>
                  </a:lnTo>
                  <a:lnTo>
                    <a:pt x="6503" y="7553"/>
                  </a:lnTo>
                  <a:lnTo>
                    <a:pt x="6106" y="7506"/>
                  </a:lnTo>
                  <a:lnTo>
                    <a:pt x="5717" y="7448"/>
                  </a:lnTo>
                  <a:lnTo>
                    <a:pt x="5340" y="7378"/>
                  </a:lnTo>
                  <a:lnTo>
                    <a:pt x="4973" y="7298"/>
                  </a:lnTo>
                  <a:lnTo>
                    <a:pt x="4618" y="7206"/>
                  </a:lnTo>
                  <a:lnTo>
                    <a:pt x="4274" y="7103"/>
                  </a:lnTo>
                  <a:lnTo>
                    <a:pt x="3942" y="6990"/>
                  </a:lnTo>
                  <a:lnTo>
                    <a:pt x="3625" y="6866"/>
                  </a:lnTo>
                  <a:lnTo>
                    <a:pt x="3320" y="6732"/>
                  </a:lnTo>
                  <a:lnTo>
                    <a:pt x="3031" y="6588"/>
                  </a:lnTo>
                  <a:lnTo>
                    <a:pt x="2757" y="6434"/>
                  </a:lnTo>
                  <a:lnTo>
                    <a:pt x="2498" y="6270"/>
                  </a:lnTo>
                  <a:lnTo>
                    <a:pt x="2256" y="6097"/>
                  </a:lnTo>
                  <a:lnTo>
                    <a:pt x="2030" y="5915"/>
                  </a:lnTo>
                  <a:lnTo>
                    <a:pt x="1824" y="5723"/>
                  </a:lnTo>
                  <a:lnTo>
                    <a:pt x="1633" y="5523"/>
                  </a:lnTo>
                  <a:lnTo>
                    <a:pt x="1464" y="5314"/>
                  </a:lnTo>
                  <a:lnTo>
                    <a:pt x="1312" y="5097"/>
                  </a:lnTo>
                  <a:lnTo>
                    <a:pt x="1181" y="4871"/>
                  </a:lnTo>
                  <a:lnTo>
                    <a:pt x="1071" y="4637"/>
                  </a:lnTo>
                  <a:lnTo>
                    <a:pt x="982" y="4396"/>
                  </a:lnTo>
                  <a:lnTo>
                    <a:pt x="915" y="4146"/>
                  </a:lnTo>
                  <a:lnTo>
                    <a:pt x="890" y="4013"/>
                  </a:lnTo>
                  <a:lnTo>
                    <a:pt x="870" y="3879"/>
                  </a:lnTo>
                  <a:lnTo>
                    <a:pt x="857" y="3745"/>
                  </a:lnTo>
                  <a:lnTo>
                    <a:pt x="851" y="3610"/>
                  </a:lnTo>
                  <a:lnTo>
                    <a:pt x="850" y="3476"/>
                  </a:lnTo>
                  <a:lnTo>
                    <a:pt x="857" y="3341"/>
                  </a:lnTo>
                  <a:lnTo>
                    <a:pt x="869" y="3206"/>
                  </a:lnTo>
                  <a:lnTo>
                    <a:pt x="888" y="3071"/>
                  </a:lnTo>
                  <a:lnTo>
                    <a:pt x="912" y="2937"/>
                  </a:lnTo>
                  <a:lnTo>
                    <a:pt x="943" y="2802"/>
                  </a:lnTo>
                  <a:lnTo>
                    <a:pt x="980" y="2668"/>
                  </a:lnTo>
                  <a:lnTo>
                    <a:pt x="1022" y="2534"/>
                  </a:lnTo>
                  <a:lnTo>
                    <a:pt x="1070" y="2399"/>
                  </a:lnTo>
                  <a:lnTo>
                    <a:pt x="1124" y="2266"/>
                  </a:lnTo>
                  <a:lnTo>
                    <a:pt x="1184" y="2133"/>
                  </a:lnTo>
                  <a:lnTo>
                    <a:pt x="1249" y="2001"/>
                  </a:lnTo>
                  <a:lnTo>
                    <a:pt x="1319" y="1869"/>
                  </a:lnTo>
                  <a:lnTo>
                    <a:pt x="1396" y="1738"/>
                  </a:lnTo>
                  <a:lnTo>
                    <a:pt x="1478" y="1608"/>
                  </a:lnTo>
                  <a:lnTo>
                    <a:pt x="1565" y="1478"/>
                  </a:lnTo>
                  <a:lnTo>
                    <a:pt x="1657" y="1349"/>
                  </a:lnTo>
                  <a:lnTo>
                    <a:pt x="1754" y="1221"/>
                  </a:lnTo>
                  <a:lnTo>
                    <a:pt x="1856" y="1093"/>
                  </a:lnTo>
                  <a:lnTo>
                    <a:pt x="1963" y="967"/>
                  </a:lnTo>
                  <a:lnTo>
                    <a:pt x="2075" y="842"/>
                  </a:lnTo>
                  <a:lnTo>
                    <a:pt x="2193" y="718"/>
                  </a:lnTo>
                  <a:lnTo>
                    <a:pt x="2315" y="595"/>
                  </a:lnTo>
                  <a:lnTo>
                    <a:pt x="2441" y="473"/>
                  </a:lnTo>
                  <a:lnTo>
                    <a:pt x="2573" y="352"/>
                  </a:lnTo>
                  <a:lnTo>
                    <a:pt x="2708" y="234"/>
                  </a:lnTo>
                  <a:lnTo>
                    <a:pt x="2849" y="116"/>
                  </a:lnTo>
                  <a:lnTo>
                    <a:pt x="2993" y="0"/>
                  </a:lnTo>
                  <a:lnTo>
                    <a:pt x="2799" y="132"/>
                  </a:lnTo>
                  <a:lnTo>
                    <a:pt x="2610" y="267"/>
                  </a:lnTo>
                  <a:lnTo>
                    <a:pt x="2427" y="405"/>
                  </a:lnTo>
                  <a:lnTo>
                    <a:pt x="2250" y="544"/>
                  </a:lnTo>
                  <a:lnTo>
                    <a:pt x="2078" y="686"/>
                  </a:lnTo>
                  <a:lnTo>
                    <a:pt x="1913" y="831"/>
                  </a:lnTo>
                  <a:lnTo>
                    <a:pt x="1753" y="976"/>
                  </a:lnTo>
                  <a:lnTo>
                    <a:pt x="1600" y="1125"/>
                  </a:lnTo>
                  <a:lnTo>
                    <a:pt x="1452" y="1275"/>
                  </a:lnTo>
                  <a:lnTo>
                    <a:pt x="1311" y="1427"/>
                  </a:lnTo>
                  <a:lnTo>
                    <a:pt x="1177" y="1581"/>
                  </a:lnTo>
                  <a:lnTo>
                    <a:pt x="1049" y="1736"/>
                  </a:lnTo>
                  <a:lnTo>
                    <a:pt x="929" y="1893"/>
                  </a:lnTo>
                  <a:lnTo>
                    <a:pt x="814" y="2051"/>
                  </a:lnTo>
                  <a:lnTo>
                    <a:pt x="708" y="2210"/>
                  </a:lnTo>
                  <a:lnTo>
                    <a:pt x="607" y="2371"/>
                  </a:lnTo>
                  <a:lnTo>
                    <a:pt x="514" y="2533"/>
                  </a:lnTo>
                  <a:lnTo>
                    <a:pt x="428" y="2694"/>
                  </a:lnTo>
                  <a:lnTo>
                    <a:pt x="351" y="2858"/>
                  </a:lnTo>
                  <a:lnTo>
                    <a:pt x="280" y="3022"/>
                  </a:lnTo>
                  <a:lnTo>
                    <a:pt x="217" y="3187"/>
                  </a:lnTo>
                  <a:lnTo>
                    <a:pt x="161" y="3352"/>
                  </a:lnTo>
                  <a:lnTo>
                    <a:pt x="114" y="3518"/>
                  </a:lnTo>
                  <a:lnTo>
                    <a:pt x="74" y="3684"/>
                  </a:lnTo>
                  <a:lnTo>
                    <a:pt x="44" y="3850"/>
                  </a:lnTo>
                  <a:lnTo>
                    <a:pt x="20" y="4016"/>
                  </a:lnTo>
                  <a:lnTo>
                    <a:pt x="6" y="4183"/>
                  </a:lnTo>
                  <a:lnTo>
                    <a:pt x="0" y="4349"/>
                  </a:lnTo>
                  <a:lnTo>
                    <a:pt x="2" y="4515"/>
                  </a:lnTo>
                  <a:lnTo>
                    <a:pt x="13" y="4681"/>
                  </a:lnTo>
                  <a:lnTo>
                    <a:pt x="32" y="4846"/>
                  </a:lnTo>
                  <a:lnTo>
                    <a:pt x="61" y="5011"/>
                  </a:lnTo>
                  <a:lnTo>
                    <a:pt x="126" y="5271"/>
                  </a:lnTo>
                  <a:lnTo>
                    <a:pt x="211" y="5523"/>
                  </a:lnTo>
                  <a:lnTo>
                    <a:pt x="318" y="5766"/>
                  </a:lnTo>
                  <a:lnTo>
                    <a:pt x="445" y="6002"/>
                  </a:lnTo>
                  <a:lnTo>
                    <a:pt x="591" y="6229"/>
                  </a:lnTo>
                  <a:lnTo>
                    <a:pt x="757" y="6446"/>
                  </a:lnTo>
                  <a:lnTo>
                    <a:pt x="941" y="6655"/>
                  </a:lnTo>
                  <a:lnTo>
                    <a:pt x="1142" y="6855"/>
                  </a:lnTo>
                  <a:lnTo>
                    <a:pt x="1360" y="7044"/>
                  </a:lnTo>
                  <a:lnTo>
                    <a:pt x="1596" y="7225"/>
                  </a:lnTo>
                  <a:lnTo>
                    <a:pt x="1847" y="7395"/>
                  </a:lnTo>
                  <a:lnTo>
                    <a:pt x="2114" y="7554"/>
                  </a:lnTo>
                  <a:lnTo>
                    <a:pt x="2396" y="7704"/>
                  </a:lnTo>
                  <a:lnTo>
                    <a:pt x="2691" y="7843"/>
                  </a:lnTo>
                  <a:lnTo>
                    <a:pt x="3000" y="7972"/>
                  </a:lnTo>
                  <a:lnTo>
                    <a:pt x="3321" y="8089"/>
                  </a:lnTo>
                  <a:lnTo>
                    <a:pt x="3656" y="8195"/>
                  </a:lnTo>
                  <a:lnTo>
                    <a:pt x="4002" y="8290"/>
                  </a:lnTo>
                  <a:lnTo>
                    <a:pt x="4359" y="8374"/>
                  </a:lnTo>
                  <a:lnTo>
                    <a:pt x="4727" y="8444"/>
                  </a:lnTo>
                  <a:lnTo>
                    <a:pt x="5103" y="8504"/>
                  </a:lnTo>
                  <a:lnTo>
                    <a:pt x="5490" y="8552"/>
                  </a:lnTo>
                  <a:lnTo>
                    <a:pt x="5886" y="8587"/>
                  </a:lnTo>
                  <a:lnTo>
                    <a:pt x="6289" y="8608"/>
                  </a:lnTo>
                  <a:lnTo>
                    <a:pt x="6700" y="8617"/>
                  </a:lnTo>
                  <a:lnTo>
                    <a:pt x="7118" y="8614"/>
                  </a:lnTo>
                  <a:lnTo>
                    <a:pt x="7542" y="8597"/>
                  </a:lnTo>
                  <a:lnTo>
                    <a:pt x="7972" y="8567"/>
                  </a:lnTo>
                  <a:lnTo>
                    <a:pt x="8406" y="8523"/>
                  </a:lnTo>
                  <a:lnTo>
                    <a:pt x="8846" y="8465"/>
                  </a:lnTo>
                  <a:lnTo>
                    <a:pt x="9288" y="8393"/>
                  </a:lnTo>
                  <a:lnTo>
                    <a:pt x="9734" y="8306"/>
                  </a:lnTo>
                  <a:lnTo>
                    <a:pt x="9944" y="8261"/>
                  </a:lnTo>
                  <a:lnTo>
                    <a:pt x="10152" y="8213"/>
                  </a:lnTo>
                  <a:lnTo>
                    <a:pt x="10359" y="8162"/>
                  </a:lnTo>
                  <a:lnTo>
                    <a:pt x="10563" y="8108"/>
                  </a:lnTo>
                  <a:lnTo>
                    <a:pt x="10766" y="8053"/>
                  </a:lnTo>
                  <a:lnTo>
                    <a:pt x="10966" y="7995"/>
                  </a:lnTo>
                  <a:lnTo>
                    <a:pt x="11164" y="7933"/>
                  </a:lnTo>
                  <a:lnTo>
                    <a:pt x="11360" y="7871"/>
                  </a:lnTo>
                  <a:lnTo>
                    <a:pt x="11555" y="7804"/>
                  </a:lnTo>
                  <a:lnTo>
                    <a:pt x="11746" y="7737"/>
                  </a:lnTo>
                  <a:lnTo>
                    <a:pt x="11935" y="7667"/>
                  </a:lnTo>
                  <a:lnTo>
                    <a:pt x="12122" y="7594"/>
                  </a:lnTo>
                  <a:lnTo>
                    <a:pt x="12307" y="7519"/>
                  </a:lnTo>
                  <a:lnTo>
                    <a:pt x="12490" y="7443"/>
                  </a:lnTo>
                  <a:lnTo>
                    <a:pt x="12670" y="7364"/>
                  </a:lnTo>
                  <a:lnTo>
                    <a:pt x="12847" y="7283"/>
                  </a:lnTo>
                  <a:lnTo>
                    <a:pt x="13022" y="7200"/>
                  </a:lnTo>
                  <a:lnTo>
                    <a:pt x="13193" y="7115"/>
                  </a:lnTo>
                  <a:lnTo>
                    <a:pt x="13363" y="7028"/>
                  </a:lnTo>
                  <a:lnTo>
                    <a:pt x="13530" y="6940"/>
                  </a:lnTo>
                  <a:lnTo>
                    <a:pt x="13694" y="6849"/>
                  </a:lnTo>
                  <a:lnTo>
                    <a:pt x="13855" y="6757"/>
                  </a:lnTo>
                  <a:lnTo>
                    <a:pt x="14014" y="6663"/>
                  </a:lnTo>
                  <a:lnTo>
                    <a:pt x="14168" y="6567"/>
                  </a:lnTo>
                  <a:lnTo>
                    <a:pt x="14321" y="6470"/>
                  </a:lnTo>
                  <a:lnTo>
                    <a:pt x="14470" y="6372"/>
                  </a:lnTo>
                  <a:lnTo>
                    <a:pt x="14616" y="6271"/>
                  </a:lnTo>
                  <a:lnTo>
                    <a:pt x="14760" y="6169"/>
                  </a:lnTo>
                  <a:lnTo>
                    <a:pt x="14900" y="6065"/>
                  </a:lnTo>
                  <a:lnTo>
                    <a:pt x="15036" y="5961"/>
                  </a:lnTo>
                  <a:lnTo>
                    <a:pt x="15170" y="5854"/>
                  </a:lnTo>
                  <a:lnTo>
                    <a:pt x="15300" y="5747"/>
                  </a:lnTo>
                  <a:lnTo>
                    <a:pt x="15182" y="5812"/>
                  </a:lnTo>
                  <a:lnTo>
                    <a:pt x="15063" y="5878"/>
                  </a:lnTo>
                  <a:lnTo>
                    <a:pt x="14943" y="5942"/>
                  </a:lnTo>
                  <a:lnTo>
                    <a:pt x="14821" y="6004"/>
                  </a:lnTo>
                  <a:lnTo>
                    <a:pt x="14698" y="6066"/>
                  </a:lnTo>
                  <a:lnTo>
                    <a:pt x="14573" y="6128"/>
                  </a:lnTo>
                  <a:lnTo>
                    <a:pt x="14447" y="6187"/>
                  </a:lnTo>
                  <a:lnTo>
                    <a:pt x="14319" y="6247"/>
                  </a:lnTo>
                  <a:lnTo>
                    <a:pt x="14190" y="6305"/>
                  </a:lnTo>
                  <a:lnTo>
                    <a:pt x="14059" y="6362"/>
                  </a:lnTo>
                  <a:lnTo>
                    <a:pt x="13927" y="6419"/>
                  </a:lnTo>
                  <a:lnTo>
                    <a:pt x="13793" y="6473"/>
                  </a:lnTo>
                  <a:lnTo>
                    <a:pt x="13658" y="6527"/>
                  </a:lnTo>
                  <a:lnTo>
                    <a:pt x="13522" y="6580"/>
                  </a:lnTo>
                  <a:lnTo>
                    <a:pt x="13385" y="6633"/>
                  </a:lnTo>
                  <a:lnTo>
                    <a:pt x="13246" y="6683"/>
                  </a:lnTo>
                  <a:lnTo>
                    <a:pt x="13105" y="6733"/>
                  </a:lnTo>
                  <a:lnTo>
                    <a:pt x="12963" y="6781"/>
                  </a:lnTo>
                  <a:lnTo>
                    <a:pt x="12821" y="6828"/>
                  </a:lnTo>
                  <a:lnTo>
                    <a:pt x="12677" y="6875"/>
                  </a:lnTo>
                  <a:lnTo>
                    <a:pt x="12531" y="6920"/>
                  </a:lnTo>
                  <a:lnTo>
                    <a:pt x="12385" y="6963"/>
                  </a:lnTo>
                  <a:lnTo>
                    <a:pt x="12238" y="7006"/>
                  </a:lnTo>
                  <a:lnTo>
                    <a:pt x="12090" y="7047"/>
                  </a:lnTo>
                  <a:lnTo>
                    <a:pt x="11939" y="7088"/>
                  </a:lnTo>
                  <a:lnTo>
                    <a:pt x="11789" y="7127"/>
                  </a:lnTo>
                  <a:lnTo>
                    <a:pt x="11636" y="7164"/>
                  </a:lnTo>
                  <a:lnTo>
                    <a:pt x="11484" y="7201"/>
                  </a:lnTo>
                  <a:lnTo>
                    <a:pt x="11329" y="7236"/>
                  </a:lnTo>
                  <a:lnTo>
                    <a:pt x="11174" y="7270"/>
                  </a:lnTo>
                  <a:lnTo>
                    <a:pt x="11018" y="7301"/>
                  </a:lnTo>
                  <a:lnTo>
                    <a:pt x="10861" y="7332"/>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9" name="Freeform 13"/>
            <p:cNvSpPr>
              <a:spLocks noEditPoints="1"/>
            </p:cNvSpPr>
            <p:nvPr/>
          </p:nvSpPr>
          <p:spPr bwMode="auto">
            <a:xfrm>
              <a:off x="0" y="474"/>
              <a:ext cx="5123" cy="2896"/>
            </a:xfrm>
            <a:custGeom>
              <a:avLst/>
              <a:gdLst>
                <a:gd name="T0" fmla="*/ 0 w 15364"/>
                <a:gd name="T1" fmla="*/ 0 h 8683"/>
                <a:gd name="T2" fmla="*/ 0 w 15364"/>
                <a:gd name="T3" fmla="*/ 0 h 8683"/>
                <a:gd name="T4" fmla="*/ 0 w 15364"/>
                <a:gd name="T5" fmla="*/ 0 h 8683"/>
                <a:gd name="T6" fmla="*/ 0 w 15364"/>
                <a:gd name="T7" fmla="*/ 0 h 8683"/>
                <a:gd name="T8" fmla="*/ 0 w 15364"/>
                <a:gd name="T9" fmla="*/ 0 h 8683"/>
                <a:gd name="T10" fmla="*/ 0 w 15364"/>
                <a:gd name="T11" fmla="*/ 0 h 8683"/>
                <a:gd name="T12" fmla="*/ 0 w 15364"/>
                <a:gd name="T13" fmla="*/ 0 h 8683"/>
                <a:gd name="T14" fmla="*/ 0 w 15364"/>
                <a:gd name="T15" fmla="*/ 0 h 8683"/>
                <a:gd name="T16" fmla="*/ 0 w 15364"/>
                <a:gd name="T17" fmla="*/ 0 h 8683"/>
                <a:gd name="T18" fmla="*/ 0 w 15364"/>
                <a:gd name="T19" fmla="*/ 0 h 8683"/>
                <a:gd name="T20" fmla="*/ 0 w 15364"/>
                <a:gd name="T21" fmla="*/ 0 h 8683"/>
                <a:gd name="T22" fmla="*/ 0 w 15364"/>
                <a:gd name="T23" fmla="*/ 0 h 8683"/>
                <a:gd name="T24" fmla="*/ 0 w 15364"/>
                <a:gd name="T25" fmla="*/ 0 h 8683"/>
                <a:gd name="T26" fmla="*/ 0 w 15364"/>
                <a:gd name="T27" fmla="*/ 0 h 8683"/>
                <a:gd name="T28" fmla="*/ 0 w 15364"/>
                <a:gd name="T29" fmla="*/ 0 h 8683"/>
                <a:gd name="T30" fmla="*/ 0 w 15364"/>
                <a:gd name="T31" fmla="*/ 0 h 8683"/>
                <a:gd name="T32" fmla="*/ 0 w 15364"/>
                <a:gd name="T33" fmla="*/ 0 h 8683"/>
                <a:gd name="T34" fmla="*/ 0 w 15364"/>
                <a:gd name="T35" fmla="*/ 0 h 8683"/>
                <a:gd name="T36" fmla="*/ 0 w 15364"/>
                <a:gd name="T37" fmla="*/ 0 h 8683"/>
                <a:gd name="T38" fmla="*/ 0 w 15364"/>
                <a:gd name="T39" fmla="*/ 0 h 8683"/>
                <a:gd name="T40" fmla="*/ 0 w 15364"/>
                <a:gd name="T41" fmla="*/ 0 h 8683"/>
                <a:gd name="T42" fmla="*/ 0 w 15364"/>
                <a:gd name="T43" fmla="*/ 0 h 8683"/>
                <a:gd name="T44" fmla="*/ 0 w 15364"/>
                <a:gd name="T45" fmla="*/ 0 h 8683"/>
                <a:gd name="T46" fmla="*/ 0 w 15364"/>
                <a:gd name="T47" fmla="*/ 0 h 8683"/>
                <a:gd name="T48" fmla="*/ 0 w 15364"/>
                <a:gd name="T49" fmla="*/ 0 h 8683"/>
                <a:gd name="T50" fmla="*/ 0 w 15364"/>
                <a:gd name="T51" fmla="*/ 0 h 8683"/>
                <a:gd name="T52" fmla="*/ 0 w 15364"/>
                <a:gd name="T53" fmla="*/ 0 h 8683"/>
                <a:gd name="T54" fmla="*/ 0 w 15364"/>
                <a:gd name="T55" fmla="*/ 0 h 8683"/>
                <a:gd name="T56" fmla="*/ 0 w 15364"/>
                <a:gd name="T57" fmla="*/ 0 h 8683"/>
                <a:gd name="T58" fmla="*/ 0 w 15364"/>
                <a:gd name="T59" fmla="*/ 0 h 8683"/>
                <a:gd name="T60" fmla="*/ 0 w 15364"/>
                <a:gd name="T61" fmla="*/ 0 h 8683"/>
                <a:gd name="T62" fmla="*/ 0 w 15364"/>
                <a:gd name="T63" fmla="*/ 0 h 8683"/>
                <a:gd name="T64" fmla="*/ 0 w 15364"/>
                <a:gd name="T65" fmla="*/ 0 h 8683"/>
                <a:gd name="T66" fmla="*/ 0 w 15364"/>
                <a:gd name="T67" fmla="*/ 0 h 8683"/>
                <a:gd name="T68" fmla="*/ 0 w 15364"/>
                <a:gd name="T69" fmla="*/ 0 h 8683"/>
                <a:gd name="T70" fmla="*/ 0 w 15364"/>
                <a:gd name="T71" fmla="*/ 0 h 8683"/>
                <a:gd name="T72" fmla="*/ 0 w 15364"/>
                <a:gd name="T73" fmla="*/ 0 h 8683"/>
                <a:gd name="T74" fmla="*/ 0 w 15364"/>
                <a:gd name="T75" fmla="*/ 0 h 8683"/>
                <a:gd name="T76" fmla="*/ 0 w 15364"/>
                <a:gd name="T77" fmla="*/ 0 h 8683"/>
                <a:gd name="T78" fmla="*/ 0 w 15364"/>
                <a:gd name="T79" fmla="*/ 0 h 8683"/>
                <a:gd name="T80" fmla="*/ 0 w 15364"/>
                <a:gd name="T81" fmla="*/ 0 h 8683"/>
                <a:gd name="T82" fmla="*/ 0 w 15364"/>
                <a:gd name="T83" fmla="*/ 0 h 8683"/>
                <a:gd name="T84" fmla="*/ 0 w 15364"/>
                <a:gd name="T85" fmla="*/ 0 h 8683"/>
                <a:gd name="T86" fmla="*/ 0 w 15364"/>
                <a:gd name="T87" fmla="*/ 0 h 8683"/>
                <a:gd name="T88" fmla="*/ 0 w 15364"/>
                <a:gd name="T89" fmla="*/ 0 h 8683"/>
                <a:gd name="T90" fmla="*/ 0 w 15364"/>
                <a:gd name="T91" fmla="*/ 0 h 8683"/>
                <a:gd name="T92" fmla="*/ 0 w 15364"/>
                <a:gd name="T93" fmla="*/ 0 h 8683"/>
                <a:gd name="T94" fmla="*/ 0 w 15364"/>
                <a:gd name="T95" fmla="*/ 0 h 8683"/>
                <a:gd name="T96" fmla="*/ 0 w 15364"/>
                <a:gd name="T97" fmla="*/ 0 h 8683"/>
                <a:gd name="T98" fmla="*/ 0 w 15364"/>
                <a:gd name="T99" fmla="*/ 0 h 8683"/>
                <a:gd name="T100" fmla="*/ 0 w 15364"/>
                <a:gd name="T101" fmla="*/ 0 h 8683"/>
                <a:gd name="T102" fmla="*/ 0 w 15364"/>
                <a:gd name="T103" fmla="*/ 0 h 8683"/>
                <a:gd name="T104" fmla="*/ 0 w 15364"/>
                <a:gd name="T105" fmla="*/ 0 h 8683"/>
                <a:gd name="T106" fmla="*/ 0 w 15364"/>
                <a:gd name="T107" fmla="*/ 0 h 8683"/>
                <a:gd name="T108" fmla="*/ 0 w 15364"/>
                <a:gd name="T109" fmla="*/ 0 h 8683"/>
                <a:gd name="T110" fmla="*/ 0 w 15364"/>
                <a:gd name="T111" fmla="*/ 0 h 8683"/>
                <a:gd name="T112" fmla="*/ 0 w 15364"/>
                <a:gd name="T113" fmla="*/ 0 h 8683"/>
                <a:gd name="T114" fmla="*/ 0 w 15364"/>
                <a:gd name="T115" fmla="*/ 0 h 8683"/>
                <a:gd name="T116" fmla="*/ 0 w 15364"/>
                <a:gd name="T117" fmla="*/ 0 h 8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364"/>
                <a:gd name="T178" fmla="*/ 0 h 8683"/>
                <a:gd name="T179" fmla="*/ 15364 w 15364"/>
                <a:gd name="T180" fmla="*/ 8683 h 8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364" h="8683">
                  <a:moveTo>
                    <a:pt x="10900" y="7397"/>
                  </a:moveTo>
                  <a:lnTo>
                    <a:pt x="10670" y="7440"/>
                  </a:lnTo>
                  <a:lnTo>
                    <a:pt x="10441" y="7479"/>
                  </a:lnTo>
                  <a:lnTo>
                    <a:pt x="10213" y="7514"/>
                  </a:lnTo>
                  <a:lnTo>
                    <a:pt x="9986" y="7546"/>
                  </a:lnTo>
                  <a:lnTo>
                    <a:pt x="9759" y="7575"/>
                  </a:lnTo>
                  <a:lnTo>
                    <a:pt x="9533" y="7601"/>
                  </a:lnTo>
                  <a:lnTo>
                    <a:pt x="9309" y="7622"/>
                  </a:lnTo>
                  <a:lnTo>
                    <a:pt x="9086" y="7641"/>
                  </a:lnTo>
                  <a:lnTo>
                    <a:pt x="8864" y="7656"/>
                  </a:lnTo>
                  <a:lnTo>
                    <a:pt x="8644" y="7668"/>
                  </a:lnTo>
                  <a:lnTo>
                    <a:pt x="8425" y="7677"/>
                  </a:lnTo>
                  <a:lnTo>
                    <a:pt x="8208" y="7684"/>
                  </a:lnTo>
                  <a:lnTo>
                    <a:pt x="7992" y="7686"/>
                  </a:lnTo>
                  <a:lnTo>
                    <a:pt x="7778" y="7686"/>
                  </a:lnTo>
                  <a:lnTo>
                    <a:pt x="7565" y="7682"/>
                  </a:lnTo>
                  <a:lnTo>
                    <a:pt x="7354" y="7675"/>
                  </a:lnTo>
                  <a:lnTo>
                    <a:pt x="7146" y="7665"/>
                  </a:lnTo>
                  <a:lnTo>
                    <a:pt x="6939" y="7653"/>
                  </a:lnTo>
                  <a:lnTo>
                    <a:pt x="6734" y="7636"/>
                  </a:lnTo>
                  <a:lnTo>
                    <a:pt x="6532" y="7618"/>
                  </a:lnTo>
                  <a:lnTo>
                    <a:pt x="6331" y="7597"/>
                  </a:lnTo>
                  <a:lnTo>
                    <a:pt x="6134" y="7571"/>
                  </a:lnTo>
                  <a:lnTo>
                    <a:pt x="5937" y="7543"/>
                  </a:lnTo>
                  <a:lnTo>
                    <a:pt x="5744" y="7513"/>
                  </a:lnTo>
                  <a:lnTo>
                    <a:pt x="5554" y="7480"/>
                  </a:lnTo>
                  <a:lnTo>
                    <a:pt x="5366" y="7443"/>
                  </a:lnTo>
                  <a:lnTo>
                    <a:pt x="5180" y="7404"/>
                  </a:lnTo>
                  <a:lnTo>
                    <a:pt x="4998" y="7362"/>
                  </a:lnTo>
                  <a:lnTo>
                    <a:pt x="4818" y="7317"/>
                  </a:lnTo>
                  <a:lnTo>
                    <a:pt x="4641" y="7270"/>
                  </a:lnTo>
                  <a:lnTo>
                    <a:pt x="4467" y="7220"/>
                  </a:lnTo>
                  <a:lnTo>
                    <a:pt x="4297" y="7167"/>
                  </a:lnTo>
                  <a:lnTo>
                    <a:pt x="4316" y="7105"/>
                  </a:lnTo>
                  <a:lnTo>
                    <a:pt x="4486" y="7158"/>
                  </a:lnTo>
                  <a:lnTo>
                    <a:pt x="4659" y="7207"/>
                  </a:lnTo>
                  <a:lnTo>
                    <a:pt x="4835" y="7256"/>
                  </a:lnTo>
                  <a:lnTo>
                    <a:pt x="5014" y="7300"/>
                  </a:lnTo>
                  <a:lnTo>
                    <a:pt x="5196" y="7342"/>
                  </a:lnTo>
                  <a:lnTo>
                    <a:pt x="5380" y="7380"/>
                  </a:lnTo>
                  <a:lnTo>
                    <a:pt x="5567" y="7416"/>
                  </a:lnTo>
                  <a:lnTo>
                    <a:pt x="5756" y="7449"/>
                  </a:lnTo>
                  <a:lnTo>
                    <a:pt x="5949" y="7480"/>
                  </a:lnTo>
                  <a:lnTo>
                    <a:pt x="6144" y="7507"/>
                  </a:lnTo>
                  <a:lnTo>
                    <a:pt x="6341" y="7532"/>
                  </a:lnTo>
                  <a:lnTo>
                    <a:pt x="6540" y="7554"/>
                  </a:lnTo>
                  <a:lnTo>
                    <a:pt x="6742" y="7573"/>
                  </a:lnTo>
                  <a:lnTo>
                    <a:pt x="6945" y="7588"/>
                  </a:lnTo>
                  <a:lnTo>
                    <a:pt x="7151" y="7601"/>
                  </a:lnTo>
                  <a:lnTo>
                    <a:pt x="7358" y="7611"/>
                  </a:lnTo>
                  <a:lnTo>
                    <a:pt x="7568" y="7617"/>
                  </a:lnTo>
                  <a:lnTo>
                    <a:pt x="7780" y="7621"/>
                  </a:lnTo>
                  <a:lnTo>
                    <a:pt x="7993" y="7621"/>
                  </a:lnTo>
                  <a:lnTo>
                    <a:pt x="8208" y="7619"/>
                  </a:lnTo>
                  <a:lnTo>
                    <a:pt x="8424" y="7613"/>
                  </a:lnTo>
                  <a:lnTo>
                    <a:pt x="8642" y="7604"/>
                  </a:lnTo>
                  <a:lnTo>
                    <a:pt x="8861" y="7591"/>
                  </a:lnTo>
                  <a:lnTo>
                    <a:pt x="9082" y="7576"/>
                  </a:lnTo>
                  <a:lnTo>
                    <a:pt x="9304" y="7558"/>
                  </a:lnTo>
                  <a:lnTo>
                    <a:pt x="9527" y="7536"/>
                  </a:lnTo>
                  <a:lnTo>
                    <a:pt x="9752" y="7511"/>
                  </a:lnTo>
                  <a:lnTo>
                    <a:pt x="9977" y="7482"/>
                  </a:lnTo>
                  <a:lnTo>
                    <a:pt x="10203" y="7450"/>
                  </a:lnTo>
                  <a:lnTo>
                    <a:pt x="10432" y="7414"/>
                  </a:lnTo>
                  <a:lnTo>
                    <a:pt x="10659" y="7375"/>
                  </a:lnTo>
                  <a:lnTo>
                    <a:pt x="10888" y="7333"/>
                  </a:lnTo>
                  <a:lnTo>
                    <a:pt x="10900" y="7397"/>
                  </a:lnTo>
                  <a:close/>
                  <a:moveTo>
                    <a:pt x="4297" y="7167"/>
                  </a:moveTo>
                  <a:lnTo>
                    <a:pt x="4129" y="7111"/>
                  </a:lnTo>
                  <a:lnTo>
                    <a:pt x="3964" y="7053"/>
                  </a:lnTo>
                  <a:lnTo>
                    <a:pt x="3802" y="6991"/>
                  </a:lnTo>
                  <a:lnTo>
                    <a:pt x="3644" y="6928"/>
                  </a:lnTo>
                  <a:lnTo>
                    <a:pt x="3489" y="6862"/>
                  </a:lnTo>
                  <a:lnTo>
                    <a:pt x="3338" y="6793"/>
                  </a:lnTo>
                  <a:lnTo>
                    <a:pt x="3191" y="6722"/>
                  </a:lnTo>
                  <a:lnTo>
                    <a:pt x="3046" y="6648"/>
                  </a:lnTo>
                  <a:lnTo>
                    <a:pt x="2906" y="6572"/>
                  </a:lnTo>
                  <a:lnTo>
                    <a:pt x="2770" y="6493"/>
                  </a:lnTo>
                  <a:lnTo>
                    <a:pt x="2638" y="6412"/>
                  </a:lnTo>
                  <a:lnTo>
                    <a:pt x="2510" y="6328"/>
                  </a:lnTo>
                  <a:lnTo>
                    <a:pt x="2387" y="6242"/>
                  </a:lnTo>
                  <a:lnTo>
                    <a:pt x="2267" y="6154"/>
                  </a:lnTo>
                  <a:lnTo>
                    <a:pt x="2151" y="6063"/>
                  </a:lnTo>
                  <a:lnTo>
                    <a:pt x="2040" y="5969"/>
                  </a:lnTo>
                  <a:lnTo>
                    <a:pt x="1933" y="5874"/>
                  </a:lnTo>
                  <a:lnTo>
                    <a:pt x="1831" y="5777"/>
                  </a:lnTo>
                  <a:lnTo>
                    <a:pt x="1733" y="5677"/>
                  </a:lnTo>
                  <a:lnTo>
                    <a:pt x="1640" y="5575"/>
                  </a:lnTo>
                  <a:lnTo>
                    <a:pt x="1552" y="5471"/>
                  </a:lnTo>
                  <a:lnTo>
                    <a:pt x="1469" y="5364"/>
                  </a:lnTo>
                  <a:lnTo>
                    <a:pt x="1390" y="5256"/>
                  </a:lnTo>
                  <a:lnTo>
                    <a:pt x="1317" y="5145"/>
                  </a:lnTo>
                  <a:lnTo>
                    <a:pt x="1248" y="5032"/>
                  </a:lnTo>
                  <a:lnTo>
                    <a:pt x="1185" y="4918"/>
                  </a:lnTo>
                  <a:lnTo>
                    <a:pt x="1126" y="4801"/>
                  </a:lnTo>
                  <a:lnTo>
                    <a:pt x="1074" y="4681"/>
                  </a:lnTo>
                  <a:lnTo>
                    <a:pt x="1026" y="4560"/>
                  </a:lnTo>
                  <a:lnTo>
                    <a:pt x="984" y="4438"/>
                  </a:lnTo>
                  <a:lnTo>
                    <a:pt x="947" y="4314"/>
                  </a:lnTo>
                  <a:lnTo>
                    <a:pt x="917" y="4187"/>
                  </a:lnTo>
                  <a:lnTo>
                    <a:pt x="980" y="4172"/>
                  </a:lnTo>
                  <a:lnTo>
                    <a:pt x="1011" y="4297"/>
                  </a:lnTo>
                  <a:lnTo>
                    <a:pt x="1047" y="4420"/>
                  </a:lnTo>
                  <a:lnTo>
                    <a:pt x="1087" y="4540"/>
                  </a:lnTo>
                  <a:lnTo>
                    <a:pt x="1135" y="4659"/>
                  </a:lnTo>
                  <a:lnTo>
                    <a:pt x="1187" y="4775"/>
                  </a:lnTo>
                  <a:lnTo>
                    <a:pt x="1244" y="4891"/>
                  </a:lnTo>
                  <a:lnTo>
                    <a:pt x="1306" y="5004"/>
                  </a:lnTo>
                  <a:lnTo>
                    <a:pt x="1374" y="5114"/>
                  </a:lnTo>
                  <a:lnTo>
                    <a:pt x="1447" y="5223"/>
                  </a:lnTo>
                  <a:lnTo>
                    <a:pt x="1524" y="5329"/>
                  </a:lnTo>
                  <a:lnTo>
                    <a:pt x="1606" y="5435"/>
                  </a:lnTo>
                  <a:lnTo>
                    <a:pt x="1693" y="5537"/>
                  </a:lnTo>
                  <a:lnTo>
                    <a:pt x="1785" y="5638"/>
                  </a:lnTo>
                  <a:lnTo>
                    <a:pt x="1881" y="5736"/>
                  </a:lnTo>
                  <a:lnTo>
                    <a:pt x="1983" y="5832"/>
                  </a:lnTo>
                  <a:lnTo>
                    <a:pt x="2088" y="5925"/>
                  </a:lnTo>
                  <a:lnTo>
                    <a:pt x="2197" y="6018"/>
                  </a:lnTo>
                  <a:lnTo>
                    <a:pt x="2312" y="6107"/>
                  </a:lnTo>
                  <a:lnTo>
                    <a:pt x="2430" y="6194"/>
                  </a:lnTo>
                  <a:lnTo>
                    <a:pt x="2552" y="6279"/>
                  </a:lnTo>
                  <a:lnTo>
                    <a:pt x="2679" y="6361"/>
                  </a:lnTo>
                  <a:lnTo>
                    <a:pt x="2809" y="6440"/>
                  </a:lnTo>
                  <a:lnTo>
                    <a:pt x="2943" y="6518"/>
                  </a:lnTo>
                  <a:lnTo>
                    <a:pt x="3082" y="6593"/>
                  </a:lnTo>
                  <a:lnTo>
                    <a:pt x="3223" y="6667"/>
                  </a:lnTo>
                  <a:lnTo>
                    <a:pt x="3370" y="6736"/>
                  </a:lnTo>
                  <a:lnTo>
                    <a:pt x="3519" y="6804"/>
                  </a:lnTo>
                  <a:lnTo>
                    <a:pt x="3672" y="6869"/>
                  </a:lnTo>
                  <a:lnTo>
                    <a:pt x="3828" y="6933"/>
                  </a:lnTo>
                  <a:lnTo>
                    <a:pt x="3988" y="6992"/>
                  </a:lnTo>
                  <a:lnTo>
                    <a:pt x="4150" y="7051"/>
                  </a:lnTo>
                  <a:lnTo>
                    <a:pt x="4316" y="7105"/>
                  </a:lnTo>
                  <a:lnTo>
                    <a:pt x="4297" y="7167"/>
                  </a:lnTo>
                  <a:close/>
                  <a:moveTo>
                    <a:pt x="917" y="4187"/>
                  </a:moveTo>
                  <a:lnTo>
                    <a:pt x="903" y="4120"/>
                  </a:lnTo>
                  <a:lnTo>
                    <a:pt x="891" y="4054"/>
                  </a:lnTo>
                  <a:lnTo>
                    <a:pt x="881" y="3988"/>
                  </a:lnTo>
                  <a:lnTo>
                    <a:pt x="872" y="3921"/>
                  </a:lnTo>
                  <a:lnTo>
                    <a:pt x="864" y="3855"/>
                  </a:lnTo>
                  <a:lnTo>
                    <a:pt x="858" y="3788"/>
                  </a:lnTo>
                  <a:lnTo>
                    <a:pt x="854" y="3722"/>
                  </a:lnTo>
                  <a:lnTo>
                    <a:pt x="851" y="3655"/>
                  </a:lnTo>
                  <a:lnTo>
                    <a:pt x="850" y="3589"/>
                  </a:lnTo>
                  <a:lnTo>
                    <a:pt x="851" y="3522"/>
                  </a:lnTo>
                  <a:lnTo>
                    <a:pt x="853" y="3454"/>
                  </a:lnTo>
                  <a:lnTo>
                    <a:pt x="856" y="3388"/>
                  </a:lnTo>
                  <a:lnTo>
                    <a:pt x="861" y="3321"/>
                  </a:lnTo>
                  <a:lnTo>
                    <a:pt x="868" y="3255"/>
                  </a:lnTo>
                  <a:lnTo>
                    <a:pt x="876" y="3188"/>
                  </a:lnTo>
                  <a:lnTo>
                    <a:pt x="885" y="3121"/>
                  </a:lnTo>
                  <a:lnTo>
                    <a:pt x="896" y="3054"/>
                  </a:lnTo>
                  <a:lnTo>
                    <a:pt x="908" y="2987"/>
                  </a:lnTo>
                  <a:lnTo>
                    <a:pt x="923" y="2921"/>
                  </a:lnTo>
                  <a:lnTo>
                    <a:pt x="938" y="2854"/>
                  </a:lnTo>
                  <a:lnTo>
                    <a:pt x="954" y="2788"/>
                  </a:lnTo>
                  <a:lnTo>
                    <a:pt x="973" y="2721"/>
                  </a:lnTo>
                  <a:lnTo>
                    <a:pt x="992" y="2655"/>
                  </a:lnTo>
                  <a:lnTo>
                    <a:pt x="1014" y="2588"/>
                  </a:lnTo>
                  <a:lnTo>
                    <a:pt x="1036" y="2522"/>
                  </a:lnTo>
                  <a:lnTo>
                    <a:pt x="1060" y="2456"/>
                  </a:lnTo>
                  <a:lnTo>
                    <a:pt x="1085" y="2389"/>
                  </a:lnTo>
                  <a:lnTo>
                    <a:pt x="1112" y="2323"/>
                  </a:lnTo>
                  <a:lnTo>
                    <a:pt x="1141" y="2257"/>
                  </a:lnTo>
                  <a:lnTo>
                    <a:pt x="1169" y="2192"/>
                  </a:lnTo>
                  <a:lnTo>
                    <a:pt x="1201" y="2126"/>
                  </a:lnTo>
                  <a:lnTo>
                    <a:pt x="1233" y="2060"/>
                  </a:lnTo>
                  <a:lnTo>
                    <a:pt x="1290" y="2089"/>
                  </a:lnTo>
                  <a:lnTo>
                    <a:pt x="1258" y="2153"/>
                  </a:lnTo>
                  <a:lnTo>
                    <a:pt x="1229" y="2217"/>
                  </a:lnTo>
                  <a:lnTo>
                    <a:pt x="1200" y="2283"/>
                  </a:lnTo>
                  <a:lnTo>
                    <a:pt x="1172" y="2347"/>
                  </a:lnTo>
                  <a:lnTo>
                    <a:pt x="1146" y="2412"/>
                  </a:lnTo>
                  <a:lnTo>
                    <a:pt x="1121" y="2477"/>
                  </a:lnTo>
                  <a:lnTo>
                    <a:pt x="1098" y="2542"/>
                  </a:lnTo>
                  <a:lnTo>
                    <a:pt x="1075" y="2607"/>
                  </a:lnTo>
                  <a:lnTo>
                    <a:pt x="1055" y="2672"/>
                  </a:lnTo>
                  <a:lnTo>
                    <a:pt x="1035" y="2737"/>
                  </a:lnTo>
                  <a:lnTo>
                    <a:pt x="1018" y="2802"/>
                  </a:lnTo>
                  <a:lnTo>
                    <a:pt x="1002" y="2868"/>
                  </a:lnTo>
                  <a:lnTo>
                    <a:pt x="986" y="2933"/>
                  </a:lnTo>
                  <a:lnTo>
                    <a:pt x="972" y="2999"/>
                  </a:lnTo>
                  <a:lnTo>
                    <a:pt x="961" y="3063"/>
                  </a:lnTo>
                  <a:lnTo>
                    <a:pt x="949" y="3129"/>
                  </a:lnTo>
                  <a:lnTo>
                    <a:pt x="940" y="3194"/>
                  </a:lnTo>
                  <a:lnTo>
                    <a:pt x="932" y="3260"/>
                  </a:lnTo>
                  <a:lnTo>
                    <a:pt x="926" y="3325"/>
                  </a:lnTo>
                  <a:lnTo>
                    <a:pt x="921" y="3391"/>
                  </a:lnTo>
                  <a:lnTo>
                    <a:pt x="918" y="3456"/>
                  </a:lnTo>
                  <a:lnTo>
                    <a:pt x="916" y="3522"/>
                  </a:lnTo>
                  <a:lnTo>
                    <a:pt x="915" y="3587"/>
                  </a:lnTo>
                  <a:lnTo>
                    <a:pt x="916" y="3652"/>
                  </a:lnTo>
                  <a:lnTo>
                    <a:pt x="919" y="3718"/>
                  </a:lnTo>
                  <a:lnTo>
                    <a:pt x="923" y="3783"/>
                  </a:lnTo>
                  <a:lnTo>
                    <a:pt x="929" y="3848"/>
                  </a:lnTo>
                  <a:lnTo>
                    <a:pt x="936" y="3913"/>
                  </a:lnTo>
                  <a:lnTo>
                    <a:pt x="944" y="3978"/>
                  </a:lnTo>
                  <a:lnTo>
                    <a:pt x="954" y="4043"/>
                  </a:lnTo>
                  <a:lnTo>
                    <a:pt x="967" y="4108"/>
                  </a:lnTo>
                  <a:lnTo>
                    <a:pt x="980" y="4172"/>
                  </a:lnTo>
                  <a:lnTo>
                    <a:pt x="917" y="4187"/>
                  </a:lnTo>
                  <a:close/>
                  <a:moveTo>
                    <a:pt x="1233" y="2060"/>
                  </a:moveTo>
                  <a:lnTo>
                    <a:pt x="1267" y="1992"/>
                  </a:lnTo>
                  <a:lnTo>
                    <a:pt x="1303" y="1925"/>
                  </a:lnTo>
                  <a:lnTo>
                    <a:pt x="1341" y="1857"/>
                  </a:lnTo>
                  <a:lnTo>
                    <a:pt x="1380" y="1790"/>
                  </a:lnTo>
                  <a:lnTo>
                    <a:pt x="1421" y="1723"/>
                  </a:lnTo>
                  <a:lnTo>
                    <a:pt x="1462" y="1656"/>
                  </a:lnTo>
                  <a:lnTo>
                    <a:pt x="1506" y="1590"/>
                  </a:lnTo>
                  <a:lnTo>
                    <a:pt x="1550" y="1523"/>
                  </a:lnTo>
                  <a:lnTo>
                    <a:pt x="1596" y="1457"/>
                  </a:lnTo>
                  <a:lnTo>
                    <a:pt x="1643" y="1390"/>
                  </a:lnTo>
                  <a:lnTo>
                    <a:pt x="1692" y="1325"/>
                  </a:lnTo>
                  <a:lnTo>
                    <a:pt x="1742" y="1259"/>
                  </a:lnTo>
                  <a:lnTo>
                    <a:pt x="1793" y="1193"/>
                  </a:lnTo>
                  <a:lnTo>
                    <a:pt x="1845" y="1128"/>
                  </a:lnTo>
                  <a:lnTo>
                    <a:pt x="1900" y="1063"/>
                  </a:lnTo>
                  <a:lnTo>
                    <a:pt x="1955" y="999"/>
                  </a:lnTo>
                  <a:lnTo>
                    <a:pt x="2011" y="934"/>
                  </a:lnTo>
                  <a:lnTo>
                    <a:pt x="2069" y="870"/>
                  </a:lnTo>
                  <a:lnTo>
                    <a:pt x="2128" y="806"/>
                  </a:lnTo>
                  <a:lnTo>
                    <a:pt x="2188" y="743"/>
                  </a:lnTo>
                  <a:lnTo>
                    <a:pt x="2250" y="680"/>
                  </a:lnTo>
                  <a:lnTo>
                    <a:pt x="2312" y="617"/>
                  </a:lnTo>
                  <a:lnTo>
                    <a:pt x="2376" y="554"/>
                  </a:lnTo>
                  <a:lnTo>
                    <a:pt x="2442" y="492"/>
                  </a:lnTo>
                  <a:lnTo>
                    <a:pt x="2508" y="431"/>
                  </a:lnTo>
                  <a:lnTo>
                    <a:pt x="2576" y="369"/>
                  </a:lnTo>
                  <a:lnTo>
                    <a:pt x="2644" y="308"/>
                  </a:lnTo>
                  <a:lnTo>
                    <a:pt x="2714" y="247"/>
                  </a:lnTo>
                  <a:lnTo>
                    <a:pt x="2786" y="187"/>
                  </a:lnTo>
                  <a:lnTo>
                    <a:pt x="2858" y="126"/>
                  </a:lnTo>
                  <a:lnTo>
                    <a:pt x="2932" y="67"/>
                  </a:lnTo>
                  <a:lnTo>
                    <a:pt x="3007" y="8"/>
                  </a:lnTo>
                  <a:lnTo>
                    <a:pt x="3046" y="59"/>
                  </a:lnTo>
                  <a:lnTo>
                    <a:pt x="2972" y="117"/>
                  </a:lnTo>
                  <a:lnTo>
                    <a:pt x="2899" y="177"/>
                  </a:lnTo>
                  <a:lnTo>
                    <a:pt x="2828" y="236"/>
                  </a:lnTo>
                  <a:lnTo>
                    <a:pt x="2757" y="295"/>
                  </a:lnTo>
                  <a:lnTo>
                    <a:pt x="2687" y="356"/>
                  </a:lnTo>
                  <a:lnTo>
                    <a:pt x="2620" y="416"/>
                  </a:lnTo>
                  <a:lnTo>
                    <a:pt x="2552" y="478"/>
                  </a:lnTo>
                  <a:lnTo>
                    <a:pt x="2487" y="539"/>
                  </a:lnTo>
                  <a:lnTo>
                    <a:pt x="2422" y="601"/>
                  </a:lnTo>
                  <a:lnTo>
                    <a:pt x="2359" y="662"/>
                  </a:lnTo>
                  <a:lnTo>
                    <a:pt x="2297" y="724"/>
                  </a:lnTo>
                  <a:lnTo>
                    <a:pt x="2235" y="787"/>
                  </a:lnTo>
                  <a:lnTo>
                    <a:pt x="2176" y="849"/>
                  </a:lnTo>
                  <a:lnTo>
                    <a:pt x="2118" y="913"/>
                  </a:lnTo>
                  <a:lnTo>
                    <a:pt x="2060" y="976"/>
                  </a:lnTo>
                  <a:lnTo>
                    <a:pt x="2004" y="1040"/>
                  </a:lnTo>
                  <a:lnTo>
                    <a:pt x="1950" y="1103"/>
                  </a:lnTo>
                  <a:lnTo>
                    <a:pt x="1897" y="1168"/>
                  </a:lnTo>
                  <a:lnTo>
                    <a:pt x="1844" y="1232"/>
                  </a:lnTo>
                  <a:lnTo>
                    <a:pt x="1793" y="1297"/>
                  </a:lnTo>
                  <a:lnTo>
                    <a:pt x="1744" y="1362"/>
                  </a:lnTo>
                  <a:lnTo>
                    <a:pt x="1696" y="1427"/>
                  </a:lnTo>
                  <a:lnTo>
                    <a:pt x="1649" y="1492"/>
                  </a:lnTo>
                  <a:lnTo>
                    <a:pt x="1604" y="1558"/>
                  </a:lnTo>
                  <a:lnTo>
                    <a:pt x="1560" y="1624"/>
                  </a:lnTo>
                  <a:lnTo>
                    <a:pt x="1517" y="1690"/>
                  </a:lnTo>
                  <a:lnTo>
                    <a:pt x="1476" y="1756"/>
                  </a:lnTo>
                  <a:lnTo>
                    <a:pt x="1436" y="1822"/>
                  </a:lnTo>
                  <a:lnTo>
                    <a:pt x="1397" y="1889"/>
                  </a:lnTo>
                  <a:lnTo>
                    <a:pt x="1361" y="1955"/>
                  </a:lnTo>
                  <a:lnTo>
                    <a:pt x="1325" y="2022"/>
                  </a:lnTo>
                  <a:lnTo>
                    <a:pt x="1290" y="2089"/>
                  </a:lnTo>
                  <a:lnTo>
                    <a:pt x="1233" y="2060"/>
                  </a:lnTo>
                  <a:close/>
                  <a:moveTo>
                    <a:pt x="3026" y="33"/>
                  </a:moveTo>
                  <a:lnTo>
                    <a:pt x="3007" y="8"/>
                  </a:lnTo>
                  <a:lnTo>
                    <a:pt x="3012" y="5"/>
                  </a:lnTo>
                  <a:lnTo>
                    <a:pt x="3018" y="1"/>
                  </a:lnTo>
                  <a:lnTo>
                    <a:pt x="3024" y="0"/>
                  </a:lnTo>
                  <a:lnTo>
                    <a:pt x="3030" y="0"/>
                  </a:lnTo>
                  <a:lnTo>
                    <a:pt x="3036" y="3"/>
                  </a:lnTo>
                  <a:lnTo>
                    <a:pt x="3041" y="5"/>
                  </a:lnTo>
                  <a:lnTo>
                    <a:pt x="3048" y="9"/>
                  </a:lnTo>
                  <a:lnTo>
                    <a:pt x="3052" y="13"/>
                  </a:lnTo>
                  <a:lnTo>
                    <a:pt x="3055" y="19"/>
                  </a:lnTo>
                  <a:lnTo>
                    <a:pt x="3058" y="25"/>
                  </a:lnTo>
                  <a:lnTo>
                    <a:pt x="3059" y="31"/>
                  </a:lnTo>
                  <a:lnTo>
                    <a:pt x="3058" y="37"/>
                  </a:lnTo>
                  <a:lnTo>
                    <a:pt x="3057" y="43"/>
                  </a:lnTo>
                  <a:lnTo>
                    <a:pt x="3055" y="49"/>
                  </a:lnTo>
                  <a:lnTo>
                    <a:pt x="3051" y="54"/>
                  </a:lnTo>
                  <a:lnTo>
                    <a:pt x="3046" y="59"/>
                  </a:lnTo>
                  <a:lnTo>
                    <a:pt x="3026" y="33"/>
                  </a:lnTo>
                  <a:close/>
                  <a:moveTo>
                    <a:pt x="3044" y="60"/>
                  </a:moveTo>
                  <a:lnTo>
                    <a:pt x="2945" y="126"/>
                  </a:lnTo>
                  <a:lnTo>
                    <a:pt x="2847" y="194"/>
                  </a:lnTo>
                  <a:lnTo>
                    <a:pt x="2751" y="263"/>
                  </a:lnTo>
                  <a:lnTo>
                    <a:pt x="2656" y="331"/>
                  </a:lnTo>
                  <a:lnTo>
                    <a:pt x="2563" y="400"/>
                  </a:lnTo>
                  <a:lnTo>
                    <a:pt x="2471" y="470"/>
                  </a:lnTo>
                  <a:lnTo>
                    <a:pt x="2379" y="541"/>
                  </a:lnTo>
                  <a:lnTo>
                    <a:pt x="2290" y="612"/>
                  </a:lnTo>
                  <a:lnTo>
                    <a:pt x="2204" y="684"/>
                  </a:lnTo>
                  <a:lnTo>
                    <a:pt x="2118" y="756"/>
                  </a:lnTo>
                  <a:lnTo>
                    <a:pt x="2033" y="830"/>
                  </a:lnTo>
                  <a:lnTo>
                    <a:pt x="1950" y="903"/>
                  </a:lnTo>
                  <a:lnTo>
                    <a:pt x="1868" y="977"/>
                  </a:lnTo>
                  <a:lnTo>
                    <a:pt x="1788" y="1052"/>
                  </a:lnTo>
                  <a:lnTo>
                    <a:pt x="1710" y="1127"/>
                  </a:lnTo>
                  <a:lnTo>
                    <a:pt x="1634" y="1203"/>
                  </a:lnTo>
                  <a:lnTo>
                    <a:pt x="1559" y="1278"/>
                  </a:lnTo>
                  <a:lnTo>
                    <a:pt x="1485" y="1355"/>
                  </a:lnTo>
                  <a:lnTo>
                    <a:pt x="1414" y="1432"/>
                  </a:lnTo>
                  <a:lnTo>
                    <a:pt x="1344" y="1510"/>
                  </a:lnTo>
                  <a:lnTo>
                    <a:pt x="1276" y="1588"/>
                  </a:lnTo>
                  <a:lnTo>
                    <a:pt x="1209" y="1665"/>
                  </a:lnTo>
                  <a:lnTo>
                    <a:pt x="1144" y="1744"/>
                  </a:lnTo>
                  <a:lnTo>
                    <a:pt x="1081" y="1823"/>
                  </a:lnTo>
                  <a:lnTo>
                    <a:pt x="1019" y="1903"/>
                  </a:lnTo>
                  <a:lnTo>
                    <a:pt x="960" y="1982"/>
                  </a:lnTo>
                  <a:lnTo>
                    <a:pt x="902" y="2063"/>
                  </a:lnTo>
                  <a:lnTo>
                    <a:pt x="846" y="2143"/>
                  </a:lnTo>
                  <a:lnTo>
                    <a:pt x="792" y="2224"/>
                  </a:lnTo>
                  <a:lnTo>
                    <a:pt x="739" y="2304"/>
                  </a:lnTo>
                  <a:lnTo>
                    <a:pt x="688" y="2386"/>
                  </a:lnTo>
                  <a:lnTo>
                    <a:pt x="639" y="2468"/>
                  </a:lnTo>
                  <a:lnTo>
                    <a:pt x="584" y="2436"/>
                  </a:lnTo>
                  <a:lnTo>
                    <a:pt x="633" y="2353"/>
                  </a:lnTo>
                  <a:lnTo>
                    <a:pt x="684" y="2271"/>
                  </a:lnTo>
                  <a:lnTo>
                    <a:pt x="738" y="2189"/>
                  </a:lnTo>
                  <a:lnTo>
                    <a:pt x="792" y="2107"/>
                  </a:lnTo>
                  <a:lnTo>
                    <a:pt x="849" y="2026"/>
                  </a:lnTo>
                  <a:lnTo>
                    <a:pt x="907" y="1945"/>
                  </a:lnTo>
                  <a:lnTo>
                    <a:pt x="968" y="1864"/>
                  </a:lnTo>
                  <a:lnTo>
                    <a:pt x="1029" y="1784"/>
                  </a:lnTo>
                  <a:lnTo>
                    <a:pt x="1093" y="1704"/>
                  </a:lnTo>
                  <a:lnTo>
                    <a:pt x="1158" y="1626"/>
                  </a:lnTo>
                  <a:lnTo>
                    <a:pt x="1226" y="1546"/>
                  </a:lnTo>
                  <a:lnTo>
                    <a:pt x="1294" y="1468"/>
                  </a:lnTo>
                  <a:lnTo>
                    <a:pt x="1366" y="1389"/>
                  </a:lnTo>
                  <a:lnTo>
                    <a:pt x="1437" y="1312"/>
                  </a:lnTo>
                  <a:lnTo>
                    <a:pt x="1511" y="1234"/>
                  </a:lnTo>
                  <a:lnTo>
                    <a:pt x="1587" y="1158"/>
                  </a:lnTo>
                  <a:lnTo>
                    <a:pt x="1664" y="1082"/>
                  </a:lnTo>
                  <a:lnTo>
                    <a:pt x="1743" y="1006"/>
                  </a:lnTo>
                  <a:lnTo>
                    <a:pt x="1824" y="930"/>
                  </a:lnTo>
                  <a:lnTo>
                    <a:pt x="1906" y="856"/>
                  </a:lnTo>
                  <a:lnTo>
                    <a:pt x="1989" y="782"/>
                  </a:lnTo>
                  <a:lnTo>
                    <a:pt x="2075" y="708"/>
                  </a:lnTo>
                  <a:lnTo>
                    <a:pt x="2161" y="635"/>
                  </a:lnTo>
                  <a:lnTo>
                    <a:pt x="2250" y="563"/>
                  </a:lnTo>
                  <a:lnTo>
                    <a:pt x="2339" y="491"/>
                  </a:lnTo>
                  <a:lnTo>
                    <a:pt x="2431" y="419"/>
                  </a:lnTo>
                  <a:lnTo>
                    <a:pt x="2523" y="349"/>
                  </a:lnTo>
                  <a:lnTo>
                    <a:pt x="2617" y="279"/>
                  </a:lnTo>
                  <a:lnTo>
                    <a:pt x="2713" y="209"/>
                  </a:lnTo>
                  <a:lnTo>
                    <a:pt x="2810" y="141"/>
                  </a:lnTo>
                  <a:lnTo>
                    <a:pt x="2908" y="73"/>
                  </a:lnTo>
                  <a:lnTo>
                    <a:pt x="3009" y="7"/>
                  </a:lnTo>
                  <a:lnTo>
                    <a:pt x="3044" y="60"/>
                  </a:lnTo>
                  <a:close/>
                  <a:moveTo>
                    <a:pt x="639" y="2468"/>
                  </a:moveTo>
                  <a:lnTo>
                    <a:pt x="594" y="2546"/>
                  </a:lnTo>
                  <a:lnTo>
                    <a:pt x="551" y="2625"/>
                  </a:lnTo>
                  <a:lnTo>
                    <a:pt x="509" y="2705"/>
                  </a:lnTo>
                  <a:lnTo>
                    <a:pt x="470" y="2784"/>
                  </a:lnTo>
                  <a:lnTo>
                    <a:pt x="432" y="2864"/>
                  </a:lnTo>
                  <a:lnTo>
                    <a:pt x="395" y="2943"/>
                  </a:lnTo>
                  <a:lnTo>
                    <a:pt x="361" y="3023"/>
                  </a:lnTo>
                  <a:lnTo>
                    <a:pt x="328" y="3103"/>
                  </a:lnTo>
                  <a:lnTo>
                    <a:pt x="298" y="3183"/>
                  </a:lnTo>
                  <a:lnTo>
                    <a:pt x="268" y="3263"/>
                  </a:lnTo>
                  <a:lnTo>
                    <a:pt x="241" y="3344"/>
                  </a:lnTo>
                  <a:lnTo>
                    <a:pt x="216" y="3425"/>
                  </a:lnTo>
                  <a:lnTo>
                    <a:pt x="192" y="3505"/>
                  </a:lnTo>
                  <a:lnTo>
                    <a:pt x="172" y="3586"/>
                  </a:lnTo>
                  <a:lnTo>
                    <a:pt x="151" y="3666"/>
                  </a:lnTo>
                  <a:lnTo>
                    <a:pt x="134" y="3747"/>
                  </a:lnTo>
                  <a:lnTo>
                    <a:pt x="119" y="3828"/>
                  </a:lnTo>
                  <a:lnTo>
                    <a:pt x="105" y="3909"/>
                  </a:lnTo>
                  <a:lnTo>
                    <a:pt x="93" y="3990"/>
                  </a:lnTo>
                  <a:lnTo>
                    <a:pt x="84" y="4071"/>
                  </a:lnTo>
                  <a:lnTo>
                    <a:pt x="76" y="4152"/>
                  </a:lnTo>
                  <a:lnTo>
                    <a:pt x="70" y="4233"/>
                  </a:lnTo>
                  <a:lnTo>
                    <a:pt x="66" y="4314"/>
                  </a:lnTo>
                  <a:lnTo>
                    <a:pt x="64" y="4394"/>
                  </a:lnTo>
                  <a:lnTo>
                    <a:pt x="64" y="4474"/>
                  </a:lnTo>
                  <a:lnTo>
                    <a:pt x="68" y="4555"/>
                  </a:lnTo>
                  <a:lnTo>
                    <a:pt x="72" y="4636"/>
                  </a:lnTo>
                  <a:lnTo>
                    <a:pt x="79" y="4717"/>
                  </a:lnTo>
                  <a:lnTo>
                    <a:pt x="87" y="4797"/>
                  </a:lnTo>
                  <a:lnTo>
                    <a:pt x="98" y="4878"/>
                  </a:lnTo>
                  <a:lnTo>
                    <a:pt x="110" y="4958"/>
                  </a:lnTo>
                  <a:lnTo>
                    <a:pt x="126" y="5038"/>
                  </a:lnTo>
                  <a:lnTo>
                    <a:pt x="62" y="5050"/>
                  </a:lnTo>
                  <a:lnTo>
                    <a:pt x="47" y="4969"/>
                  </a:lnTo>
                  <a:lnTo>
                    <a:pt x="34" y="4887"/>
                  </a:lnTo>
                  <a:lnTo>
                    <a:pt x="24" y="4805"/>
                  </a:lnTo>
                  <a:lnTo>
                    <a:pt x="14" y="4723"/>
                  </a:lnTo>
                  <a:lnTo>
                    <a:pt x="7" y="4641"/>
                  </a:lnTo>
                  <a:lnTo>
                    <a:pt x="3" y="4559"/>
                  </a:lnTo>
                  <a:lnTo>
                    <a:pt x="0" y="4477"/>
                  </a:lnTo>
                  <a:lnTo>
                    <a:pt x="0" y="4394"/>
                  </a:lnTo>
                  <a:lnTo>
                    <a:pt x="2" y="4313"/>
                  </a:lnTo>
                  <a:lnTo>
                    <a:pt x="5" y="4230"/>
                  </a:lnTo>
                  <a:lnTo>
                    <a:pt x="11" y="4148"/>
                  </a:lnTo>
                  <a:lnTo>
                    <a:pt x="19" y="4066"/>
                  </a:lnTo>
                  <a:lnTo>
                    <a:pt x="29" y="3983"/>
                  </a:lnTo>
                  <a:lnTo>
                    <a:pt x="41" y="3901"/>
                  </a:lnTo>
                  <a:lnTo>
                    <a:pt x="55" y="3818"/>
                  </a:lnTo>
                  <a:lnTo>
                    <a:pt x="71" y="3736"/>
                  </a:lnTo>
                  <a:lnTo>
                    <a:pt x="89" y="3654"/>
                  </a:lnTo>
                  <a:lnTo>
                    <a:pt x="108" y="3572"/>
                  </a:lnTo>
                  <a:lnTo>
                    <a:pt x="130" y="3489"/>
                  </a:lnTo>
                  <a:lnTo>
                    <a:pt x="153" y="3407"/>
                  </a:lnTo>
                  <a:lnTo>
                    <a:pt x="179" y="3325"/>
                  </a:lnTo>
                  <a:lnTo>
                    <a:pt x="207" y="3243"/>
                  </a:lnTo>
                  <a:lnTo>
                    <a:pt x="236" y="3163"/>
                  </a:lnTo>
                  <a:lnTo>
                    <a:pt x="268" y="3081"/>
                  </a:lnTo>
                  <a:lnTo>
                    <a:pt x="301" y="3000"/>
                  </a:lnTo>
                  <a:lnTo>
                    <a:pt x="336" y="2918"/>
                  </a:lnTo>
                  <a:lnTo>
                    <a:pt x="372" y="2837"/>
                  </a:lnTo>
                  <a:lnTo>
                    <a:pt x="411" y="2756"/>
                  </a:lnTo>
                  <a:lnTo>
                    <a:pt x="452" y="2676"/>
                  </a:lnTo>
                  <a:lnTo>
                    <a:pt x="494" y="2595"/>
                  </a:lnTo>
                  <a:lnTo>
                    <a:pt x="538" y="2515"/>
                  </a:lnTo>
                  <a:lnTo>
                    <a:pt x="584" y="2436"/>
                  </a:lnTo>
                  <a:lnTo>
                    <a:pt x="639" y="2468"/>
                  </a:lnTo>
                  <a:close/>
                  <a:moveTo>
                    <a:pt x="94" y="5044"/>
                  </a:moveTo>
                  <a:lnTo>
                    <a:pt x="126" y="5038"/>
                  </a:lnTo>
                  <a:lnTo>
                    <a:pt x="127" y="5044"/>
                  </a:lnTo>
                  <a:lnTo>
                    <a:pt x="126" y="5050"/>
                  </a:lnTo>
                  <a:lnTo>
                    <a:pt x="124" y="5056"/>
                  </a:lnTo>
                  <a:lnTo>
                    <a:pt x="122" y="5062"/>
                  </a:lnTo>
                  <a:lnTo>
                    <a:pt x="118" y="5066"/>
                  </a:lnTo>
                  <a:lnTo>
                    <a:pt x="113" y="5070"/>
                  </a:lnTo>
                  <a:lnTo>
                    <a:pt x="107" y="5073"/>
                  </a:lnTo>
                  <a:lnTo>
                    <a:pt x="101" y="5075"/>
                  </a:lnTo>
                  <a:lnTo>
                    <a:pt x="94" y="5076"/>
                  </a:lnTo>
                  <a:lnTo>
                    <a:pt x="88" y="5075"/>
                  </a:lnTo>
                  <a:lnTo>
                    <a:pt x="82" y="5073"/>
                  </a:lnTo>
                  <a:lnTo>
                    <a:pt x="77" y="5071"/>
                  </a:lnTo>
                  <a:lnTo>
                    <a:pt x="72" y="5067"/>
                  </a:lnTo>
                  <a:lnTo>
                    <a:pt x="68" y="5062"/>
                  </a:lnTo>
                  <a:lnTo>
                    <a:pt x="64" y="5057"/>
                  </a:lnTo>
                  <a:lnTo>
                    <a:pt x="62" y="5050"/>
                  </a:lnTo>
                  <a:lnTo>
                    <a:pt x="94" y="5044"/>
                  </a:lnTo>
                  <a:close/>
                  <a:moveTo>
                    <a:pt x="126" y="5038"/>
                  </a:moveTo>
                  <a:lnTo>
                    <a:pt x="130" y="5056"/>
                  </a:lnTo>
                  <a:lnTo>
                    <a:pt x="66" y="5069"/>
                  </a:lnTo>
                  <a:lnTo>
                    <a:pt x="62" y="5050"/>
                  </a:lnTo>
                  <a:lnTo>
                    <a:pt x="126" y="5038"/>
                  </a:lnTo>
                  <a:close/>
                  <a:moveTo>
                    <a:pt x="98" y="5062"/>
                  </a:moveTo>
                  <a:lnTo>
                    <a:pt x="130" y="5056"/>
                  </a:lnTo>
                  <a:lnTo>
                    <a:pt x="131" y="5062"/>
                  </a:lnTo>
                  <a:lnTo>
                    <a:pt x="130" y="5068"/>
                  </a:lnTo>
                  <a:lnTo>
                    <a:pt x="128" y="5074"/>
                  </a:lnTo>
                  <a:lnTo>
                    <a:pt x="125" y="5081"/>
                  </a:lnTo>
                  <a:lnTo>
                    <a:pt x="122" y="5085"/>
                  </a:lnTo>
                  <a:lnTo>
                    <a:pt x="117" y="5089"/>
                  </a:lnTo>
                  <a:lnTo>
                    <a:pt x="110" y="5092"/>
                  </a:lnTo>
                  <a:lnTo>
                    <a:pt x="104" y="5094"/>
                  </a:lnTo>
                  <a:lnTo>
                    <a:pt x="98" y="5095"/>
                  </a:lnTo>
                  <a:lnTo>
                    <a:pt x="92" y="5094"/>
                  </a:lnTo>
                  <a:lnTo>
                    <a:pt x="86" y="5093"/>
                  </a:lnTo>
                  <a:lnTo>
                    <a:pt x="81" y="5090"/>
                  </a:lnTo>
                  <a:lnTo>
                    <a:pt x="76" y="5086"/>
                  </a:lnTo>
                  <a:lnTo>
                    <a:pt x="72" y="5081"/>
                  </a:lnTo>
                  <a:lnTo>
                    <a:pt x="69" y="5075"/>
                  </a:lnTo>
                  <a:lnTo>
                    <a:pt x="66" y="5069"/>
                  </a:lnTo>
                  <a:lnTo>
                    <a:pt x="98" y="5062"/>
                  </a:lnTo>
                  <a:close/>
                  <a:moveTo>
                    <a:pt x="130" y="5056"/>
                  </a:moveTo>
                  <a:lnTo>
                    <a:pt x="160" y="5184"/>
                  </a:lnTo>
                  <a:lnTo>
                    <a:pt x="194" y="5311"/>
                  </a:lnTo>
                  <a:lnTo>
                    <a:pt x="234" y="5436"/>
                  </a:lnTo>
                  <a:lnTo>
                    <a:pt x="280" y="5559"/>
                  </a:lnTo>
                  <a:lnTo>
                    <a:pt x="330" y="5679"/>
                  </a:lnTo>
                  <a:lnTo>
                    <a:pt x="386" y="5797"/>
                  </a:lnTo>
                  <a:lnTo>
                    <a:pt x="446" y="5914"/>
                  </a:lnTo>
                  <a:lnTo>
                    <a:pt x="512" y="6029"/>
                  </a:lnTo>
                  <a:lnTo>
                    <a:pt x="581" y="6141"/>
                  </a:lnTo>
                  <a:lnTo>
                    <a:pt x="657" y="6251"/>
                  </a:lnTo>
                  <a:lnTo>
                    <a:pt x="736" y="6360"/>
                  </a:lnTo>
                  <a:lnTo>
                    <a:pt x="819" y="6465"/>
                  </a:lnTo>
                  <a:lnTo>
                    <a:pt x="908" y="6568"/>
                  </a:lnTo>
                  <a:lnTo>
                    <a:pt x="1000" y="6670"/>
                  </a:lnTo>
                  <a:lnTo>
                    <a:pt x="1098" y="6769"/>
                  </a:lnTo>
                  <a:lnTo>
                    <a:pt x="1200" y="6866"/>
                  </a:lnTo>
                  <a:lnTo>
                    <a:pt x="1305" y="6961"/>
                  </a:lnTo>
                  <a:lnTo>
                    <a:pt x="1415" y="7053"/>
                  </a:lnTo>
                  <a:lnTo>
                    <a:pt x="1528" y="7143"/>
                  </a:lnTo>
                  <a:lnTo>
                    <a:pt x="1647" y="7230"/>
                  </a:lnTo>
                  <a:lnTo>
                    <a:pt x="1769" y="7315"/>
                  </a:lnTo>
                  <a:lnTo>
                    <a:pt x="1894" y="7398"/>
                  </a:lnTo>
                  <a:lnTo>
                    <a:pt x="2023" y="7478"/>
                  </a:lnTo>
                  <a:lnTo>
                    <a:pt x="2156" y="7556"/>
                  </a:lnTo>
                  <a:lnTo>
                    <a:pt x="2293" y="7630"/>
                  </a:lnTo>
                  <a:lnTo>
                    <a:pt x="2433" y="7703"/>
                  </a:lnTo>
                  <a:lnTo>
                    <a:pt x="2576" y="7774"/>
                  </a:lnTo>
                  <a:lnTo>
                    <a:pt x="2723" y="7840"/>
                  </a:lnTo>
                  <a:lnTo>
                    <a:pt x="2874" y="7906"/>
                  </a:lnTo>
                  <a:lnTo>
                    <a:pt x="3027" y="7967"/>
                  </a:lnTo>
                  <a:lnTo>
                    <a:pt x="3184" y="8028"/>
                  </a:lnTo>
                  <a:lnTo>
                    <a:pt x="3343" y="8084"/>
                  </a:lnTo>
                  <a:lnTo>
                    <a:pt x="3323" y="8145"/>
                  </a:lnTo>
                  <a:lnTo>
                    <a:pt x="3161" y="8088"/>
                  </a:lnTo>
                  <a:lnTo>
                    <a:pt x="3003" y="8028"/>
                  </a:lnTo>
                  <a:lnTo>
                    <a:pt x="2847" y="7964"/>
                  </a:lnTo>
                  <a:lnTo>
                    <a:pt x="2695" y="7899"/>
                  </a:lnTo>
                  <a:lnTo>
                    <a:pt x="2546" y="7830"/>
                  </a:lnTo>
                  <a:lnTo>
                    <a:pt x="2400" y="7759"/>
                  </a:lnTo>
                  <a:lnTo>
                    <a:pt x="2259" y="7686"/>
                  </a:lnTo>
                  <a:lnTo>
                    <a:pt x="2120" y="7610"/>
                  </a:lnTo>
                  <a:lnTo>
                    <a:pt x="1986" y="7531"/>
                  </a:lnTo>
                  <a:lnTo>
                    <a:pt x="1855" y="7449"/>
                  </a:lnTo>
                  <a:lnTo>
                    <a:pt x="1728" y="7366"/>
                  </a:lnTo>
                  <a:lnTo>
                    <a:pt x="1604" y="7279"/>
                  </a:lnTo>
                  <a:lnTo>
                    <a:pt x="1484" y="7191"/>
                  </a:lnTo>
                  <a:lnTo>
                    <a:pt x="1370" y="7099"/>
                  </a:lnTo>
                  <a:lnTo>
                    <a:pt x="1258" y="7006"/>
                  </a:lnTo>
                  <a:lnTo>
                    <a:pt x="1151" y="6909"/>
                  </a:lnTo>
                  <a:lnTo>
                    <a:pt x="1049" y="6811"/>
                  </a:lnTo>
                  <a:lnTo>
                    <a:pt x="950" y="6711"/>
                  </a:lnTo>
                  <a:lnTo>
                    <a:pt x="856" y="6607"/>
                  </a:lnTo>
                  <a:lnTo>
                    <a:pt x="766" y="6502"/>
                  </a:lnTo>
                  <a:lnTo>
                    <a:pt x="681" y="6394"/>
                  </a:lnTo>
                  <a:lnTo>
                    <a:pt x="601" y="6285"/>
                  </a:lnTo>
                  <a:lnTo>
                    <a:pt x="525" y="6173"/>
                  </a:lnTo>
                  <a:lnTo>
                    <a:pt x="454" y="6058"/>
                  </a:lnTo>
                  <a:lnTo>
                    <a:pt x="388" y="5942"/>
                  </a:lnTo>
                  <a:lnTo>
                    <a:pt x="326" y="5824"/>
                  </a:lnTo>
                  <a:lnTo>
                    <a:pt x="270" y="5703"/>
                  </a:lnTo>
                  <a:lnTo>
                    <a:pt x="219" y="5580"/>
                  </a:lnTo>
                  <a:lnTo>
                    <a:pt x="173" y="5455"/>
                  </a:lnTo>
                  <a:lnTo>
                    <a:pt x="132" y="5328"/>
                  </a:lnTo>
                  <a:lnTo>
                    <a:pt x="97" y="5199"/>
                  </a:lnTo>
                  <a:lnTo>
                    <a:pt x="66" y="5069"/>
                  </a:lnTo>
                  <a:lnTo>
                    <a:pt x="130" y="5056"/>
                  </a:lnTo>
                  <a:close/>
                  <a:moveTo>
                    <a:pt x="3343" y="8084"/>
                  </a:moveTo>
                  <a:lnTo>
                    <a:pt x="3507" y="8138"/>
                  </a:lnTo>
                  <a:lnTo>
                    <a:pt x="3674" y="8189"/>
                  </a:lnTo>
                  <a:lnTo>
                    <a:pt x="3842" y="8239"/>
                  </a:lnTo>
                  <a:lnTo>
                    <a:pt x="4014" y="8285"/>
                  </a:lnTo>
                  <a:lnTo>
                    <a:pt x="4189" y="8328"/>
                  </a:lnTo>
                  <a:lnTo>
                    <a:pt x="4366" y="8368"/>
                  </a:lnTo>
                  <a:lnTo>
                    <a:pt x="4546" y="8404"/>
                  </a:lnTo>
                  <a:lnTo>
                    <a:pt x="4729" y="8439"/>
                  </a:lnTo>
                  <a:lnTo>
                    <a:pt x="4913" y="8471"/>
                  </a:lnTo>
                  <a:lnTo>
                    <a:pt x="5101" y="8500"/>
                  </a:lnTo>
                  <a:lnTo>
                    <a:pt x="5291" y="8525"/>
                  </a:lnTo>
                  <a:lnTo>
                    <a:pt x="5482" y="8548"/>
                  </a:lnTo>
                  <a:lnTo>
                    <a:pt x="5677" y="8567"/>
                  </a:lnTo>
                  <a:lnTo>
                    <a:pt x="5872" y="8584"/>
                  </a:lnTo>
                  <a:lnTo>
                    <a:pt x="6070" y="8597"/>
                  </a:lnTo>
                  <a:lnTo>
                    <a:pt x="6270" y="8607"/>
                  </a:lnTo>
                  <a:lnTo>
                    <a:pt x="6473" y="8613"/>
                  </a:lnTo>
                  <a:lnTo>
                    <a:pt x="6675" y="8617"/>
                  </a:lnTo>
                  <a:lnTo>
                    <a:pt x="6881" y="8618"/>
                  </a:lnTo>
                  <a:lnTo>
                    <a:pt x="7087" y="8616"/>
                  </a:lnTo>
                  <a:lnTo>
                    <a:pt x="7296" y="8610"/>
                  </a:lnTo>
                  <a:lnTo>
                    <a:pt x="7506" y="8601"/>
                  </a:lnTo>
                  <a:lnTo>
                    <a:pt x="7718" y="8589"/>
                  </a:lnTo>
                  <a:lnTo>
                    <a:pt x="7930" y="8573"/>
                  </a:lnTo>
                  <a:lnTo>
                    <a:pt x="8144" y="8554"/>
                  </a:lnTo>
                  <a:lnTo>
                    <a:pt x="8359" y="8532"/>
                  </a:lnTo>
                  <a:lnTo>
                    <a:pt x="8575" y="8507"/>
                  </a:lnTo>
                  <a:lnTo>
                    <a:pt x="8793" y="8477"/>
                  </a:lnTo>
                  <a:lnTo>
                    <a:pt x="9011" y="8444"/>
                  </a:lnTo>
                  <a:lnTo>
                    <a:pt x="9230" y="8409"/>
                  </a:lnTo>
                  <a:lnTo>
                    <a:pt x="9449" y="8370"/>
                  </a:lnTo>
                  <a:lnTo>
                    <a:pt x="9670" y="8327"/>
                  </a:lnTo>
                  <a:lnTo>
                    <a:pt x="9683" y="8389"/>
                  </a:lnTo>
                  <a:lnTo>
                    <a:pt x="9461" y="8433"/>
                  </a:lnTo>
                  <a:lnTo>
                    <a:pt x="9240" y="8472"/>
                  </a:lnTo>
                  <a:lnTo>
                    <a:pt x="9020" y="8509"/>
                  </a:lnTo>
                  <a:lnTo>
                    <a:pt x="8801" y="8542"/>
                  </a:lnTo>
                  <a:lnTo>
                    <a:pt x="8582" y="8570"/>
                  </a:lnTo>
                  <a:lnTo>
                    <a:pt x="8365" y="8596"/>
                  </a:lnTo>
                  <a:lnTo>
                    <a:pt x="8149" y="8618"/>
                  </a:lnTo>
                  <a:lnTo>
                    <a:pt x="7933" y="8638"/>
                  </a:lnTo>
                  <a:lnTo>
                    <a:pt x="7721" y="8653"/>
                  </a:lnTo>
                  <a:lnTo>
                    <a:pt x="7508" y="8666"/>
                  </a:lnTo>
                  <a:lnTo>
                    <a:pt x="7297" y="8675"/>
                  </a:lnTo>
                  <a:lnTo>
                    <a:pt x="7087" y="8681"/>
                  </a:lnTo>
                  <a:lnTo>
                    <a:pt x="6880" y="8683"/>
                  </a:lnTo>
                  <a:lnTo>
                    <a:pt x="6673" y="8682"/>
                  </a:lnTo>
                  <a:lnTo>
                    <a:pt x="6468" y="8678"/>
                  </a:lnTo>
                  <a:lnTo>
                    <a:pt x="6266" y="8672"/>
                  </a:lnTo>
                  <a:lnTo>
                    <a:pt x="6064" y="8660"/>
                  </a:lnTo>
                  <a:lnTo>
                    <a:pt x="5866" y="8647"/>
                  </a:lnTo>
                  <a:lnTo>
                    <a:pt x="5668" y="8631"/>
                  </a:lnTo>
                  <a:lnTo>
                    <a:pt x="5473" y="8611"/>
                  </a:lnTo>
                  <a:lnTo>
                    <a:pt x="5281" y="8589"/>
                  </a:lnTo>
                  <a:lnTo>
                    <a:pt x="5089" y="8563"/>
                  </a:lnTo>
                  <a:lnTo>
                    <a:pt x="4901" y="8535"/>
                  </a:lnTo>
                  <a:lnTo>
                    <a:pt x="4716" y="8503"/>
                  </a:lnTo>
                  <a:lnTo>
                    <a:pt x="4532" y="8468"/>
                  </a:lnTo>
                  <a:lnTo>
                    <a:pt x="4351" y="8430"/>
                  </a:lnTo>
                  <a:lnTo>
                    <a:pt x="4173" y="8390"/>
                  </a:lnTo>
                  <a:lnTo>
                    <a:pt x="3997" y="8347"/>
                  </a:lnTo>
                  <a:lnTo>
                    <a:pt x="3824" y="8301"/>
                  </a:lnTo>
                  <a:lnTo>
                    <a:pt x="3654" y="8252"/>
                  </a:lnTo>
                  <a:lnTo>
                    <a:pt x="3486" y="8200"/>
                  </a:lnTo>
                  <a:lnTo>
                    <a:pt x="3323" y="8145"/>
                  </a:lnTo>
                  <a:lnTo>
                    <a:pt x="3343" y="8084"/>
                  </a:lnTo>
                  <a:close/>
                  <a:moveTo>
                    <a:pt x="9670" y="8327"/>
                  </a:moveTo>
                  <a:lnTo>
                    <a:pt x="9690" y="8323"/>
                  </a:lnTo>
                  <a:lnTo>
                    <a:pt x="9711" y="8318"/>
                  </a:lnTo>
                  <a:lnTo>
                    <a:pt x="9735" y="8313"/>
                  </a:lnTo>
                  <a:lnTo>
                    <a:pt x="9760" y="8307"/>
                  </a:lnTo>
                  <a:lnTo>
                    <a:pt x="9774" y="8371"/>
                  </a:lnTo>
                  <a:lnTo>
                    <a:pt x="9754" y="8375"/>
                  </a:lnTo>
                  <a:lnTo>
                    <a:pt x="9733" y="8380"/>
                  </a:lnTo>
                  <a:lnTo>
                    <a:pt x="9708" y="8384"/>
                  </a:lnTo>
                  <a:lnTo>
                    <a:pt x="9683" y="8389"/>
                  </a:lnTo>
                  <a:lnTo>
                    <a:pt x="9670" y="8327"/>
                  </a:lnTo>
                  <a:close/>
                  <a:moveTo>
                    <a:pt x="9760" y="8307"/>
                  </a:moveTo>
                  <a:lnTo>
                    <a:pt x="9864" y="8286"/>
                  </a:lnTo>
                  <a:lnTo>
                    <a:pt x="9966" y="8263"/>
                  </a:lnTo>
                  <a:lnTo>
                    <a:pt x="10068" y="8240"/>
                  </a:lnTo>
                  <a:lnTo>
                    <a:pt x="10170" y="8216"/>
                  </a:lnTo>
                  <a:lnTo>
                    <a:pt x="10271" y="8191"/>
                  </a:lnTo>
                  <a:lnTo>
                    <a:pt x="10372" y="8167"/>
                  </a:lnTo>
                  <a:lnTo>
                    <a:pt x="10472" y="8141"/>
                  </a:lnTo>
                  <a:lnTo>
                    <a:pt x="10573" y="8115"/>
                  </a:lnTo>
                  <a:lnTo>
                    <a:pt x="10672" y="8088"/>
                  </a:lnTo>
                  <a:lnTo>
                    <a:pt x="10771" y="8060"/>
                  </a:lnTo>
                  <a:lnTo>
                    <a:pt x="10869" y="8032"/>
                  </a:lnTo>
                  <a:lnTo>
                    <a:pt x="10967" y="8003"/>
                  </a:lnTo>
                  <a:lnTo>
                    <a:pt x="11065" y="7973"/>
                  </a:lnTo>
                  <a:lnTo>
                    <a:pt x="11162" y="7944"/>
                  </a:lnTo>
                  <a:lnTo>
                    <a:pt x="11258" y="7913"/>
                  </a:lnTo>
                  <a:lnTo>
                    <a:pt x="11354" y="7882"/>
                  </a:lnTo>
                  <a:lnTo>
                    <a:pt x="11449" y="7850"/>
                  </a:lnTo>
                  <a:lnTo>
                    <a:pt x="11545" y="7819"/>
                  </a:lnTo>
                  <a:lnTo>
                    <a:pt x="11639" y="7786"/>
                  </a:lnTo>
                  <a:lnTo>
                    <a:pt x="11732" y="7752"/>
                  </a:lnTo>
                  <a:lnTo>
                    <a:pt x="11826" y="7718"/>
                  </a:lnTo>
                  <a:lnTo>
                    <a:pt x="11918" y="7684"/>
                  </a:lnTo>
                  <a:lnTo>
                    <a:pt x="12010" y="7649"/>
                  </a:lnTo>
                  <a:lnTo>
                    <a:pt x="12102" y="7614"/>
                  </a:lnTo>
                  <a:lnTo>
                    <a:pt x="12193" y="7577"/>
                  </a:lnTo>
                  <a:lnTo>
                    <a:pt x="12283" y="7541"/>
                  </a:lnTo>
                  <a:lnTo>
                    <a:pt x="12373" y="7504"/>
                  </a:lnTo>
                  <a:lnTo>
                    <a:pt x="12462" y="7466"/>
                  </a:lnTo>
                  <a:lnTo>
                    <a:pt x="12551" y="7429"/>
                  </a:lnTo>
                  <a:lnTo>
                    <a:pt x="12639" y="7390"/>
                  </a:lnTo>
                  <a:lnTo>
                    <a:pt x="12726" y="7351"/>
                  </a:lnTo>
                  <a:lnTo>
                    <a:pt x="12813" y="7311"/>
                  </a:lnTo>
                  <a:lnTo>
                    <a:pt x="12841" y="7370"/>
                  </a:lnTo>
                  <a:lnTo>
                    <a:pt x="12753" y="7409"/>
                  </a:lnTo>
                  <a:lnTo>
                    <a:pt x="12665" y="7449"/>
                  </a:lnTo>
                  <a:lnTo>
                    <a:pt x="12577" y="7488"/>
                  </a:lnTo>
                  <a:lnTo>
                    <a:pt x="12488" y="7526"/>
                  </a:lnTo>
                  <a:lnTo>
                    <a:pt x="12398" y="7564"/>
                  </a:lnTo>
                  <a:lnTo>
                    <a:pt x="12308" y="7601"/>
                  </a:lnTo>
                  <a:lnTo>
                    <a:pt x="12217" y="7637"/>
                  </a:lnTo>
                  <a:lnTo>
                    <a:pt x="12126" y="7673"/>
                  </a:lnTo>
                  <a:lnTo>
                    <a:pt x="12034" y="7709"/>
                  </a:lnTo>
                  <a:lnTo>
                    <a:pt x="11940" y="7744"/>
                  </a:lnTo>
                  <a:lnTo>
                    <a:pt x="11847" y="7779"/>
                  </a:lnTo>
                  <a:lnTo>
                    <a:pt x="11754" y="7813"/>
                  </a:lnTo>
                  <a:lnTo>
                    <a:pt x="11660" y="7846"/>
                  </a:lnTo>
                  <a:lnTo>
                    <a:pt x="11565" y="7879"/>
                  </a:lnTo>
                  <a:lnTo>
                    <a:pt x="11470" y="7912"/>
                  </a:lnTo>
                  <a:lnTo>
                    <a:pt x="11374" y="7944"/>
                  </a:lnTo>
                  <a:lnTo>
                    <a:pt x="11278" y="7975"/>
                  </a:lnTo>
                  <a:lnTo>
                    <a:pt x="11180" y="8005"/>
                  </a:lnTo>
                  <a:lnTo>
                    <a:pt x="11083" y="8036"/>
                  </a:lnTo>
                  <a:lnTo>
                    <a:pt x="10985" y="8066"/>
                  </a:lnTo>
                  <a:lnTo>
                    <a:pt x="10887" y="8094"/>
                  </a:lnTo>
                  <a:lnTo>
                    <a:pt x="10789" y="8122"/>
                  </a:lnTo>
                  <a:lnTo>
                    <a:pt x="10688" y="8149"/>
                  </a:lnTo>
                  <a:lnTo>
                    <a:pt x="10589" y="8177"/>
                  </a:lnTo>
                  <a:lnTo>
                    <a:pt x="10489" y="8204"/>
                  </a:lnTo>
                  <a:lnTo>
                    <a:pt x="10388" y="8229"/>
                  </a:lnTo>
                  <a:lnTo>
                    <a:pt x="10286" y="8255"/>
                  </a:lnTo>
                  <a:lnTo>
                    <a:pt x="10185" y="8280"/>
                  </a:lnTo>
                  <a:lnTo>
                    <a:pt x="10083" y="8303"/>
                  </a:lnTo>
                  <a:lnTo>
                    <a:pt x="9980" y="8327"/>
                  </a:lnTo>
                  <a:lnTo>
                    <a:pt x="9877" y="8349"/>
                  </a:lnTo>
                  <a:lnTo>
                    <a:pt x="9774" y="8371"/>
                  </a:lnTo>
                  <a:lnTo>
                    <a:pt x="9760" y="8307"/>
                  </a:lnTo>
                  <a:close/>
                  <a:moveTo>
                    <a:pt x="12813" y="7311"/>
                  </a:moveTo>
                  <a:lnTo>
                    <a:pt x="12903" y="7270"/>
                  </a:lnTo>
                  <a:lnTo>
                    <a:pt x="12992" y="7228"/>
                  </a:lnTo>
                  <a:lnTo>
                    <a:pt x="13080" y="7185"/>
                  </a:lnTo>
                  <a:lnTo>
                    <a:pt x="13167" y="7142"/>
                  </a:lnTo>
                  <a:lnTo>
                    <a:pt x="13254" y="7098"/>
                  </a:lnTo>
                  <a:lnTo>
                    <a:pt x="13340" y="7054"/>
                  </a:lnTo>
                  <a:lnTo>
                    <a:pt x="13426" y="7010"/>
                  </a:lnTo>
                  <a:lnTo>
                    <a:pt x="13511" y="6965"/>
                  </a:lnTo>
                  <a:lnTo>
                    <a:pt x="13595" y="6919"/>
                  </a:lnTo>
                  <a:lnTo>
                    <a:pt x="13678" y="6873"/>
                  </a:lnTo>
                  <a:lnTo>
                    <a:pt x="13760" y="6826"/>
                  </a:lnTo>
                  <a:lnTo>
                    <a:pt x="13841" y="6779"/>
                  </a:lnTo>
                  <a:lnTo>
                    <a:pt x="13923" y="6732"/>
                  </a:lnTo>
                  <a:lnTo>
                    <a:pt x="14003" y="6684"/>
                  </a:lnTo>
                  <a:lnTo>
                    <a:pt x="14083" y="6636"/>
                  </a:lnTo>
                  <a:lnTo>
                    <a:pt x="14161" y="6588"/>
                  </a:lnTo>
                  <a:lnTo>
                    <a:pt x="14239" y="6539"/>
                  </a:lnTo>
                  <a:lnTo>
                    <a:pt x="14316" y="6490"/>
                  </a:lnTo>
                  <a:lnTo>
                    <a:pt x="14393" y="6439"/>
                  </a:lnTo>
                  <a:lnTo>
                    <a:pt x="14468" y="6389"/>
                  </a:lnTo>
                  <a:lnTo>
                    <a:pt x="14543" y="6338"/>
                  </a:lnTo>
                  <a:lnTo>
                    <a:pt x="14618" y="6287"/>
                  </a:lnTo>
                  <a:lnTo>
                    <a:pt x="14690" y="6236"/>
                  </a:lnTo>
                  <a:lnTo>
                    <a:pt x="14763" y="6183"/>
                  </a:lnTo>
                  <a:lnTo>
                    <a:pt x="14835" y="6131"/>
                  </a:lnTo>
                  <a:lnTo>
                    <a:pt x="14905" y="6079"/>
                  </a:lnTo>
                  <a:lnTo>
                    <a:pt x="14975" y="6026"/>
                  </a:lnTo>
                  <a:lnTo>
                    <a:pt x="15044" y="5972"/>
                  </a:lnTo>
                  <a:lnTo>
                    <a:pt x="15113" y="5919"/>
                  </a:lnTo>
                  <a:lnTo>
                    <a:pt x="15179" y="5865"/>
                  </a:lnTo>
                  <a:lnTo>
                    <a:pt x="15246" y="5811"/>
                  </a:lnTo>
                  <a:lnTo>
                    <a:pt x="15311" y="5755"/>
                  </a:lnTo>
                  <a:lnTo>
                    <a:pt x="15353" y="5805"/>
                  </a:lnTo>
                  <a:lnTo>
                    <a:pt x="15287" y="5860"/>
                  </a:lnTo>
                  <a:lnTo>
                    <a:pt x="15220" y="5915"/>
                  </a:lnTo>
                  <a:lnTo>
                    <a:pt x="15153" y="5969"/>
                  </a:lnTo>
                  <a:lnTo>
                    <a:pt x="15084" y="6024"/>
                  </a:lnTo>
                  <a:lnTo>
                    <a:pt x="15015" y="6077"/>
                  </a:lnTo>
                  <a:lnTo>
                    <a:pt x="14944" y="6130"/>
                  </a:lnTo>
                  <a:lnTo>
                    <a:pt x="14872" y="6183"/>
                  </a:lnTo>
                  <a:lnTo>
                    <a:pt x="14801" y="6236"/>
                  </a:lnTo>
                  <a:lnTo>
                    <a:pt x="14728" y="6288"/>
                  </a:lnTo>
                  <a:lnTo>
                    <a:pt x="14654" y="6340"/>
                  </a:lnTo>
                  <a:lnTo>
                    <a:pt x="14580" y="6391"/>
                  </a:lnTo>
                  <a:lnTo>
                    <a:pt x="14504" y="6442"/>
                  </a:lnTo>
                  <a:lnTo>
                    <a:pt x="14428" y="6493"/>
                  </a:lnTo>
                  <a:lnTo>
                    <a:pt x="14352" y="6543"/>
                  </a:lnTo>
                  <a:lnTo>
                    <a:pt x="14274" y="6593"/>
                  </a:lnTo>
                  <a:lnTo>
                    <a:pt x="14195" y="6642"/>
                  </a:lnTo>
                  <a:lnTo>
                    <a:pt x="14116" y="6691"/>
                  </a:lnTo>
                  <a:lnTo>
                    <a:pt x="14037" y="6739"/>
                  </a:lnTo>
                  <a:lnTo>
                    <a:pt x="13956" y="6788"/>
                  </a:lnTo>
                  <a:lnTo>
                    <a:pt x="13874" y="6836"/>
                  </a:lnTo>
                  <a:lnTo>
                    <a:pt x="13792" y="6883"/>
                  </a:lnTo>
                  <a:lnTo>
                    <a:pt x="13709" y="6929"/>
                  </a:lnTo>
                  <a:lnTo>
                    <a:pt x="13625" y="6976"/>
                  </a:lnTo>
                  <a:lnTo>
                    <a:pt x="13540" y="7021"/>
                  </a:lnTo>
                  <a:lnTo>
                    <a:pt x="13456" y="7066"/>
                  </a:lnTo>
                  <a:lnTo>
                    <a:pt x="13370" y="7111"/>
                  </a:lnTo>
                  <a:lnTo>
                    <a:pt x="13284" y="7156"/>
                  </a:lnTo>
                  <a:lnTo>
                    <a:pt x="13196" y="7199"/>
                  </a:lnTo>
                  <a:lnTo>
                    <a:pt x="13108" y="7243"/>
                  </a:lnTo>
                  <a:lnTo>
                    <a:pt x="13020" y="7285"/>
                  </a:lnTo>
                  <a:lnTo>
                    <a:pt x="12931" y="7328"/>
                  </a:lnTo>
                  <a:lnTo>
                    <a:pt x="12841" y="7370"/>
                  </a:lnTo>
                  <a:lnTo>
                    <a:pt x="12813" y="7311"/>
                  </a:lnTo>
                  <a:close/>
                  <a:moveTo>
                    <a:pt x="15333" y="5780"/>
                  </a:moveTo>
                  <a:lnTo>
                    <a:pt x="15311" y="5755"/>
                  </a:lnTo>
                  <a:lnTo>
                    <a:pt x="15317" y="5751"/>
                  </a:lnTo>
                  <a:lnTo>
                    <a:pt x="15322" y="5749"/>
                  </a:lnTo>
                  <a:lnTo>
                    <a:pt x="15329" y="5748"/>
                  </a:lnTo>
                  <a:lnTo>
                    <a:pt x="15335" y="5748"/>
                  </a:lnTo>
                  <a:lnTo>
                    <a:pt x="15341" y="5749"/>
                  </a:lnTo>
                  <a:lnTo>
                    <a:pt x="15347" y="5751"/>
                  </a:lnTo>
                  <a:lnTo>
                    <a:pt x="15352" y="5754"/>
                  </a:lnTo>
                  <a:lnTo>
                    <a:pt x="15357" y="5759"/>
                  </a:lnTo>
                  <a:lnTo>
                    <a:pt x="15361" y="5765"/>
                  </a:lnTo>
                  <a:lnTo>
                    <a:pt x="15363" y="5771"/>
                  </a:lnTo>
                  <a:lnTo>
                    <a:pt x="15364" y="5777"/>
                  </a:lnTo>
                  <a:lnTo>
                    <a:pt x="15364" y="5783"/>
                  </a:lnTo>
                  <a:lnTo>
                    <a:pt x="15363" y="5789"/>
                  </a:lnTo>
                  <a:lnTo>
                    <a:pt x="15361" y="5795"/>
                  </a:lnTo>
                  <a:lnTo>
                    <a:pt x="15358" y="5800"/>
                  </a:lnTo>
                  <a:lnTo>
                    <a:pt x="15353" y="5805"/>
                  </a:lnTo>
                  <a:lnTo>
                    <a:pt x="15333" y="5780"/>
                  </a:lnTo>
                  <a:close/>
                  <a:moveTo>
                    <a:pt x="15348" y="5809"/>
                  </a:moveTo>
                  <a:lnTo>
                    <a:pt x="15229" y="5875"/>
                  </a:lnTo>
                  <a:lnTo>
                    <a:pt x="15108" y="5941"/>
                  </a:lnTo>
                  <a:lnTo>
                    <a:pt x="14985" y="6006"/>
                  </a:lnTo>
                  <a:lnTo>
                    <a:pt x="14861" y="6070"/>
                  </a:lnTo>
                  <a:lnTo>
                    <a:pt x="14735" y="6133"/>
                  </a:lnTo>
                  <a:lnTo>
                    <a:pt x="14607" y="6196"/>
                  </a:lnTo>
                  <a:lnTo>
                    <a:pt x="14479" y="6257"/>
                  </a:lnTo>
                  <a:lnTo>
                    <a:pt x="14349" y="6317"/>
                  </a:lnTo>
                  <a:lnTo>
                    <a:pt x="14217" y="6376"/>
                  </a:lnTo>
                  <a:lnTo>
                    <a:pt x="14083" y="6434"/>
                  </a:lnTo>
                  <a:lnTo>
                    <a:pt x="13948" y="6491"/>
                  </a:lnTo>
                  <a:lnTo>
                    <a:pt x="13812" y="6547"/>
                  </a:lnTo>
                  <a:lnTo>
                    <a:pt x="13674" y="6602"/>
                  </a:lnTo>
                  <a:lnTo>
                    <a:pt x="13535" y="6655"/>
                  </a:lnTo>
                  <a:lnTo>
                    <a:pt x="13394" y="6709"/>
                  </a:lnTo>
                  <a:lnTo>
                    <a:pt x="13253" y="6760"/>
                  </a:lnTo>
                  <a:lnTo>
                    <a:pt x="13230" y="6698"/>
                  </a:lnTo>
                  <a:lnTo>
                    <a:pt x="13372" y="6647"/>
                  </a:lnTo>
                  <a:lnTo>
                    <a:pt x="13512" y="6595"/>
                  </a:lnTo>
                  <a:lnTo>
                    <a:pt x="13651" y="6542"/>
                  </a:lnTo>
                  <a:lnTo>
                    <a:pt x="13788" y="6487"/>
                  </a:lnTo>
                  <a:lnTo>
                    <a:pt x="13923" y="6431"/>
                  </a:lnTo>
                  <a:lnTo>
                    <a:pt x="14057" y="6375"/>
                  </a:lnTo>
                  <a:lnTo>
                    <a:pt x="14190" y="6317"/>
                  </a:lnTo>
                  <a:lnTo>
                    <a:pt x="14322" y="6258"/>
                  </a:lnTo>
                  <a:lnTo>
                    <a:pt x="14452" y="6198"/>
                  </a:lnTo>
                  <a:lnTo>
                    <a:pt x="14580" y="6137"/>
                  </a:lnTo>
                  <a:lnTo>
                    <a:pt x="14707" y="6075"/>
                  </a:lnTo>
                  <a:lnTo>
                    <a:pt x="14831" y="6012"/>
                  </a:lnTo>
                  <a:lnTo>
                    <a:pt x="14955" y="5949"/>
                  </a:lnTo>
                  <a:lnTo>
                    <a:pt x="15077" y="5884"/>
                  </a:lnTo>
                  <a:lnTo>
                    <a:pt x="15198" y="5819"/>
                  </a:lnTo>
                  <a:lnTo>
                    <a:pt x="15316" y="5752"/>
                  </a:lnTo>
                  <a:lnTo>
                    <a:pt x="15348" y="5809"/>
                  </a:lnTo>
                  <a:close/>
                  <a:moveTo>
                    <a:pt x="13253" y="6760"/>
                  </a:moveTo>
                  <a:lnTo>
                    <a:pt x="13114" y="6808"/>
                  </a:lnTo>
                  <a:lnTo>
                    <a:pt x="12975" y="6856"/>
                  </a:lnTo>
                  <a:lnTo>
                    <a:pt x="12834" y="6902"/>
                  </a:lnTo>
                  <a:lnTo>
                    <a:pt x="12691" y="6947"/>
                  </a:lnTo>
                  <a:lnTo>
                    <a:pt x="12548" y="6992"/>
                  </a:lnTo>
                  <a:lnTo>
                    <a:pt x="12404" y="7035"/>
                  </a:lnTo>
                  <a:lnTo>
                    <a:pt x="12259" y="7076"/>
                  </a:lnTo>
                  <a:lnTo>
                    <a:pt x="12111" y="7117"/>
                  </a:lnTo>
                  <a:lnTo>
                    <a:pt x="11964" y="7157"/>
                  </a:lnTo>
                  <a:lnTo>
                    <a:pt x="11815" y="7195"/>
                  </a:lnTo>
                  <a:lnTo>
                    <a:pt x="11665" y="7232"/>
                  </a:lnTo>
                  <a:lnTo>
                    <a:pt x="11514" y="7268"/>
                  </a:lnTo>
                  <a:lnTo>
                    <a:pt x="11362" y="7302"/>
                  </a:lnTo>
                  <a:lnTo>
                    <a:pt x="11209" y="7335"/>
                  </a:lnTo>
                  <a:lnTo>
                    <a:pt x="11055" y="7367"/>
                  </a:lnTo>
                  <a:lnTo>
                    <a:pt x="10900" y="7397"/>
                  </a:lnTo>
                  <a:lnTo>
                    <a:pt x="10888" y="7333"/>
                  </a:lnTo>
                  <a:lnTo>
                    <a:pt x="11042" y="7304"/>
                  </a:lnTo>
                  <a:lnTo>
                    <a:pt x="11196" y="7272"/>
                  </a:lnTo>
                  <a:lnTo>
                    <a:pt x="11348" y="7239"/>
                  </a:lnTo>
                  <a:lnTo>
                    <a:pt x="11500" y="7204"/>
                  </a:lnTo>
                  <a:lnTo>
                    <a:pt x="11650" y="7170"/>
                  </a:lnTo>
                  <a:lnTo>
                    <a:pt x="11798" y="7133"/>
                  </a:lnTo>
                  <a:lnTo>
                    <a:pt x="11947" y="7095"/>
                  </a:lnTo>
                  <a:lnTo>
                    <a:pt x="12094" y="7055"/>
                  </a:lnTo>
                  <a:lnTo>
                    <a:pt x="12240" y="7015"/>
                  </a:lnTo>
                  <a:lnTo>
                    <a:pt x="12385" y="6973"/>
                  </a:lnTo>
                  <a:lnTo>
                    <a:pt x="12529" y="6930"/>
                  </a:lnTo>
                  <a:lnTo>
                    <a:pt x="12672" y="6886"/>
                  </a:lnTo>
                  <a:lnTo>
                    <a:pt x="12813" y="6841"/>
                  </a:lnTo>
                  <a:lnTo>
                    <a:pt x="12954" y="6795"/>
                  </a:lnTo>
                  <a:lnTo>
                    <a:pt x="13093" y="6748"/>
                  </a:lnTo>
                  <a:lnTo>
                    <a:pt x="13230" y="6698"/>
                  </a:lnTo>
                  <a:lnTo>
                    <a:pt x="13253" y="676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0" name="Freeform 14"/>
            <p:cNvSpPr>
              <a:spLocks/>
            </p:cNvSpPr>
            <p:nvPr/>
          </p:nvSpPr>
          <p:spPr bwMode="auto">
            <a:xfrm>
              <a:off x="1193" y="333"/>
              <a:ext cx="974" cy="1316"/>
            </a:xfrm>
            <a:custGeom>
              <a:avLst/>
              <a:gdLst>
                <a:gd name="T0" fmla="*/ 0 w 2927"/>
                <a:gd name="T1" fmla="*/ 0 h 3966"/>
                <a:gd name="T2" fmla="*/ 0 w 2927"/>
                <a:gd name="T3" fmla="*/ 0 h 3966"/>
                <a:gd name="T4" fmla="*/ 0 w 2927"/>
                <a:gd name="T5" fmla="*/ 0 h 3966"/>
                <a:gd name="T6" fmla="*/ 0 w 2927"/>
                <a:gd name="T7" fmla="*/ 0 h 3966"/>
                <a:gd name="T8" fmla="*/ 0 w 2927"/>
                <a:gd name="T9" fmla="*/ 0 h 3966"/>
                <a:gd name="T10" fmla="*/ 0 w 2927"/>
                <a:gd name="T11" fmla="*/ 0 h 3966"/>
                <a:gd name="T12" fmla="*/ 0 w 2927"/>
                <a:gd name="T13" fmla="*/ 0 h 3966"/>
                <a:gd name="T14" fmla="*/ 0 w 2927"/>
                <a:gd name="T15" fmla="*/ 0 h 3966"/>
                <a:gd name="T16" fmla="*/ 0 w 2927"/>
                <a:gd name="T17" fmla="*/ 0 h 3966"/>
                <a:gd name="T18" fmla="*/ 0 w 2927"/>
                <a:gd name="T19" fmla="*/ 0 h 3966"/>
                <a:gd name="T20" fmla="*/ 0 w 2927"/>
                <a:gd name="T21" fmla="*/ 0 h 3966"/>
                <a:gd name="T22" fmla="*/ 0 w 2927"/>
                <a:gd name="T23" fmla="*/ 0 h 3966"/>
                <a:gd name="T24" fmla="*/ 0 w 2927"/>
                <a:gd name="T25" fmla="*/ 0 h 3966"/>
                <a:gd name="T26" fmla="*/ 0 w 2927"/>
                <a:gd name="T27" fmla="*/ 0 h 3966"/>
                <a:gd name="T28" fmla="*/ 0 w 2927"/>
                <a:gd name="T29" fmla="*/ 0 h 3966"/>
                <a:gd name="T30" fmla="*/ 0 w 2927"/>
                <a:gd name="T31" fmla="*/ 0 h 3966"/>
                <a:gd name="T32" fmla="*/ 0 w 2927"/>
                <a:gd name="T33" fmla="*/ 0 h 3966"/>
                <a:gd name="T34" fmla="*/ 0 w 2927"/>
                <a:gd name="T35" fmla="*/ 0 h 3966"/>
                <a:gd name="T36" fmla="*/ 0 w 2927"/>
                <a:gd name="T37" fmla="*/ 0 h 3966"/>
                <a:gd name="T38" fmla="*/ 0 w 2927"/>
                <a:gd name="T39" fmla="*/ 0 h 3966"/>
                <a:gd name="T40" fmla="*/ 0 w 2927"/>
                <a:gd name="T41" fmla="*/ 0 h 3966"/>
                <a:gd name="T42" fmla="*/ 0 w 2927"/>
                <a:gd name="T43" fmla="*/ 0 h 3966"/>
                <a:gd name="T44" fmla="*/ 0 w 2927"/>
                <a:gd name="T45" fmla="*/ 0 h 3966"/>
                <a:gd name="T46" fmla="*/ 0 w 2927"/>
                <a:gd name="T47" fmla="*/ 0 h 3966"/>
                <a:gd name="T48" fmla="*/ 0 w 2927"/>
                <a:gd name="T49" fmla="*/ 0 h 3966"/>
                <a:gd name="T50" fmla="*/ 0 w 2927"/>
                <a:gd name="T51" fmla="*/ 0 h 3966"/>
                <a:gd name="T52" fmla="*/ 0 w 2927"/>
                <a:gd name="T53" fmla="*/ 0 h 3966"/>
                <a:gd name="T54" fmla="*/ 0 w 2927"/>
                <a:gd name="T55" fmla="*/ 0 h 3966"/>
                <a:gd name="T56" fmla="*/ 0 w 2927"/>
                <a:gd name="T57" fmla="*/ 0 h 3966"/>
                <a:gd name="T58" fmla="*/ 0 w 2927"/>
                <a:gd name="T59" fmla="*/ 0 h 3966"/>
                <a:gd name="T60" fmla="*/ 0 w 2927"/>
                <a:gd name="T61" fmla="*/ 0 h 3966"/>
                <a:gd name="T62" fmla="*/ 0 w 2927"/>
                <a:gd name="T63" fmla="*/ 0 h 3966"/>
                <a:gd name="T64" fmla="*/ 0 w 2927"/>
                <a:gd name="T65" fmla="*/ 0 h 3966"/>
                <a:gd name="T66" fmla="*/ 0 w 2927"/>
                <a:gd name="T67" fmla="*/ 0 h 3966"/>
                <a:gd name="T68" fmla="*/ 0 w 2927"/>
                <a:gd name="T69" fmla="*/ 0 h 3966"/>
                <a:gd name="T70" fmla="*/ 0 w 2927"/>
                <a:gd name="T71" fmla="*/ 0 h 3966"/>
                <a:gd name="T72" fmla="*/ 0 w 2927"/>
                <a:gd name="T73" fmla="*/ 0 h 3966"/>
                <a:gd name="T74" fmla="*/ 0 w 2927"/>
                <a:gd name="T75" fmla="*/ 0 h 3966"/>
                <a:gd name="T76" fmla="*/ 0 w 2927"/>
                <a:gd name="T77" fmla="*/ 0 h 3966"/>
                <a:gd name="T78" fmla="*/ 0 w 2927"/>
                <a:gd name="T79" fmla="*/ 0 h 3966"/>
                <a:gd name="T80" fmla="*/ 0 w 2927"/>
                <a:gd name="T81" fmla="*/ 0 h 3966"/>
                <a:gd name="T82" fmla="*/ 0 w 2927"/>
                <a:gd name="T83" fmla="*/ 0 h 3966"/>
                <a:gd name="T84" fmla="*/ 0 w 2927"/>
                <a:gd name="T85" fmla="*/ 0 h 3966"/>
                <a:gd name="T86" fmla="*/ 0 w 2927"/>
                <a:gd name="T87" fmla="*/ 0 h 3966"/>
                <a:gd name="T88" fmla="*/ 0 w 2927"/>
                <a:gd name="T89" fmla="*/ 0 h 3966"/>
                <a:gd name="T90" fmla="*/ 0 w 2927"/>
                <a:gd name="T91" fmla="*/ 0 h 3966"/>
                <a:gd name="T92" fmla="*/ 0 w 2927"/>
                <a:gd name="T93" fmla="*/ 0 h 3966"/>
                <a:gd name="T94" fmla="*/ 0 w 2927"/>
                <a:gd name="T95" fmla="*/ 0 h 3966"/>
                <a:gd name="T96" fmla="*/ 0 w 2927"/>
                <a:gd name="T97" fmla="*/ 0 h 3966"/>
                <a:gd name="T98" fmla="*/ 0 w 2927"/>
                <a:gd name="T99" fmla="*/ 0 h 3966"/>
                <a:gd name="T100" fmla="*/ 0 w 2927"/>
                <a:gd name="T101" fmla="*/ 0 h 3966"/>
                <a:gd name="T102" fmla="*/ 0 w 2927"/>
                <a:gd name="T103" fmla="*/ 0 h 3966"/>
                <a:gd name="T104" fmla="*/ 0 w 2927"/>
                <a:gd name="T105" fmla="*/ 0 h 39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27"/>
                <a:gd name="T160" fmla="*/ 0 h 3966"/>
                <a:gd name="T161" fmla="*/ 2927 w 2927"/>
                <a:gd name="T162" fmla="*/ 3966 h 39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27" h="3966">
                  <a:moveTo>
                    <a:pt x="2729" y="2851"/>
                  </a:moveTo>
                  <a:lnTo>
                    <a:pt x="2751" y="2959"/>
                  </a:lnTo>
                  <a:lnTo>
                    <a:pt x="2772" y="3052"/>
                  </a:lnTo>
                  <a:lnTo>
                    <a:pt x="2792" y="3135"/>
                  </a:lnTo>
                  <a:lnTo>
                    <a:pt x="2812" y="3214"/>
                  </a:lnTo>
                  <a:lnTo>
                    <a:pt x="2833" y="3291"/>
                  </a:lnTo>
                  <a:lnTo>
                    <a:pt x="2859" y="3373"/>
                  </a:lnTo>
                  <a:lnTo>
                    <a:pt x="2887" y="3463"/>
                  </a:lnTo>
                  <a:lnTo>
                    <a:pt x="2922" y="3566"/>
                  </a:lnTo>
                  <a:lnTo>
                    <a:pt x="2927" y="3577"/>
                  </a:lnTo>
                  <a:lnTo>
                    <a:pt x="2867" y="3616"/>
                  </a:lnTo>
                  <a:lnTo>
                    <a:pt x="2807" y="3652"/>
                  </a:lnTo>
                  <a:lnTo>
                    <a:pt x="2746" y="3686"/>
                  </a:lnTo>
                  <a:lnTo>
                    <a:pt x="2687" y="3716"/>
                  </a:lnTo>
                  <a:lnTo>
                    <a:pt x="2628" y="3746"/>
                  </a:lnTo>
                  <a:lnTo>
                    <a:pt x="2569" y="3772"/>
                  </a:lnTo>
                  <a:lnTo>
                    <a:pt x="2512" y="3796"/>
                  </a:lnTo>
                  <a:lnTo>
                    <a:pt x="2455" y="3819"/>
                  </a:lnTo>
                  <a:lnTo>
                    <a:pt x="2398" y="3838"/>
                  </a:lnTo>
                  <a:lnTo>
                    <a:pt x="2344" y="3857"/>
                  </a:lnTo>
                  <a:lnTo>
                    <a:pt x="2290" y="3873"/>
                  </a:lnTo>
                  <a:lnTo>
                    <a:pt x="2238" y="3888"/>
                  </a:lnTo>
                  <a:lnTo>
                    <a:pt x="2187" y="3902"/>
                  </a:lnTo>
                  <a:lnTo>
                    <a:pt x="2136" y="3913"/>
                  </a:lnTo>
                  <a:lnTo>
                    <a:pt x="2089" y="3923"/>
                  </a:lnTo>
                  <a:lnTo>
                    <a:pt x="2042" y="3931"/>
                  </a:lnTo>
                  <a:lnTo>
                    <a:pt x="1998" y="3940"/>
                  </a:lnTo>
                  <a:lnTo>
                    <a:pt x="1956" y="3946"/>
                  </a:lnTo>
                  <a:lnTo>
                    <a:pt x="1916" y="3951"/>
                  </a:lnTo>
                  <a:lnTo>
                    <a:pt x="1878" y="3955"/>
                  </a:lnTo>
                  <a:lnTo>
                    <a:pt x="1809" y="3961"/>
                  </a:lnTo>
                  <a:lnTo>
                    <a:pt x="1750" y="3964"/>
                  </a:lnTo>
                  <a:lnTo>
                    <a:pt x="1702" y="3966"/>
                  </a:lnTo>
                  <a:lnTo>
                    <a:pt x="1666" y="3966"/>
                  </a:lnTo>
                  <a:lnTo>
                    <a:pt x="1642" y="3965"/>
                  </a:lnTo>
                  <a:lnTo>
                    <a:pt x="1633" y="3965"/>
                  </a:lnTo>
                  <a:lnTo>
                    <a:pt x="1541" y="3963"/>
                  </a:lnTo>
                  <a:lnTo>
                    <a:pt x="1452" y="3957"/>
                  </a:lnTo>
                  <a:lnTo>
                    <a:pt x="1364" y="3947"/>
                  </a:lnTo>
                  <a:lnTo>
                    <a:pt x="1279" y="3932"/>
                  </a:lnTo>
                  <a:lnTo>
                    <a:pt x="1196" y="3915"/>
                  </a:lnTo>
                  <a:lnTo>
                    <a:pt x="1116" y="3892"/>
                  </a:lnTo>
                  <a:lnTo>
                    <a:pt x="1038" y="3867"/>
                  </a:lnTo>
                  <a:lnTo>
                    <a:pt x="961" y="3837"/>
                  </a:lnTo>
                  <a:lnTo>
                    <a:pt x="887" y="3804"/>
                  </a:lnTo>
                  <a:lnTo>
                    <a:pt x="817" y="3766"/>
                  </a:lnTo>
                  <a:lnTo>
                    <a:pt x="748" y="3726"/>
                  </a:lnTo>
                  <a:lnTo>
                    <a:pt x="683" y="3680"/>
                  </a:lnTo>
                  <a:lnTo>
                    <a:pt x="619" y="3632"/>
                  </a:lnTo>
                  <a:lnTo>
                    <a:pt x="559" y="3579"/>
                  </a:lnTo>
                  <a:lnTo>
                    <a:pt x="502" y="3523"/>
                  </a:lnTo>
                  <a:lnTo>
                    <a:pt x="446" y="3463"/>
                  </a:lnTo>
                  <a:lnTo>
                    <a:pt x="394" y="3400"/>
                  </a:lnTo>
                  <a:lnTo>
                    <a:pt x="346" y="3332"/>
                  </a:lnTo>
                  <a:lnTo>
                    <a:pt x="300" y="3262"/>
                  </a:lnTo>
                  <a:lnTo>
                    <a:pt x="257" y="3187"/>
                  </a:lnTo>
                  <a:lnTo>
                    <a:pt x="217" y="3108"/>
                  </a:lnTo>
                  <a:lnTo>
                    <a:pt x="181" y="3026"/>
                  </a:lnTo>
                  <a:lnTo>
                    <a:pt x="147" y="2941"/>
                  </a:lnTo>
                  <a:lnTo>
                    <a:pt x="117" y="2852"/>
                  </a:lnTo>
                  <a:lnTo>
                    <a:pt x="90" y="2759"/>
                  </a:lnTo>
                  <a:lnTo>
                    <a:pt x="67" y="2663"/>
                  </a:lnTo>
                  <a:lnTo>
                    <a:pt x="46" y="2563"/>
                  </a:lnTo>
                  <a:lnTo>
                    <a:pt x="30" y="2460"/>
                  </a:lnTo>
                  <a:lnTo>
                    <a:pt x="18" y="2353"/>
                  </a:lnTo>
                  <a:lnTo>
                    <a:pt x="9" y="2243"/>
                  </a:lnTo>
                  <a:lnTo>
                    <a:pt x="3" y="2129"/>
                  </a:lnTo>
                  <a:lnTo>
                    <a:pt x="0" y="2012"/>
                  </a:lnTo>
                  <a:lnTo>
                    <a:pt x="3" y="1901"/>
                  </a:lnTo>
                  <a:lnTo>
                    <a:pt x="9" y="1791"/>
                  </a:lnTo>
                  <a:lnTo>
                    <a:pt x="19" y="1685"/>
                  </a:lnTo>
                  <a:lnTo>
                    <a:pt x="33" y="1580"/>
                  </a:lnTo>
                  <a:lnTo>
                    <a:pt x="52" y="1479"/>
                  </a:lnTo>
                  <a:lnTo>
                    <a:pt x="74" y="1380"/>
                  </a:lnTo>
                  <a:lnTo>
                    <a:pt x="100" y="1283"/>
                  </a:lnTo>
                  <a:lnTo>
                    <a:pt x="129" y="1190"/>
                  </a:lnTo>
                  <a:lnTo>
                    <a:pt x="162" y="1100"/>
                  </a:lnTo>
                  <a:lnTo>
                    <a:pt x="199" y="1012"/>
                  </a:lnTo>
                  <a:lnTo>
                    <a:pt x="239" y="928"/>
                  </a:lnTo>
                  <a:lnTo>
                    <a:pt x="283" y="847"/>
                  </a:lnTo>
                  <a:lnTo>
                    <a:pt x="330" y="769"/>
                  </a:lnTo>
                  <a:lnTo>
                    <a:pt x="380" y="694"/>
                  </a:lnTo>
                  <a:lnTo>
                    <a:pt x="434" y="623"/>
                  </a:lnTo>
                  <a:lnTo>
                    <a:pt x="491" y="555"/>
                  </a:lnTo>
                  <a:lnTo>
                    <a:pt x="552" y="491"/>
                  </a:lnTo>
                  <a:lnTo>
                    <a:pt x="614" y="430"/>
                  </a:lnTo>
                  <a:lnTo>
                    <a:pt x="681" y="373"/>
                  </a:lnTo>
                  <a:lnTo>
                    <a:pt x="750" y="320"/>
                  </a:lnTo>
                  <a:lnTo>
                    <a:pt x="822" y="271"/>
                  </a:lnTo>
                  <a:lnTo>
                    <a:pt x="897" y="224"/>
                  </a:lnTo>
                  <a:lnTo>
                    <a:pt x="974" y="182"/>
                  </a:lnTo>
                  <a:lnTo>
                    <a:pt x="1055" y="146"/>
                  </a:lnTo>
                  <a:lnTo>
                    <a:pt x="1138" y="112"/>
                  </a:lnTo>
                  <a:lnTo>
                    <a:pt x="1224" y="83"/>
                  </a:lnTo>
                  <a:lnTo>
                    <a:pt x="1312" y="58"/>
                  </a:lnTo>
                  <a:lnTo>
                    <a:pt x="1402" y="37"/>
                  </a:lnTo>
                  <a:lnTo>
                    <a:pt x="1495" y="21"/>
                  </a:lnTo>
                  <a:lnTo>
                    <a:pt x="1590" y="9"/>
                  </a:lnTo>
                  <a:lnTo>
                    <a:pt x="1688" y="2"/>
                  </a:lnTo>
                  <a:lnTo>
                    <a:pt x="1788" y="0"/>
                  </a:lnTo>
                  <a:lnTo>
                    <a:pt x="1824" y="0"/>
                  </a:lnTo>
                  <a:lnTo>
                    <a:pt x="1860" y="2"/>
                  </a:lnTo>
                  <a:lnTo>
                    <a:pt x="1896" y="4"/>
                  </a:lnTo>
                  <a:lnTo>
                    <a:pt x="1931" y="8"/>
                  </a:lnTo>
                  <a:lnTo>
                    <a:pt x="1966" y="12"/>
                  </a:lnTo>
                  <a:lnTo>
                    <a:pt x="1999" y="18"/>
                  </a:lnTo>
                  <a:lnTo>
                    <a:pt x="2032" y="25"/>
                  </a:lnTo>
                  <a:lnTo>
                    <a:pt x="2064" y="32"/>
                  </a:lnTo>
                  <a:lnTo>
                    <a:pt x="2095" y="40"/>
                  </a:lnTo>
                  <a:lnTo>
                    <a:pt x="2125" y="49"/>
                  </a:lnTo>
                  <a:lnTo>
                    <a:pt x="2154" y="59"/>
                  </a:lnTo>
                  <a:lnTo>
                    <a:pt x="2181" y="70"/>
                  </a:lnTo>
                  <a:lnTo>
                    <a:pt x="2208" y="81"/>
                  </a:lnTo>
                  <a:lnTo>
                    <a:pt x="2234" y="93"/>
                  </a:lnTo>
                  <a:lnTo>
                    <a:pt x="2257" y="107"/>
                  </a:lnTo>
                  <a:lnTo>
                    <a:pt x="2280" y="121"/>
                  </a:lnTo>
                  <a:lnTo>
                    <a:pt x="2280" y="904"/>
                  </a:lnTo>
                  <a:lnTo>
                    <a:pt x="2250" y="892"/>
                  </a:lnTo>
                  <a:lnTo>
                    <a:pt x="2220" y="881"/>
                  </a:lnTo>
                  <a:lnTo>
                    <a:pt x="2192" y="872"/>
                  </a:lnTo>
                  <a:lnTo>
                    <a:pt x="2163" y="862"/>
                  </a:lnTo>
                  <a:lnTo>
                    <a:pt x="2135" y="855"/>
                  </a:lnTo>
                  <a:lnTo>
                    <a:pt x="2107" y="848"/>
                  </a:lnTo>
                  <a:lnTo>
                    <a:pt x="2079" y="843"/>
                  </a:lnTo>
                  <a:lnTo>
                    <a:pt x="2053" y="838"/>
                  </a:lnTo>
                  <a:lnTo>
                    <a:pt x="2025" y="834"/>
                  </a:lnTo>
                  <a:lnTo>
                    <a:pt x="1997" y="831"/>
                  </a:lnTo>
                  <a:lnTo>
                    <a:pt x="1970" y="828"/>
                  </a:lnTo>
                  <a:lnTo>
                    <a:pt x="1943" y="827"/>
                  </a:lnTo>
                  <a:lnTo>
                    <a:pt x="1916" y="825"/>
                  </a:lnTo>
                  <a:lnTo>
                    <a:pt x="1888" y="825"/>
                  </a:lnTo>
                  <a:lnTo>
                    <a:pt x="1860" y="825"/>
                  </a:lnTo>
                  <a:lnTo>
                    <a:pt x="1832" y="825"/>
                  </a:lnTo>
                  <a:lnTo>
                    <a:pt x="1786" y="828"/>
                  </a:lnTo>
                  <a:lnTo>
                    <a:pt x="1741" y="833"/>
                  </a:lnTo>
                  <a:lnTo>
                    <a:pt x="1697" y="840"/>
                  </a:lnTo>
                  <a:lnTo>
                    <a:pt x="1654" y="850"/>
                  </a:lnTo>
                  <a:lnTo>
                    <a:pt x="1613" y="863"/>
                  </a:lnTo>
                  <a:lnTo>
                    <a:pt x="1572" y="879"/>
                  </a:lnTo>
                  <a:lnTo>
                    <a:pt x="1534" y="896"/>
                  </a:lnTo>
                  <a:lnTo>
                    <a:pt x="1496" y="916"/>
                  </a:lnTo>
                  <a:lnTo>
                    <a:pt x="1460" y="938"/>
                  </a:lnTo>
                  <a:lnTo>
                    <a:pt x="1425" y="963"/>
                  </a:lnTo>
                  <a:lnTo>
                    <a:pt x="1392" y="989"/>
                  </a:lnTo>
                  <a:lnTo>
                    <a:pt x="1360" y="1018"/>
                  </a:lnTo>
                  <a:lnTo>
                    <a:pt x="1329" y="1049"/>
                  </a:lnTo>
                  <a:lnTo>
                    <a:pt x="1300" y="1082"/>
                  </a:lnTo>
                  <a:lnTo>
                    <a:pt x="1272" y="1116"/>
                  </a:lnTo>
                  <a:lnTo>
                    <a:pt x="1245" y="1153"/>
                  </a:lnTo>
                  <a:lnTo>
                    <a:pt x="1221" y="1192"/>
                  </a:lnTo>
                  <a:lnTo>
                    <a:pt x="1197" y="1233"/>
                  </a:lnTo>
                  <a:lnTo>
                    <a:pt x="1176" y="1276"/>
                  </a:lnTo>
                  <a:lnTo>
                    <a:pt x="1155" y="1320"/>
                  </a:lnTo>
                  <a:lnTo>
                    <a:pt x="1137" y="1367"/>
                  </a:lnTo>
                  <a:lnTo>
                    <a:pt x="1120" y="1415"/>
                  </a:lnTo>
                  <a:lnTo>
                    <a:pt x="1104" y="1465"/>
                  </a:lnTo>
                  <a:lnTo>
                    <a:pt x="1090" y="1516"/>
                  </a:lnTo>
                  <a:lnTo>
                    <a:pt x="1078" y="1569"/>
                  </a:lnTo>
                  <a:lnTo>
                    <a:pt x="1066" y="1623"/>
                  </a:lnTo>
                  <a:lnTo>
                    <a:pt x="1057" y="1680"/>
                  </a:lnTo>
                  <a:lnTo>
                    <a:pt x="1049" y="1737"/>
                  </a:lnTo>
                  <a:lnTo>
                    <a:pt x="1044" y="1795"/>
                  </a:lnTo>
                  <a:lnTo>
                    <a:pt x="1039" y="1856"/>
                  </a:lnTo>
                  <a:lnTo>
                    <a:pt x="1037" y="1917"/>
                  </a:lnTo>
                  <a:lnTo>
                    <a:pt x="1036" y="1981"/>
                  </a:lnTo>
                  <a:lnTo>
                    <a:pt x="1037" y="2045"/>
                  </a:lnTo>
                  <a:lnTo>
                    <a:pt x="1039" y="2109"/>
                  </a:lnTo>
                  <a:lnTo>
                    <a:pt x="1044" y="2170"/>
                  </a:lnTo>
                  <a:lnTo>
                    <a:pt x="1049" y="2230"/>
                  </a:lnTo>
                  <a:lnTo>
                    <a:pt x="1057" y="2289"/>
                  </a:lnTo>
                  <a:lnTo>
                    <a:pt x="1066" y="2345"/>
                  </a:lnTo>
                  <a:lnTo>
                    <a:pt x="1077" y="2400"/>
                  </a:lnTo>
                  <a:lnTo>
                    <a:pt x="1089" y="2454"/>
                  </a:lnTo>
                  <a:lnTo>
                    <a:pt x="1103" y="2505"/>
                  </a:lnTo>
                  <a:lnTo>
                    <a:pt x="1119" y="2554"/>
                  </a:lnTo>
                  <a:lnTo>
                    <a:pt x="1136" y="2602"/>
                  </a:lnTo>
                  <a:lnTo>
                    <a:pt x="1154" y="2647"/>
                  </a:lnTo>
                  <a:lnTo>
                    <a:pt x="1175" y="2691"/>
                  </a:lnTo>
                  <a:lnTo>
                    <a:pt x="1196" y="2733"/>
                  </a:lnTo>
                  <a:lnTo>
                    <a:pt x="1219" y="2773"/>
                  </a:lnTo>
                  <a:lnTo>
                    <a:pt x="1243" y="2810"/>
                  </a:lnTo>
                  <a:lnTo>
                    <a:pt x="1270" y="2846"/>
                  </a:lnTo>
                  <a:lnTo>
                    <a:pt x="1297" y="2880"/>
                  </a:lnTo>
                  <a:lnTo>
                    <a:pt x="1325" y="2911"/>
                  </a:lnTo>
                  <a:lnTo>
                    <a:pt x="1356" y="2940"/>
                  </a:lnTo>
                  <a:lnTo>
                    <a:pt x="1388" y="2968"/>
                  </a:lnTo>
                  <a:lnTo>
                    <a:pt x="1420" y="2992"/>
                  </a:lnTo>
                  <a:lnTo>
                    <a:pt x="1454" y="3015"/>
                  </a:lnTo>
                  <a:lnTo>
                    <a:pt x="1489" y="3035"/>
                  </a:lnTo>
                  <a:lnTo>
                    <a:pt x="1526" y="3053"/>
                  </a:lnTo>
                  <a:lnTo>
                    <a:pt x="1564" y="3069"/>
                  </a:lnTo>
                  <a:lnTo>
                    <a:pt x="1602" y="3082"/>
                  </a:lnTo>
                  <a:lnTo>
                    <a:pt x="1643" y="3093"/>
                  </a:lnTo>
                  <a:lnTo>
                    <a:pt x="1684" y="3102"/>
                  </a:lnTo>
                  <a:lnTo>
                    <a:pt x="1727" y="3108"/>
                  </a:lnTo>
                  <a:lnTo>
                    <a:pt x="1771" y="3111"/>
                  </a:lnTo>
                  <a:lnTo>
                    <a:pt x="1816" y="3112"/>
                  </a:lnTo>
                  <a:lnTo>
                    <a:pt x="1860" y="3111"/>
                  </a:lnTo>
                  <a:lnTo>
                    <a:pt x="1905" y="3108"/>
                  </a:lnTo>
                  <a:lnTo>
                    <a:pt x="1950" y="3104"/>
                  </a:lnTo>
                  <a:lnTo>
                    <a:pt x="1997" y="3098"/>
                  </a:lnTo>
                  <a:lnTo>
                    <a:pt x="2046" y="3090"/>
                  </a:lnTo>
                  <a:lnTo>
                    <a:pt x="2097" y="3079"/>
                  </a:lnTo>
                  <a:lnTo>
                    <a:pt x="2149" y="3067"/>
                  </a:lnTo>
                  <a:lnTo>
                    <a:pt x="2202" y="3053"/>
                  </a:lnTo>
                  <a:lnTo>
                    <a:pt x="2258" y="3036"/>
                  </a:lnTo>
                  <a:lnTo>
                    <a:pt x="2317" y="3018"/>
                  </a:lnTo>
                  <a:lnTo>
                    <a:pt x="2378" y="2996"/>
                  </a:lnTo>
                  <a:lnTo>
                    <a:pt x="2442" y="2973"/>
                  </a:lnTo>
                  <a:lnTo>
                    <a:pt x="2509" y="2946"/>
                  </a:lnTo>
                  <a:lnTo>
                    <a:pt x="2578" y="2918"/>
                  </a:lnTo>
                  <a:lnTo>
                    <a:pt x="2652" y="2886"/>
                  </a:lnTo>
                  <a:lnTo>
                    <a:pt x="2729" y="2851"/>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1" name="Freeform 15"/>
            <p:cNvSpPr>
              <a:spLocks/>
            </p:cNvSpPr>
            <p:nvPr/>
          </p:nvSpPr>
          <p:spPr bwMode="auto">
            <a:xfrm>
              <a:off x="2035" y="0"/>
              <a:ext cx="895" cy="1650"/>
            </a:xfrm>
            <a:custGeom>
              <a:avLst/>
              <a:gdLst>
                <a:gd name="T0" fmla="*/ 0 w 2680"/>
                <a:gd name="T1" fmla="*/ 0 h 4957"/>
                <a:gd name="T2" fmla="*/ 0 w 2680"/>
                <a:gd name="T3" fmla="*/ 0 h 4957"/>
                <a:gd name="T4" fmla="*/ 0 w 2680"/>
                <a:gd name="T5" fmla="*/ 0 h 4957"/>
                <a:gd name="T6" fmla="*/ 0 w 2680"/>
                <a:gd name="T7" fmla="*/ 0 h 4957"/>
                <a:gd name="T8" fmla="*/ 0 w 2680"/>
                <a:gd name="T9" fmla="*/ 0 h 4957"/>
                <a:gd name="T10" fmla="*/ 0 w 2680"/>
                <a:gd name="T11" fmla="*/ 0 h 4957"/>
                <a:gd name="T12" fmla="*/ 0 w 2680"/>
                <a:gd name="T13" fmla="*/ 0 h 4957"/>
                <a:gd name="T14" fmla="*/ 0 w 2680"/>
                <a:gd name="T15" fmla="*/ 0 h 4957"/>
                <a:gd name="T16" fmla="*/ 0 w 2680"/>
                <a:gd name="T17" fmla="*/ 0 h 4957"/>
                <a:gd name="T18" fmla="*/ 0 w 2680"/>
                <a:gd name="T19" fmla="*/ 0 h 4957"/>
                <a:gd name="T20" fmla="*/ 0 w 2680"/>
                <a:gd name="T21" fmla="*/ 0 h 4957"/>
                <a:gd name="T22" fmla="*/ 0 w 2680"/>
                <a:gd name="T23" fmla="*/ 0 h 4957"/>
                <a:gd name="T24" fmla="*/ 0 w 2680"/>
                <a:gd name="T25" fmla="*/ 0 h 4957"/>
                <a:gd name="T26" fmla="*/ 0 w 2680"/>
                <a:gd name="T27" fmla="*/ 0 h 4957"/>
                <a:gd name="T28" fmla="*/ 0 w 2680"/>
                <a:gd name="T29" fmla="*/ 0 h 4957"/>
                <a:gd name="T30" fmla="*/ 0 w 2680"/>
                <a:gd name="T31" fmla="*/ 0 h 4957"/>
                <a:gd name="T32" fmla="*/ 0 w 2680"/>
                <a:gd name="T33" fmla="*/ 0 h 4957"/>
                <a:gd name="T34" fmla="*/ 0 w 2680"/>
                <a:gd name="T35" fmla="*/ 0 h 4957"/>
                <a:gd name="T36" fmla="*/ 0 w 2680"/>
                <a:gd name="T37" fmla="*/ 0 h 4957"/>
                <a:gd name="T38" fmla="*/ 0 w 2680"/>
                <a:gd name="T39" fmla="*/ 0 h 4957"/>
                <a:gd name="T40" fmla="*/ 0 w 2680"/>
                <a:gd name="T41" fmla="*/ 0 h 4957"/>
                <a:gd name="T42" fmla="*/ 0 w 2680"/>
                <a:gd name="T43" fmla="*/ 0 h 4957"/>
                <a:gd name="T44" fmla="*/ 0 w 2680"/>
                <a:gd name="T45" fmla="*/ 0 h 4957"/>
                <a:gd name="T46" fmla="*/ 0 w 2680"/>
                <a:gd name="T47" fmla="*/ 0 h 4957"/>
                <a:gd name="T48" fmla="*/ 0 w 2680"/>
                <a:gd name="T49" fmla="*/ 0 h 4957"/>
                <a:gd name="T50" fmla="*/ 0 w 2680"/>
                <a:gd name="T51" fmla="*/ 0 h 4957"/>
                <a:gd name="T52" fmla="*/ 0 w 2680"/>
                <a:gd name="T53" fmla="*/ 0 h 4957"/>
                <a:gd name="T54" fmla="*/ 0 w 2680"/>
                <a:gd name="T55" fmla="*/ 0 h 4957"/>
                <a:gd name="T56" fmla="*/ 0 w 2680"/>
                <a:gd name="T57" fmla="*/ 0 h 4957"/>
                <a:gd name="T58" fmla="*/ 0 w 2680"/>
                <a:gd name="T59" fmla="*/ 0 h 4957"/>
                <a:gd name="T60" fmla="*/ 0 w 2680"/>
                <a:gd name="T61" fmla="*/ 0 h 4957"/>
                <a:gd name="T62" fmla="*/ 0 w 2680"/>
                <a:gd name="T63" fmla="*/ 0 h 4957"/>
                <a:gd name="T64" fmla="*/ 0 w 2680"/>
                <a:gd name="T65" fmla="*/ 0 h 4957"/>
                <a:gd name="T66" fmla="*/ 0 w 2680"/>
                <a:gd name="T67" fmla="*/ 0 h 4957"/>
                <a:gd name="T68" fmla="*/ 0 w 2680"/>
                <a:gd name="T69" fmla="*/ 0 h 4957"/>
                <a:gd name="T70" fmla="*/ 0 w 2680"/>
                <a:gd name="T71" fmla="*/ 0 h 4957"/>
                <a:gd name="T72" fmla="*/ 0 w 2680"/>
                <a:gd name="T73" fmla="*/ 0 h 4957"/>
                <a:gd name="T74" fmla="*/ 0 w 2680"/>
                <a:gd name="T75" fmla="*/ 0 h 4957"/>
                <a:gd name="T76" fmla="*/ 0 w 2680"/>
                <a:gd name="T77" fmla="*/ 0 h 4957"/>
                <a:gd name="T78" fmla="*/ 0 w 2680"/>
                <a:gd name="T79" fmla="*/ 0 h 4957"/>
                <a:gd name="T80" fmla="*/ 0 w 2680"/>
                <a:gd name="T81" fmla="*/ 0 h 4957"/>
                <a:gd name="T82" fmla="*/ 0 w 2680"/>
                <a:gd name="T83" fmla="*/ 0 h 4957"/>
                <a:gd name="T84" fmla="*/ 0 w 2680"/>
                <a:gd name="T85" fmla="*/ 0 h 4957"/>
                <a:gd name="T86" fmla="*/ 0 w 2680"/>
                <a:gd name="T87" fmla="*/ 0 h 4957"/>
                <a:gd name="T88" fmla="*/ 0 w 2680"/>
                <a:gd name="T89" fmla="*/ 0 h 4957"/>
                <a:gd name="T90" fmla="*/ 0 w 2680"/>
                <a:gd name="T91" fmla="*/ 0 h 4957"/>
                <a:gd name="T92" fmla="*/ 0 w 2680"/>
                <a:gd name="T93" fmla="*/ 0 h 4957"/>
                <a:gd name="T94" fmla="*/ 0 w 2680"/>
                <a:gd name="T95" fmla="*/ 0 h 4957"/>
                <a:gd name="T96" fmla="*/ 0 w 2680"/>
                <a:gd name="T97" fmla="*/ 0 h 4957"/>
                <a:gd name="T98" fmla="*/ 0 w 2680"/>
                <a:gd name="T99" fmla="*/ 0 h 4957"/>
                <a:gd name="T100" fmla="*/ 0 w 2680"/>
                <a:gd name="T101" fmla="*/ 0 h 4957"/>
                <a:gd name="T102" fmla="*/ 0 w 2680"/>
                <a:gd name="T103" fmla="*/ 0 h 4957"/>
                <a:gd name="T104" fmla="*/ 0 w 2680"/>
                <a:gd name="T105" fmla="*/ 0 h 49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80"/>
                <a:gd name="T160" fmla="*/ 0 h 4957"/>
                <a:gd name="T161" fmla="*/ 2680 w 2680"/>
                <a:gd name="T162" fmla="*/ 4957 h 49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80" h="4957">
                  <a:moveTo>
                    <a:pt x="1505" y="0"/>
                  </a:moveTo>
                  <a:lnTo>
                    <a:pt x="1505" y="1134"/>
                  </a:lnTo>
                  <a:lnTo>
                    <a:pt x="2680" y="1135"/>
                  </a:lnTo>
                  <a:lnTo>
                    <a:pt x="2680" y="1876"/>
                  </a:lnTo>
                  <a:lnTo>
                    <a:pt x="1505" y="1875"/>
                  </a:lnTo>
                  <a:lnTo>
                    <a:pt x="1505" y="3531"/>
                  </a:lnTo>
                  <a:lnTo>
                    <a:pt x="1506" y="3572"/>
                  </a:lnTo>
                  <a:lnTo>
                    <a:pt x="1507" y="3612"/>
                  </a:lnTo>
                  <a:lnTo>
                    <a:pt x="1510" y="3650"/>
                  </a:lnTo>
                  <a:lnTo>
                    <a:pt x="1513" y="3685"/>
                  </a:lnTo>
                  <a:lnTo>
                    <a:pt x="1519" y="3719"/>
                  </a:lnTo>
                  <a:lnTo>
                    <a:pt x="1525" y="3751"/>
                  </a:lnTo>
                  <a:lnTo>
                    <a:pt x="1531" y="3782"/>
                  </a:lnTo>
                  <a:lnTo>
                    <a:pt x="1538" y="3810"/>
                  </a:lnTo>
                  <a:lnTo>
                    <a:pt x="1546" y="3838"/>
                  </a:lnTo>
                  <a:lnTo>
                    <a:pt x="1555" y="3863"/>
                  </a:lnTo>
                  <a:lnTo>
                    <a:pt x="1566" y="3887"/>
                  </a:lnTo>
                  <a:lnTo>
                    <a:pt x="1576" y="3909"/>
                  </a:lnTo>
                  <a:lnTo>
                    <a:pt x="1587" y="3930"/>
                  </a:lnTo>
                  <a:lnTo>
                    <a:pt x="1599" y="3950"/>
                  </a:lnTo>
                  <a:lnTo>
                    <a:pt x="1613" y="3967"/>
                  </a:lnTo>
                  <a:lnTo>
                    <a:pt x="1626" y="3983"/>
                  </a:lnTo>
                  <a:lnTo>
                    <a:pt x="1639" y="3999"/>
                  </a:lnTo>
                  <a:lnTo>
                    <a:pt x="1654" y="4013"/>
                  </a:lnTo>
                  <a:lnTo>
                    <a:pt x="1669" y="4025"/>
                  </a:lnTo>
                  <a:lnTo>
                    <a:pt x="1684" y="4037"/>
                  </a:lnTo>
                  <a:lnTo>
                    <a:pt x="1701" y="4048"/>
                  </a:lnTo>
                  <a:lnTo>
                    <a:pt x="1717" y="4056"/>
                  </a:lnTo>
                  <a:lnTo>
                    <a:pt x="1733" y="4064"/>
                  </a:lnTo>
                  <a:lnTo>
                    <a:pt x="1751" y="4071"/>
                  </a:lnTo>
                  <a:lnTo>
                    <a:pt x="1768" y="4078"/>
                  </a:lnTo>
                  <a:lnTo>
                    <a:pt x="1786" y="4083"/>
                  </a:lnTo>
                  <a:lnTo>
                    <a:pt x="1803" y="4087"/>
                  </a:lnTo>
                  <a:lnTo>
                    <a:pt x="1821" y="4091"/>
                  </a:lnTo>
                  <a:lnTo>
                    <a:pt x="1840" y="4093"/>
                  </a:lnTo>
                  <a:lnTo>
                    <a:pt x="1858" y="4095"/>
                  </a:lnTo>
                  <a:lnTo>
                    <a:pt x="1877" y="4096"/>
                  </a:lnTo>
                  <a:lnTo>
                    <a:pt x="1895" y="4096"/>
                  </a:lnTo>
                  <a:lnTo>
                    <a:pt x="1910" y="4096"/>
                  </a:lnTo>
                  <a:lnTo>
                    <a:pt x="1926" y="4094"/>
                  </a:lnTo>
                  <a:lnTo>
                    <a:pt x="1942" y="4092"/>
                  </a:lnTo>
                  <a:lnTo>
                    <a:pt x="1958" y="4088"/>
                  </a:lnTo>
                  <a:lnTo>
                    <a:pt x="1993" y="4079"/>
                  </a:lnTo>
                  <a:lnTo>
                    <a:pt x="2030" y="4066"/>
                  </a:lnTo>
                  <a:lnTo>
                    <a:pt x="2068" y="4053"/>
                  </a:lnTo>
                  <a:lnTo>
                    <a:pt x="2109" y="4038"/>
                  </a:lnTo>
                  <a:lnTo>
                    <a:pt x="2150" y="4021"/>
                  </a:lnTo>
                  <a:lnTo>
                    <a:pt x="2194" y="4005"/>
                  </a:lnTo>
                  <a:lnTo>
                    <a:pt x="2198" y="4019"/>
                  </a:lnTo>
                  <a:lnTo>
                    <a:pt x="2210" y="4061"/>
                  </a:lnTo>
                  <a:lnTo>
                    <a:pt x="2231" y="4127"/>
                  </a:lnTo>
                  <a:lnTo>
                    <a:pt x="2258" y="4213"/>
                  </a:lnTo>
                  <a:lnTo>
                    <a:pt x="2276" y="4263"/>
                  </a:lnTo>
                  <a:lnTo>
                    <a:pt x="2294" y="4316"/>
                  </a:lnTo>
                  <a:lnTo>
                    <a:pt x="2314" y="4374"/>
                  </a:lnTo>
                  <a:lnTo>
                    <a:pt x="2337" y="4435"/>
                  </a:lnTo>
                  <a:lnTo>
                    <a:pt x="2361" y="4498"/>
                  </a:lnTo>
                  <a:lnTo>
                    <a:pt x="2388" y="4564"/>
                  </a:lnTo>
                  <a:lnTo>
                    <a:pt x="2417" y="4633"/>
                  </a:lnTo>
                  <a:lnTo>
                    <a:pt x="2446" y="4702"/>
                  </a:lnTo>
                  <a:lnTo>
                    <a:pt x="2376" y="4738"/>
                  </a:lnTo>
                  <a:lnTo>
                    <a:pt x="2308" y="4771"/>
                  </a:lnTo>
                  <a:lnTo>
                    <a:pt x="2244" y="4801"/>
                  </a:lnTo>
                  <a:lnTo>
                    <a:pt x="2182" y="4827"/>
                  </a:lnTo>
                  <a:lnTo>
                    <a:pt x="2122" y="4851"/>
                  </a:lnTo>
                  <a:lnTo>
                    <a:pt x="2065" y="4871"/>
                  </a:lnTo>
                  <a:lnTo>
                    <a:pt x="2009" y="4890"/>
                  </a:lnTo>
                  <a:lnTo>
                    <a:pt x="1953" y="4905"/>
                  </a:lnTo>
                  <a:lnTo>
                    <a:pt x="1900" y="4918"/>
                  </a:lnTo>
                  <a:lnTo>
                    <a:pt x="1848" y="4930"/>
                  </a:lnTo>
                  <a:lnTo>
                    <a:pt x="1797" y="4939"/>
                  </a:lnTo>
                  <a:lnTo>
                    <a:pt x="1747" y="4946"/>
                  </a:lnTo>
                  <a:lnTo>
                    <a:pt x="1695" y="4951"/>
                  </a:lnTo>
                  <a:lnTo>
                    <a:pt x="1645" y="4954"/>
                  </a:lnTo>
                  <a:lnTo>
                    <a:pt x="1595" y="4956"/>
                  </a:lnTo>
                  <a:lnTo>
                    <a:pt x="1545" y="4957"/>
                  </a:lnTo>
                  <a:lnTo>
                    <a:pt x="1489" y="4956"/>
                  </a:lnTo>
                  <a:lnTo>
                    <a:pt x="1434" y="4953"/>
                  </a:lnTo>
                  <a:lnTo>
                    <a:pt x="1379" y="4949"/>
                  </a:lnTo>
                  <a:lnTo>
                    <a:pt x="1326" y="4943"/>
                  </a:lnTo>
                  <a:lnTo>
                    <a:pt x="1300" y="4940"/>
                  </a:lnTo>
                  <a:lnTo>
                    <a:pt x="1274" y="4935"/>
                  </a:lnTo>
                  <a:lnTo>
                    <a:pt x="1248" y="4931"/>
                  </a:lnTo>
                  <a:lnTo>
                    <a:pt x="1223" y="4925"/>
                  </a:lnTo>
                  <a:lnTo>
                    <a:pt x="1198" y="4919"/>
                  </a:lnTo>
                  <a:lnTo>
                    <a:pt x="1174" y="4913"/>
                  </a:lnTo>
                  <a:lnTo>
                    <a:pt x="1149" y="4906"/>
                  </a:lnTo>
                  <a:lnTo>
                    <a:pt x="1125" y="4899"/>
                  </a:lnTo>
                  <a:lnTo>
                    <a:pt x="1101" y="4892"/>
                  </a:lnTo>
                  <a:lnTo>
                    <a:pt x="1078" y="4883"/>
                  </a:lnTo>
                  <a:lnTo>
                    <a:pt x="1055" y="4874"/>
                  </a:lnTo>
                  <a:lnTo>
                    <a:pt x="1033" y="4865"/>
                  </a:lnTo>
                  <a:lnTo>
                    <a:pt x="1010" y="4856"/>
                  </a:lnTo>
                  <a:lnTo>
                    <a:pt x="988" y="4845"/>
                  </a:lnTo>
                  <a:lnTo>
                    <a:pt x="966" y="4834"/>
                  </a:lnTo>
                  <a:lnTo>
                    <a:pt x="945" y="4822"/>
                  </a:lnTo>
                  <a:lnTo>
                    <a:pt x="924" y="4811"/>
                  </a:lnTo>
                  <a:lnTo>
                    <a:pt x="904" y="4797"/>
                  </a:lnTo>
                  <a:lnTo>
                    <a:pt x="883" y="4785"/>
                  </a:lnTo>
                  <a:lnTo>
                    <a:pt x="864" y="4771"/>
                  </a:lnTo>
                  <a:lnTo>
                    <a:pt x="844" y="4757"/>
                  </a:lnTo>
                  <a:lnTo>
                    <a:pt x="825" y="4742"/>
                  </a:lnTo>
                  <a:lnTo>
                    <a:pt x="807" y="4726"/>
                  </a:lnTo>
                  <a:lnTo>
                    <a:pt x="789" y="4710"/>
                  </a:lnTo>
                  <a:lnTo>
                    <a:pt x="770" y="4690"/>
                  </a:lnTo>
                  <a:lnTo>
                    <a:pt x="751" y="4670"/>
                  </a:lnTo>
                  <a:lnTo>
                    <a:pt x="733" y="4649"/>
                  </a:lnTo>
                  <a:lnTo>
                    <a:pt x="715" y="4627"/>
                  </a:lnTo>
                  <a:lnTo>
                    <a:pt x="698" y="4606"/>
                  </a:lnTo>
                  <a:lnTo>
                    <a:pt x="682" y="4582"/>
                  </a:lnTo>
                  <a:lnTo>
                    <a:pt x="665" y="4559"/>
                  </a:lnTo>
                  <a:lnTo>
                    <a:pt x="650" y="4534"/>
                  </a:lnTo>
                  <a:lnTo>
                    <a:pt x="636" y="4509"/>
                  </a:lnTo>
                  <a:lnTo>
                    <a:pt x="621" y="4483"/>
                  </a:lnTo>
                  <a:lnTo>
                    <a:pt x="608" y="4455"/>
                  </a:lnTo>
                  <a:lnTo>
                    <a:pt x="595" y="4428"/>
                  </a:lnTo>
                  <a:lnTo>
                    <a:pt x="582" y="4398"/>
                  </a:lnTo>
                  <a:lnTo>
                    <a:pt x="570" y="4368"/>
                  </a:lnTo>
                  <a:lnTo>
                    <a:pt x="559" y="4337"/>
                  </a:lnTo>
                  <a:lnTo>
                    <a:pt x="548" y="4305"/>
                  </a:lnTo>
                  <a:lnTo>
                    <a:pt x="537" y="4271"/>
                  </a:lnTo>
                  <a:lnTo>
                    <a:pt x="528" y="4236"/>
                  </a:lnTo>
                  <a:lnTo>
                    <a:pt x="519" y="4199"/>
                  </a:lnTo>
                  <a:lnTo>
                    <a:pt x="511" y="4163"/>
                  </a:lnTo>
                  <a:lnTo>
                    <a:pt x="504" y="4124"/>
                  </a:lnTo>
                  <a:lnTo>
                    <a:pt x="497" y="4083"/>
                  </a:lnTo>
                  <a:lnTo>
                    <a:pt x="490" y="4042"/>
                  </a:lnTo>
                  <a:lnTo>
                    <a:pt x="484" y="3999"/>
                  </a:lnTo>
                  <a:lnTo>
                    <a:pt x="479" y="3954"/>
                  </a:lnTo>
                  <a:lnTo>
                    <a:pt x="475" y="3908"/>
                  </a:lnTo>
                  <a:lnTo>
                    <a:pt x="471" y="3859"/>
                  </a:lnTo>
                  <a:lnTo>
                    <a:pt x="468" y="3810"/>
                  </a:lnTo>
                  <a:lnTo>
                    <a:pt x="466" y="3759"/>
                  </a:lnTo>
                  <a:lnTo>
                    <a:pt x="464" y="3706"/>
                  </a:lnTo>
                  <a:lnTo>
                    <a:pt x="463" y="3651"/>
                  </a:lnTo>
                  <a:lnTo>
                    <a:pt x="463" y="3594"/>
                  </a:lnTo>
                  <a:lnTo>
                    <a:pt x="463" y="1875"/>
                  </a:lnTo>
                  <a:lnTo>
                    <a:pt x="0" y="1875"/>
                  </a:lnTo>
                  <a:lnTo>
                    <a:pt x="0" y="1134"/>
                  </a:lnTo>
                  <a:lnTo>
                    <a:pt x="463" y="1134"/>
                  </a:lnTo>
                  <a:lnTo>
                    <a:pt x="463" y="327"/>
                  </a:lnTo>
                  <a:lnTo>
                    <a:pt x="468" y="325"/>
                  </a:lnTo>
                  <a:lnTo>
                    <a:pt x="482" y="317"/>
                  </a:lnTo>
                  <a:lnTo>
                    <a:pt x="507" y="307"/>
                  </a:lnTo>
                  <a:lnTo>
                    <a:pt x="541" y="293"/>
                  </a:lnTo>
                  <a:lnTo>
                    <a:pt x="582" y="274"/>
                  </a:lnTo>
                  <a:lnTo>
                    <a:pt x="633" y="255"/>
                  </a:lnTo>
                  <a:lnTo>
                    <a:pt x="691" y="232"/>
                  </a:lnTo>
                  <a:lnTo>
                    <a:pt x="757" y="208"/>
                  </a:lnTo>
                  <a:lnTo>
                    <a:pt x="830" y="182"/>
                  </a:lnTo>
                  <a:lnTo>
                    <a:pt x="910" y="156"/>
                  </a:lnTo>
                  <a:lnTo>
                    <a:pt x="996" y="128"/>
                  </a:lnTo>
                  <a:lnTo>
                    <a:pt x="1087" y="101"/>
                  </a:lnTo>
                  <a:lnTo>
                    <a:pt x="1135" y="87"/>
                  </a:lnTo>
                  <a:lnTo>
                    <a:pt x="1185" y="74"/>
                  </a:lnTo>
                  <a:lnTo>
                    <a:pt x="1235" y="60"/>
                  </a:lnTo>
                  <a:lnTo>
                    <a:pt x="1287" y="48"/>
                  </a:lnTo>
                  <a:lnTo>
                    <a:pt x="1339" y="36"/>
                  </a:lnTo>
                  <a:lnTo>
                    <a:pt x="1394" y="24"/>
                  </a:lnTo>
                  <a:lnTo>
                    <a:pt x="1449" y="11"/>
                  </a:lnTo>
                  <a:lnTo>
                    <a:pt x="1505"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2" name="Freeform 16"/>
            <p:cNvSpPr>
              <a:spLocks noEditPoints="1"/>
            </p:cNvSpPr>
            <p:nvPr/>
          </p:nvSpPr>
          <p:spPr bwMode="auto">
            <a:xfrm>
              <a:off x="2851" y="316"/>
              <a:ext cx="1009" cy="1343"/>
            </a:xfrm>
            <a:custGeom>
              <a:avLst/>
              <a:gdLst>
                <a:gd name="T0" fmla="*/ 0 w 3028"/>
                <a:gd name="T1" fmla="*/ 0 h 4024"/>
                <a:gd name="T2" fmla="*/ 0 w 3028"/>
                <a:gd name="T3" fmla="*/ 0 h 4024"/>
                <a:gd name="T4" fmla="*/ 0 w 3028"/>
                <a:gd name="T5" fmla="*/ 0 h 4024"/>
                <a:gd name="T6" fmla="*/ 0 w 3028"/>
                <a:gd name="T7" fmla="*/ 0 h 4024"/>
                <a:gd name="T8" fmla="*/ 0 w 3028"/>
                <a:gd name="T9" fmla="*/ 0 h 4024"/>
                <a:gd name="T10" fmla="*/ 0 w 3028"/>
                <a:gd name="T11" fmla="*/ 0 h 4024"/>
                <a:gd name="T12" fmla="*/ 0 w 3028"/>
                <a:gd name="T13" fmla="*/ 0 h 4024"/>
                <a:gd name="T14" fmla="*/ 0 w 3028"/>
                <a:gd name="T15" fmla="*/ 0 h 4024"/>
                <a:gd name="T16" fmla="*/ 0 w 3028"/>
                <a:gd name="T17" fmla="*/ 0 h 4024"/>
                <a:gd name="T18" fmla="*/ 0 w 3028"/>
                <a:gd name="T19" fmla="*/ 0 h 4024"/>
                <a:gd name="T20" fmla="*/ 0 w 3028"/>
                <a:gd name="T21" fmla="*/ 0 h 4024"/>
                <a:gd name="T22" fmla="*/ 0 w 3028"/>
                <a:gd name="T23" fmla="*/ 0 h 4024"/>
                <a:gd name="T24" fmla="*/ 0 w 3028"/>
                <a:gd name="T25" fmla="*/ 0 h 4024"/>
                <a:gd name="T26" fmla="*/ 0 w 3028"/>
                <a:gd name="T27" fmla="*/ 0 h 4024"/>
                <a:gd name="T28" fmla="*/ 0 w 3028"/>
                <a:gd name="T29" fmla="*/ 0 h 4024"/>
                <a:gd name="T30" fmla="*/ 0 w 3028"/>
                <a:gd name="T31" fmla="*/ 0 h 4024"/>
                <a:gd name="T32" fmla="*/ 0 w 3028"/>
                <a:gd name="T33" fmla="*/ 0 h 4024"/>
                <a:gd name="T34" fmla="*/ 0 w 3028"/>
                <a:gd name="T35" fmla="*/ 0 h 4024"/>
                <a:gd name="T36" fmla="*/ 0 w 3028"/>
                <a:gd name="T37" fmla="*/ 0 h 4024"/>
                <a:gd name="T38" fmla="*/ 0 w 3028"/>
                <a:gd name="T39" fmla="*/ 0 h 4024"/>
                <a:gd name="T40" fmla="*/ 0 w 3028"/>
                <a:gd name="T41" fmla="*/ 0 h 4024"/>
                <a:gd name="T42" fmla="*/ 0 w 3028"/>
                <a:gd name="T43" fmla="*/ 0 h 4024"/>
                <a:gd name="T44" fmla="*/ 0 w 3028"/>
                <a:gd name="T45" fmla="*/ 0 h 4024"/>
                <a:gd name="T46" fmla="*/ 0 w 3028"/>
                <a:gd name="T47" fmla="*/ 0 h 4024"/>
                <a:gd name="T48" fmla="*/ 0 w 3028"/>
                <a:gd name="T49" fmla="*/ 0 h 4024"/>
                <a:gd name="T50" fmla="*/ 0 w 3028"/>
                <a:gd name="T51" fmla="*/ 0 h 4024"/>
                <a:gd name="T52" fmla="*/ 0 w 3028"/>
                <a:gd name="T53" fmla="*/ 0 h 4024"/>
                <a:gd name="T54" fmla="*/ 0 w 3028"/>
                <a:gd name="T55" fmla="*/ 0 h 4024"/>
                <a:gd name="T56" fmla="*/ 0 w 3028"/>
                <a:gd name="T57" fmla="*/ 0 h 4024"/>
                <a:gd name="T58" fmla="*/ 0 w 3028"/>
                <a:gd name="T59" fmla="*/ 0 h 4024"/>
                <a:gd name="T60" fmla="*/ 0 w 3028"/>
                <a:gd name="T61" fmla="*/ 0 h 4024"/>
                <a:gd name="T62" fmla="*/ 0 w 3028"/>
                <a:gd name="T63" fmla="*/ 0 h 4024"/>
                <a:gd name="T64" fmla="*/ 0 w 3028"/>
                <a:gd name="T65" fmla="*/ 0 h 4024"/>
                <a:gd name="T66" fmla="*/ 0 w 3028"/>
                <a:gd name="T67" fmla="*/ 0 h 4024"/>
                <a:gd name="T68" fmla="*/ 0 w 3028"/>
                <a:gd name="T69" fmla="*/ 0 h 4024"/>
                <a:gd name="T70" fmla="*/ 0 w 3028"/>
                <a:gd name="T71" fmla="*/ 0 h 4024"/>
                <a:gd name="T72" fmla="*/ 0 w 3028"/>
                <a:gd name="T73" fmla="*/ 0 h 4024"/>
                <a:gd name="T74" fmla="*/ 0 w 3028"/>
                <a:gd name="T75" fmla="*/ 0 h 4024"/>
                <a:gd name="T76" fmla="*/ 0 w 3028"/>
                <a:gd name="T77" fmla="*/ 0 h 4024"/>
                <a:gd name="T78" fmla="*/ 0 w 3028"/>
                <a:gd name="T79" fmla="*/ 0 h 4024"/>
                <a:gd name="T80" fmla="*/ 0 w 3028"/>
                <a:gd name="T81" fmla="*/ 0 h 4024"/>
                <a:gd name="T82" fmla="*/ 0 w 3028"/>
                <a:gd name="T83" fmla="*/ 0 h 4024"/>
                <a:gd name="T84" fmla="*/ 0 w 3028"/>
                <a:gd name="T85" fmla="*/ 0 h 4024"/>
                <a:gd name="T86" fmla="*/ 0 w 3028"/>
                <a:gd name="T87" fmla="*/ 0 h 4024"/>
                <a:gd name="T88" fmla="*/ 0 w 3028"/>
                <a:gd name="T89" fmla="*/ 0 h 4024"/>
                <a:gd name="T90" fmla="*/ 0 w 3028"/>
                <a:gd name="T91" fmla="*/ 0 h 4024"/>
                <a:gd name="T92" fmla="*/ 0 w 3028"/>
                <a:gd name="T93" fmla="*/ 0 h 4024"/>
                <a:gd name="T94" fmla="*/ 0 w 3028"/>
                <a:gd name="T95" fmla="*/ 0 h 4024"/>
                <a:gd name="T96" fmla="*/ 0 w 3028"/>
                <a:gd name="T97" fmla="*/ 0 h 4024"/>
                <a:gd name="T98" fmla="*/ 0 w 3028"/>
                <a:gd name="T99" fmla="*/ 0 h 4024"/>
                <a:gd name="T100" fmla="*/ 0 w 3028"/>
                <a:gd name="T101" fmla="*/ 0 h 4024"/>
                <a:gd name="T102" fmla="*/ 0 w 3028"/>
                <a:gd name="T103" fmla="*/ 0 h 4024"/>
                <a:gd name="T104" fmla="*/ 0 w 3028"/>
                <a:gd name="T105" fmla="*/ 0 h 40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8"/>
                <a:gd name="T160" fmla="*/ 0 h 4024"/>
                <a:gd name="T161" fmla="*/ 3028 w 3028"/>
                <a:gd name="T162" fmla="*/ 4024 h 40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8" h="4024">
                  <a:moveTo>
                    <a:pt x="1816" y="2332"/>
                  </a:moveTo>
                  <a:lnTo>
                    <a:pt x="1770" y="2333"/>
                  </a:lnTo>
                  <a:lnTo>
                    <a:pt x="1725" y="2334"/>
                  </a:lnTo>
                  <a:lnTo>
                    <a:pt x="1682" y="2335"/>
                  </a:lnTo>
                  <a:lnTo>
                    <a:pt x="1640" y="2338"/>
                  </a:lnTo>
                  <a:lnTo>
                    <a:pt x="1599" y="2340"/>
                  </a:lnTo>
                  <a:lnTo>
                    <a:pt x="1559" y="2344"/>
                  </a:lnTo>
                  <a:lnTo>
                    <a:pt x="1521" y="2348"/>
                  </a:lnTo>
                  <a:lnTo>
                    <a:pt x="1485" y="2352"/>
                  </a:lnTo>
                  <a:lnTo>
                    <a:pt x="1449" y="2358"/>
                  </a:lnTo>
                  <a:lnTo>
                    <a:pt x="1414" y="2365"/>
                  </a:lnTo>
                  <a:lnTo>
                    <a:pt x="1381" y="2372"/>
                  </a:lnTo>
                  <a:lnTo>
                    <a:pt x="1349" y="2379"/>
                  </a:lnTo>
                  <a:lnTo>
                    <a:pt x="1320" y="2388"/>
                  </a:lnTo>
                  <a:lnTo>
                    <a:pt x="1291" y="2397"/>
                  </a:lnTo>
                  <a:lnTo>
                    <a:pt x="1264" y="2408"/>
                  </a:lnTo>
                  <a:lnTo>
                    <a:pt x="1238" y="2419"/>
                  </a:lnTo>
                  <a:lnTo>
                    <a:pt x="1213" y="2431"/>
                  </a:lnTo>
                  <a:lnTo>
                    <a:pt x="1190" y="2444"/>
                  </a:lnTo>
                  <a:lnTo>
                    <a:pt x="1168" y="2458"/>
                  </a:lnTo>
                  <a:lnTo>
                    <a:pt x="1149" y="2473"/>
                  </a:lnTo>
                  <a:lnTo>
                    <a:pt x="1131" y="2490"/>
                  </a:lnTo>
                  <a:lnTo>
                    <a:pt x="1113" y="2507"/>
                  </a:lnTo>
                  <a:lnTo>
                    <a:pt x="1098" y="2524"/>
                  </a:lnTo>
                  <a:lnTo>
                    <a:pt x="1083" y="2544"/>
                  </a:lnTo>
                  <a:lnTo>
                    <a:pt x="1071" y="2564"/>
                  </a:lnTo>
                  <a:lnTo>
                    <a:pt x="1061" y="2586"/>
                  </a:lnTo>
                  <a:lnTo>
                    <a:pt x="1052" y="2609"/>
                  </a:lnTo>
                  <a:lnTo>
                    <a:pt x="1045" y="2633"/>
                  </a:lnTo>
                  <a:lnTo>
                    <a:pt x="1038" y="2658"/>
                  </a:lnTo>
                  <a:lnTo>
                    <a:pt x="1034" y="2685"/>
                  </a:lnTo>
                  <a:lnTo>
                    <a:pt x="1031" y="2713"/>
                  </a:lnTo>
                  <a:lnTo>
                    <a:pt x="1031" y="2742"/>
                  </a:lnTo>
                  <a:lnTo>
                    <a:pt x="1031" y="2811"/>
                  </a:lnTo>
                  <a:lnTo>
                    <a:pt x="1033" y="2874"/>
                  </a:lnTo>
                  <a:lnTo>
                    <a:pt x="1034" y="2903"/>
                  </a:lnTo>
                  <a:lnTo>
                    <a:pt x="1036" y="2932"/>
                  </a:lnTo>
                  <a:lnTo>
                    <a:pt x="1038" y="2959"/>
                  </a:lnTo>
                  <a:lnTo>
                    <a:pt x="1042" y="2984"/>
                  </a:lnTo>
                  <a:lnTo>
                    <a:pt x="1046" y="3009"/>
                  </a:lnTo>
                  <a:lnTo>
                    <a:pt x="1049" y="3031"/>
                  </a:lnTo>
                  <a:lnTo>
                    <a:pt x="1054" y="3054"/>
                  </a:lnTo>
                  <a:lnTo>
                    <a:pt x="1059" y="3074"/>
                  </a:lnTo>
                  <a:lnTo>
                    <a:pt x="1065" y="3094"/>
                  </a:lnTo>
                  <a:lnTo>
                    <a:pt x="1071" y="3111"/>
                  </a:lnTo>
                  <a:lnTo>
                    <a:pt x="1079" y="3128"/>
                  </a:lnTo>
                  <a:lnTo>
                    <a:pt x="1088" y="3144"/>
                  </a:lnTo>
                  <a:lnTo>
                    <a:pt x="1097" y="3159"/>
                  </a:lnTo>
                  <a:lnTo>
                    <a:pt x="1107" y="3173"/>
                  </a:lnTo>
                  <a:lnTo>
                    <a:pt x="1117" y="3185"/>
                  </a:lnTo>
                  <a:lnTo>
                    <a:pt x="1130" y="3197"/>
                  </a:lnTo>
                  <a:lnTo>
                    <a:pt x="1143" y="3207"/>
                  </a:lnTo>
                  <a:lnTo>
                    <a:pt x="1156" y="3217"/>
                  </a:lnTo>
                  <a:lnTo>
                    <a:pt x="1171" y="3225"/>
                  </a:lnTo>
                  <a:lnTo>
                    <a:pt x="1188" y="3233"/>
                  </a:lnTo>
                  <a:lnTo>
                    <a:pt x="1205" y="3239"/>
                  </a:lnTo>
                  <a:lnTo>
                    <a:pt x="1224" y="3244"/>
                  </a:lnTo>
                  <a:lnTo>
                    <a:pt x="1243" y="3249"/>
                  </a:lnTo>
                  <a:lnTo>
                    <a:pt x="1265" y="3253"/>
                  </a:lnTo>
                  <a:lnTo>
                    <a:pt x="1287" y="3256"/>
                  </a:lnTo>
                  <a:lnTo>
                    <a:pt x="1311" y="3259"/>
                  </a:lnTo>
                  <a:lnTo>
                    <a:pt x="1335" y="3260"/>
                  </a:lnTo>
                  <a:lnTo>
                    <a:pt x="1362" y="3260"/>
                  </a:lnTo>
                  <a:lnTo>
                    <a:pt x="1388" y="3259"/>
                  </a:lnTo>
                  <a:lnTo>
                    <a:pt x="1415" y="3256"/>
                  </a:lnTo>
                  <a:lnTo>
                    <a:pt x="1440" y="3253"/>
                  </a:lnTo>
                  <a:lnTo>
                    <a:pt x="1464" y="3249"/>
                  </a:lnTo>
                  <a:lnTo>
                    <a:pt x="1488" y="3243"/>
                  </a:lnTo>
                  <a:lnTo>
                    <a:pt x="1510" y="3237"/>
                  </a:lnTo>
                  <a:lnTo>
                    <a:pt x="1533" y="3229"/>
                  </a:lnTo>
                  <a:lnTo>
                    <a:pt x="1553" y="3221"/>
                  </a:lnTo>
                  <a:lnTo>
                    <a:pt x="1574" y="3211"/>
                  </a:lnTo>
                  <a:lnTo>
                    <a:pt x="1593" y="3201"/>
                  </a:lnTo>
                  <a:lnTo>
                    <a:pt x="1612" y="3190"/>
                  </a:lnTo>
                  <a:lnTo>
                    <a:pt x="1630" y="3179"/>
                  </a:lnTo>
                  <a:lnTo>
                    <a:pt x="1647" y="3166"/>
                  </a:lnTo>
                  <a:lnTo>
                    <a:pt x="1664" y="3154"/>
                  </a:lnTo>
                  <a:lnTo>
                    <a:pt x="1679" y="3141"/>
                  </a:lnTo>
                  <a:lnTo>
                    <a:pt x="1693" y="3127"/>
                  </a:lnTo>
                  <a:lnTo>
                    <a:pt x="1708" y="3113"/>
                  </a:lnTo>
                  <a:lnTo>
                    <a:pt x="1720" y="3100"/>
                  </a:lnTo>
                  <a:lnTo>
                    <a:pt x="1732" y="3085"/>
                  </a:lnTo>
                  <a:lnTo>
                    <a:pt x="1743" y="3071"/>
                  </a:lnTo>
                  <a:lnTo>
                    <a:pt x="1754" y="3058"/>
                  </a:lnTo>
                  <a:lnTo>
                    <a:pt x="1764" y="3043"/>
                  </a:lnTo>
                  <a:lnTo>
                    <a:pt x="1772" y="3029"/>
                  </a:lnTo>
                  <a:lnTo>
                    <a:pt x="1780" y="3016"/>
                  </a:lnTo>
                  <a:lnTo>
                    <a:pt x="1787" y="3003"/>
                  </a:lnTo>
                  <a:lnTo>
                    <a:pt x="1793" y="2989"/>
                  </a:lnTo>
                  <a:lnTo>
                    <a:pt x="1799" y="2977"/>
                  </a:lnTo>
                  <a:lnTo>
                    <a:pt x="1803" y="2965"/>
                  </a:lnTo>
                  <a:lnTo>
                    <a:pt x="1807" y="2953"/>
                  </a:lnTo>
                  <a:lnTo>
                    <a:pt x="1809" y="2943"/>
                  </a:lnTo>
                  <a:lnTo>
                    <a:pt x="1811" y="2933"/>
                  </a:lnTo>
                  <a:lnTo>
                    <a:pt x="1812" y="2924"/>
                  </a:lnTo>
                  <a:lnTo>
                    <a:pt x="1812" y="2913"/>
                  </a:lnTo>
                  <a:lnTo>
                    <a:pt x="1813" y="2898"/>
                  </a:lnTo>
                  <a:lnTo>
                    <a:pt x="1813" y="2879"/>
                  </a:lnTo>
                  <a:lnTo>
                    <a:pt x="1814" y="2855"/>
                  </a:lnTo>
                  <a:lnTo>
                    <a:pt x="1814" y="2828"/>
                  </a:lnTo>
                  <a:lnTo>
                    <a:pt x="1815" y="2800"/>
                  </a:lnTo>
                  <a:lnTo>
                    <a:pt x="1815" y="2771"/>
                  </a:lnTo>
                  <a:lnTo>
                    <a:pt x="1816" y="2741"/>
                  </a:lnTo>
                  <a:lnTo>
                    <a:pt x="1816" y="2332"/>
                  </a:lnTo>
                  <a:close/>
                  <a:moveTo>
                    <a:pt x="2843" y="3068"/>
                  </a:moveTo>
                  <a:lnTo>
                    <a:pt x="2843" y="3098"/>
                  </a:lnTo>
                  <a:lnTo>
                    <a:pt x="2844" y="3126"/>
                  </a:lnTo>
                  <a:lnTo>
                    <a:pt x="2846" y="3155"/>
                  </a:lnTo>
                  <a:lnTo>
                    <a:pt x="2848" y="3185"/>
                  </a:lnTo>
                  <a:lnTo>
                    <a:pt x="2854" y="3242"/>
                  </a:lnTo>
                  <a:lnTo>
                    <a:pt x="2862" y="3300"/>
                  </a:lnTo>
                  <a:lnTo>
                    <a:pt x="2873" y="3357"/>
                  </a:lnTo>
                  <a:lnTo>
                    <a:pt x="2884" y="3414"/>
                  </a:lnTo>
                  <a:lnTo>
                    <a:pt x="2897" y="3472"/>
                  </a:lnTo>
                  <a:lnTo>
                    <a:pt x="2911" y="3530"/>
                  </a:lnTo>
                  <a:lnTo>
                    <a:pt x="2926" y="3587"/>
                  </a:lnTo>
                  <a:lnTo>
                    <a:pt x="2940" y="3645"/>
                  </a:lnTo>
                  <a:lnTo>
                    <a:pt x="2956" y="3702"/>
                  </a:lnTo>
                  <a:lnTo>
                    <a:pt x="2971" y="3759"/>
                  </a:lnTo>
                  <a:lnTo>
                    <a:pt x="2986" y="3818"/>
                  </a:lnTo>
                  <a:lnTo>
                    <a:pt x="3002" y="3876"/>
                  </a:lnTo>
                  <a:lnTo>
                    <a:pt x="3015" y="3934"/>
                  </a:lnTo>
                  <a:lnTo>
                    <a:pt x="3028" y="3994"/>
                  </a:lnTo>
                  <a:lnTo>
                    <a:pt x="2096" y="3994"/>
                  </a:lnTo>
                  <a:lnTo>
                    <a:pt x="2092" y="3988"/>
                  </a:lnTo>
                  <a:lnTo>
                    <a:pt x="2079" y="3971"/>
                  </a:lnTo>
                  <a:lnTo>
                    <a:pt x="2057" y="3946"/>
                  </a:lnTo>
                  <a:lnTo>
                    <a:pt x="2031" y="3909"/>
                  </a:lnTo>
                  <a:lnTo>
                    <a:pt x="1999" y="3864"/>
                  </a:lnTo>
                  <a:lnTo>
                    <a:pt x="1964" y="3808"/>
                  </a:lnTo>
                  <a:lnTo>
                    <a:pt x="1946" y="3779"/>
                  </a:lnTo>
                  <a:lnTo>
                    <a:pt x="1927" y="3746"/>
                  </a:lnTo>
                  <a:lnTo>
                    <a:pt x="1908" y="3711"/>
                  </a:lnTo>
                  <a:lnTo>
                    <a:pt x="1890" y="3675"/>
                  </a:lnTo>
                  <a:lnTo>
                    <a:pt x="1888" y="3675"/>
                  </a:lnTo>
                  <a:lnTo>
                    <a:pt x="1868" y="3703"/>
                  </a:lnTo>
                  <a:lnTo>
                    <a:pt x="1848" y="3729"/>
                  </a:lnTo>
                  <a:lnTo>
                    <a:pt x="1826" y="3752"/>
                  </a:lnTo>
                  <a:lnTo>
                    <a:pt x="1805" y="3776"/>
                  </a:lnTo>
                  <a:lnTo>
                    <a:pt x="1783" y="3797"/>
                  </a:lnTo>
                  <a:lnTo>
                    <a:pt x="1761" y="3818"/>
                  </a:lnTo>
                  <a:lnTo>
                    <a:pt x="1737" y="3836"/>
                  </a:lnTo>
                  <a:lnTo>
                    <a:pt x="1714" y="3855"/>
                  </a:lnTo>
                  <a:lnTo>
                    <a:pt x="1690" y="3872"/>
                  </a:lnTo>
                  <a:lnTo>
                    <a:pt x="1666" y="3887"/>
                  </a:lnTo>
                  <a:lnTo>
                    <a:pt x="1640" y="3902"/>
                  </a:lnTo>
                  <a:lnTo>
                    <a:pt x="1614" y="3916"/>
                  </a:lnTo>
                  <a:lnTo>
                    <a:pt x="1589" y="3928"/>
                  </a:lnTo>
                  <a:lnTo>
                    <a:pt x="1562" y="3941"/>
                  </a:lnTo>
                  <a:lnTo>
                    <a:pt x="1536" y="3951"/>
                  </a:lnTo>
                  <a:lnTo>
                    <a:pt x="1508" y="3961"/>
                  </a:lnTo>
                  <a:lnTo>
                    <a:pt x="1480" y="3970"/>
                  </a:lnTo>
                  <a:lnTo>
                    <a:pt x="1453" y="3978"/>
                  </a:lnTo>
                  <a:lnTo>
                    <a:pt x="1424" y="3986"/>
                  </a:lnTo>
                  <a:lnTo>
                    <a:pt x="1396" y="3992"/>
                  </a:lnTo>
                  <a:lnTo>
                    <a:pt x="1367" y="3998"/>
                  </a:lnTo>
                  <a:lnTo>
                    <a:pt x="1337" y="4003"/>
                  </a:lnTo>
                  <a:lnTo>
                    <a:pt x="1308" y="4008"/>
                  </a:lnTo>
                  <a:lnTo>
                    <a:pt x="1277" y="4012"/>
                  </a:lnTo>
                  <a:lnTo>
                    <a:pt x="1247" y="4015"/>
                  </a:lnTo>
                  <a:lnTo>
                    <a:pt x="1216" y="4018"/>
                  </a:lnTo>
                  <a:lnTo>
                    <a:pt x="1186" y="4020"/>
                  </a:lnTo>
                  <a:lnTo>
                    <a:pt x="1154" y="4022"/>
                  </a:lnTo>
                  <a:lnTo>
                    <a:pt x="1092" y="4024"/>
                  </a:lnTo>
                  <a:lnTo>
                    <a:pt x="1027" y="4024"/>
                  </a:lnTo>
                  <a:lnTo>
                    <a:pt x="973" y="4023"/>
                  </a:lnTo>
                  <a:lnTo>
                    <a:pt x="919" y="4019"/>
                  </a:lnTo>
                  <a:lnTo>
                    <a:pt x="867" y="4012"/>
                  </a:lnTo>
                  <a:lnTo>
                    <a:pt x="814" y="4002"/>
                  </a:lnTo>
                  <a:lnTo>
                    <a:pt x="763" y="3990"/>
                  </a:lnTo>
                  <a:lnTo>
                    <a:pt x="714" y="3974"/>
                  </a:lnTo>
                  <a:lnTo>
                    <a:pt x="666" y="3957"/>
                  </a:lnTo>
                  <a:lnTo>
                    <a:pt x="619" y="3936"/>
                  </a:lnTo>
                  <a:lnTo>
                    <a:pt x="573" y="3914"/>
                  </a:lnTo>
                  <a:lnTo>
                    <a:pt x="529" y="3889"/>
                  </a:lnTo>
                  <a:lnTo>
                    <a:pt x="486" y="3862"/>
                  </a:lnTo>
                  <a:lnTo>
                    <a:pt x="444" y="3832"/>
                  </a:lnTo>
                  <a:lnTo>
                    <a:pt x="404" y="3800"/>
                  </a:lnTo>
                  <a:lnTo>
                    <a:pt x="366" y="3766"/>
                  </a:lnTo>
                  <a:lnTo>
                    <a:pt x="330" y="3731"/>
                  </a:lnTo>
                  <a:lnTo>
                    <a:pt x="294" y="3692"/>
                  </a:lnTo>
                  <a:lnTo>
                    <a:pt x="261" y="3652"/>
                  </a:lnTo>
                  <a:lnTo>
                    <a:pt x="229" y="3610"/>
                  </a:lnTo>
                  <a:lnTo>
                    <a:pt x="200" y="3566"/>
                  </a:lnTo>
                  <a:lnTo>
                    <a:pt x="171" y="3520"/>
                  </a:lnTo>
                  <a:lnTo>
                    <a:pt x="145" y="3472"/>
                  </a:lnTo>
                  <a:lnTo>
                    <a:pt x="121" y="3422"/>
                  </a:lnTo>
                  <a:lnTo>
                    <a:pt x="99" y="3371"/>
                  </a:lnTo>
                  <a:lnTo>
                    <a:pt x="79" y="3319"/>
                  </a:lnTo>
                  <a:lnTo>
                    <a:pt x="62" y="3265"/>
                  </a:lnTo>
                  <a:lnTo>
                    <a:pt x="46" y="3208"/>
                  </a:lnTo>
                  <a:lnTo>
                    <a:pt x="32" y="3151"/>
                  </a:lnTo>
                  <a:lnTo>
                    <a:pt x="22" y="3093"/>
                  </a:lnTo>
                  <a:lnTo>
                    <a:pt x="12" y="3033"/>
                  </a:lnTo>
                  <a:lnTo>
                    <a:pt x="6" y="2972"/>
                  </a:lnTo>
                  <a:lnTo>
                    <a:pt x="2" y="2909"/>
                  </a:lnTo>
                  <a:lnTo>
                    <a:pt x="0" y="2845"/>
                  </a:lnTo>
                  <a:lnTo>
                    <a:pt x="2" y="2738"/>
                  </a:lnTo>
                  <a:lnTo>
                    <a:pt x="8" y="2638"/>
                  </a:lnTo>
                  <a:lnTo>
                    <a:pt x="18" y="2544"/>
                  </a:lnTo>
                  <a:lnTo>
                    <a:pt x="32" y="2456"/>
                  </a:lnTo>
                  <a:lnTo>
                    <a:pt x="49" y="2374"/>
                  </a:lnTo>
                  <a:lnTo>
                    <a:pt x="72" y="2298"/>
                  </a:lnTo>
                  <a:lnTo>
                    <a:pt x="96" y="2228"/>
                  </a:lnTo>
                  <a:lnTo>
                    <a:pt x="126" y="2163"/>
                  </a:lnTo>
                  <a:lnTo>
                    <a:pt x="159" y="2103"/>
                  </a:lnTo>
                  <a:lnTo>
                    <a:pt x="196" y="2048"/>
                  </a:lnTo>
                  <a:lnTo>
                    <a:pt x="235" y="1998"/>
                  </a:lnTo>
                  <a:lnTo>
                    <a:pt x="279" y="1953"/>
                  </a:lnTo>
                  <a:lnTo>
                    <a:pt x="326" y="1911"/>
                  </a:lnTo>
                  <a:lnTo>
                    <a:pt x="377" y="1874"/>
                  </a:lnTo>
                  <a:lnTo>
                    <a:pt x="431" y="1840"/>
                  </a:lnTo>
                  <a:lnTo>
                    <a:pt x="488" y="1812"/>
                  </a:lnTo>
                  <a:lnTo>
                    <a:pt x="547" y="1785"/>
                  </a:lnTo>
                  <a:lnTo>
                    <a:pt x="611" y="1762"/>
                  </a:lnTo>
                  <a:lnTo>
                    <a:pt x="677" y="1742"/>
                  </a:lnTo>
                  <a:lnTo>
                    <a:pt x="747" y="1726"/>
                  </a:lnTo>
                  <a:lnTo>
                    <a:pt x="820" y="1711"/>
                  </a:lnTo>
                  <a:lnTo>
                    <a:pt x="895" y="1699"/>
                  </a:lnTo>
                  <a:lnTo>
                    <a:pt x="973" y="1690"/>
                  </a:lnTo>
                  <a:lnTo>
                    <a:pt x="1054" y="1682"/>
                  </a:lnTo>
                  <a:lnTo>
                    <a:pt x="1138" y="1676"/>
                  </a:lnTo>
                  <a:lnTo>
                    <a:pt x="1224" y="1671"/>
                  </a:lnTo>
                  <a:lnTo>
                    <a:pt x="1313" y="1668"/>
                  </a:lnTo>
                  <a:lnTo>
                    <a:pt x="1405" y="1667"/>
                  </a:lnTo>
                  <a:lnTo>
                    <a:pt x="1498" y="1666"/>
                  </a:lnTo>
                  <a:lnTo>
                    <a:pt x="1595" y="1666"/>
                  </a:lnTo>
                  <a:lnTo>
                    <a:pt x="1693" y="1666"/>
                  </a:lnTo>
                  <a:lnTo>
                    <a:pt x="1794" y="1667"/>
                  </a:lnTo>
                  <a:lnTo>
                    <a:pt x="1784" y="1307"/>
                  </a:lnTo>
                  <a:lnTo>
                    <a:pt x="1781" y="1249"/>
                  </a:lnTo>
                  <a:lnTo>
                    <a:pt x="1775" y="1195"/>
                  </a:lnTo>
                  <a:lnTo>
                    <a:pt x="1766" y="1145"/>
                  </a:lnTo>
                  <a:lnTo>
                    <a:pt x="1754" y="1099"/>
                  </a:lnTo>
                  <a:lnTo>
                    <a:pt x="1738" y="1056"/>
                  </a:lnTo>
                  <a:lnTo>
                    <a:pt x="1721" y="1017"/>
                  </a:lnTo>
                  <a:lnTo>
                    <a:pt x="1700" y="981"/>
                  </a:lnTo>
                  <a:lnTo>
                    <a:pt x="1677" y="949"/>
                  </a:lnTo>
                  <a:lnTo>
                    <a:pt x="1650" y="921"/>
                  </a:lnTo>
                  <a:lnTo>
                    <a:pt x="1622" y="895"/>
                  </a:lnTo>
                  <a:lnTo>
                    <a:pt x="1591" y="873"/>
                  </a:lnTo>
                  <a:lnTo>
                    <a:pt x="1557" y="852"/>
                  </a:lnTo>
                  <a:lnTo>
                    <a:pt x="1521" y="836"/>
                  </a:lnTo>
                  <a:lnTo>
                    <a:pt x="1482" y="821"/>
                  </a:lnTo>
                  <a:lnTo>
                    <a:pt x="1443" y="810"/>
                  </a:lnTo>
                  <a:lnTo>
                    <a:pt x="1400" y="801"/>
                  </a:lnTo>
                  <a:lnTo>
                    <a:pt x="1355" y="795"/>
                  </a:lnTo>
                  <a:lnTo>
                    <a:pt x="1309" y="790"/>
                  </a:lnTo>
                  <a:lnTo>
                    <a:pt x="1259" y="788"/>
                  </a:lnTo>
                  <a:lnTo>
                    <a:pt x="1209" y="788"/>
                  </a:lnTo>
                  <a:lnTo>
                    <a:pt x="1157" y="790"/>
                  </a:lnTo>
                  <a:lnTo>
                    <a:pt x="1103" y="793"/>
                  </a:lnTo>
                  <a:lnTo>
                    <a:pt x="1048" y="798"/>
                  </a:lnTo>
                  <a:lnTo>
                    <a:pt x="990" y="805"/>
                  </a:lnTo>
                  <a:lnTo>
                    <a:pt x="932" y="813"/>
                  </a:lnTo>
                  <a:lnTo>
                    <a:pt x="872" y="822"/>
                  </a:lnTo>
                  <a:lnTo>
                    <a:pt x="811" y="834"/>
                  </a:lnTo>
                  <a:lnTo>
                    <a:pt x="748" y="846"/>
                  </a:lnTo>
                  <a:lnTo>
                    <a:pt x="685" y="859"/>
                  </a:lnTo>
                  <a:lnTo>
                    <a:pt x="620" y="873"/>
                  </a:lnTo>
                  <a:lnTo>
                    <a:pt x="554" y="888"/>
                  </a:lnTo>
                  <a:lnTo>
                    <a:pt x="487" y="903"/>
                  </a:lnTo>
                  <a:lnTo>
                    <a:pt x="488" y="219"/>
                  </a:lnTo>
                  <a:lnTo>
                    <a:pt x="530" y="198"/>
                  </a:lnTo>
                  <a:lnTo>
                    <a:pt x="572" y="176"/>
                  </a:lnTo>
                  <a:lnTo>
                    <a:pt x="614" y="155"/>
                  </a:lnTo>
                  <a:lnTo>
                    <a:pt x="658" y="135"/>
                  </a:lnTo>
                  <a:lnTo>
                    <a:pt x="703" y="116"/>
                  </a:lnTo>
                  <a:lnTo>
                    <a:pt x="750" y="97"/>
                  </a:lnTo>
                  <a:lnTo>
                    <a:pt x="776" y="89"/>
                  </a:lnTo>
                  <a:lnTo>
                    <a:pt x="801" y="81"/>
                  </a:lnTo>
                  <a:lnTo>
                    <a:pt x="827" y="73"/>
                  </a:lnTo>
                  <a:lnTo>
                    <a:pt x="854" y="65"/>
                  </a:lnTo>
                  <a:lnTo>
                    <a:pt x="883" y="58"/>
                  </a:lnTo>
                  <a:lnTo>
                    <a:pt x="912" y="50"/>
                  </a:lnTo>
                  <a:lnTo>
                    <a:pt x="942" y="44"/>
                  </a:lnTo>
                  <a:lnTo>
                    <a:pt x="974" y="38"/>
                  </a:lnTo>
                  <a:lnTo>
                    <a:pt x="1006" y="32"/>
                  </a:lnTo>
                  <a:lnTo>
                    <a:pt x="1041" y="27"/>
                  </a:lnTo>
                  <a:lnTo>
                    <a:pt x="1075" y="22"/>
                  </a:lnTo>
                  <a:lnTo>
                    <a:pt x="1112" y="18"/>
                  </a:lnTo>
                  <a:lnTo>
                    <a:pt x="1151" y="13"/>
                  </a:lnTo>
                  <a:lnTo>
                    <a:pt x="1190" y="10"/>
                  </a:lnTo>
                  <a:lnTo>
                    <a:pt x="1232" y="7"/>
                  </a:lnTo>
                  <a:lnTo>
                    <a:pt x="1275" y="4"/>
                  </a:lnTo>
                  <a:lnTo>
                    <a:pt x="1320" y="2"/>
                  </a:lnTo>
                  <a:lnTo>
                    <a:pt x="1367" y="1"/>
                  </a:lnTo>
                  <a:lnTo>
                    <a:pt x="1415" y="0"/>
                  </a:lnTo>
                  <a:lnTo>
                    <a:pt x="1465" y="0"/>
                  </a:lnTo>
                  <a:lnTo>
                    <a:pt x="1574" y="2"/>
                  </a:lnTo>
                  <a:lnTo>
                    <a:pt x="1677" y="9"/>
                  </a:lnTo>
                  <a:lnTo>
                    <a:pt x="1774" y="22"/>
                  </a:lnTo>
                  <a:lnTo>
                    <a:pt x="1865" y="37"/>
                  </a:lnTo>
                  <a:lnTo>
                    <a:pt x="1952" y="58"/>
                  </a:lnTo>
                  <a:lnTo>
                    <a:pt x="2033" y="82"/>
                  </a:lnTo>
                  <a:lnTo>
                    <a:pt x="2110" y="110"/>
                  </a:lnTo>
                  <a:lnTo>
                    <a:pt x="2181" y="142"/>
                  </a:lnTo>
                  <a:lnTo>
                    <a:pt x="2248" y="177"/>
                  </a:lnTo>
                  <a:lnTo>
                    <a:pt x="2310" y="216"/>
                  </a:lnTo>
                  <a:lnTo>
                    <a:pt x="2368" y="259"/>
                  </a:lnTo>
                  <a:lnTo>
                    <a:pt x="2423" y="304"/>
                  </a:lnTo>
                  <a:lnTo>
                    <a:pt x="2473" y="352"/>
                  </a:lnTo>
                  <a:lnTo>
                    <a:pt x="2519" y="404"/>
                  </a:lnTo>
                  <a:lnTo>
                    <a:pt x="2561" y="458"/>
                  </a:lnTo>
                  <a:lnTo>
                    <a:pt x="2599" y="514"/>
                  </a:lnTo>
                  <a:lnTo>
                    <a:pt x="2634" y="573"/>
                  </a:lnTo>
                  <a:lnTo>
                    <a:pt x="2666" y="634"/>
                  </a:lnTo>
                  <a:lnTo>
                    <a:pt x="2695" y="696"/>
                  </a:lnTo>
                  <a:lnTo>
                    <a:pt x="2719" y="761"/>
                  </a:lnTo>
                  <a:lnTo>
                    <a:pt x="2743" y="828"/>
                  </a:lnTo>
                  <a:lnTo>
                    <a:pt x="2762" y="896"/>
                  </a:lnTo>
                  <a:lnTo>
                    <a:pt x="2780" y="965"/>
                  </a:lnTo>
                  <a:lnTo>
                    <a:pt x="2794" y="1035"/>
                  </a:lnTo>
                  <a:lnTo>
                    <a:pt x="2807" y="1107"/>
                  </a:lnTo>
                  <a:lnTo>
                    <a:pt x="2817" y="1180"/>
                  </a:lnTo>
                  <a:lnTo>
                    <a:pt x="2826" y="1254"/>
                  </a:lnTo>
                  <a:lnTo>
                    <a:pt x="2832" y="1327"/>
                  </a:lnTo>
                  <a:lnTo>
                    <a:pt x="2837" y="1402"/>
                  </a:lnTo>
                  <a:lnTo>
                    <a:pt x="2840" y="1477"/>
                  </a:lnTo>
                  <a:lnTo>
                    <a:pt x="2842" y="1552"/>
                  </a:lnTo>
                  <a:lnTo>
                    <a:pt x="2843" y="1626"/>
                  </a:lnTo>
                  <a:lnTo>
                    <a:pt x="2843" y="306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3" name="Freeform 17"/>
            <p:cNvSpPr>
              <a:spLocks/>
            </p:cNvSpPr>
            <p:nvPr/>
          </p:nvSpPr>
          <p:spPr bwMode="auto">
            <a:xfrm>
              <a:off x="1254" y="1913"/>
              <a:ext cx="140"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8" y="751"/>
                  </a:lnTo>
                  <a:lnTo>
                    <a:pt x="375" y="756"/>
                  </a:lnTo>
                  <a:lnTo>
                    <a:pt x="362" y="761"/>
                  </a:lnTo>
                  <a:lnTo>
                    <a:pt x="347" y="765"/>
                  </a:lnTo>
                  <a:lnTo>
                    <a:pt x="330" y="769"/>
                  </a:lnTo>
                  <a:lnTo>
                    <a:pt x="313" y="771"/>
                  </a:lnTo>
                  <a:lnTo>
                    <a:pt x="293" y="773"/>
                  </a:lnTo>
                  <a:lnTo>
                    <a:pt x="274" y="773"/>
                  </a:lnTo>
                  <a:lnTo>
                    <a:pt x="260" y="773"/>
                  </a:lnTo>
                  <a:lnTo>
                    <a:pt x="244" y="772"/>
                  </a:lnTo>
                  <a:lnTo>
                    <a:pt x="230" y="770"/>
                  </a:lnTo>
                  <a:lnTo>
                    <a:pt x="216" y="767"/>
                  </a:lnTo>
                  <a:lnTo>
                    <a:pt x="201" y="764"/>
                  </a:lnTo>
                  <a:lnTo>
                    <a:pt x="188" y="760"/>
                  </a:lnTo>
                  <a:lnTo>
                    <a:pt x="175" y="755"/>
                  </a:lnTo>
                  <a:lnTo>
                    <a:pt x="162" y="749"/>
                  </a:lnTo>
                  <a:lnTo>
                    <a:pt x="149" y="743"/>
                  </a:lnTo>
                  <a:lnTo>
                    <a:pt x="138" y="736"/>
                  </a:lnTo>
                  <a:lnTo>
                    <a:pt x="126" y="727"/>
                  </a:lnTo>
                  <a:lnTo>
                    <a:pt x="115" y="718"/>
                  </a:lnTo>
                  <a:lnTo>
                    <a:pt x="104" y="709"/>
                  </a:lnTo>
                  <a:lnTo>
                    <a:pt x="94" y="699"/>
                  </a:lnTo>
                  <a:lnTo>
                    <a:pt x="85" y="688"/>
                  </a:lnTo>
                  <a:lnTo>
                    <a:pt x="76" y="676"/>
                  </a:lnTo>
                  <a:lnTo>
                    <a:pt x="66" y="664"/>
                  </a:lnTo>
                  <a:lnTo>
                    <a:pt x="58" y="651"/>
                  </a:lnTo>
                  <a:lnTo>
                    <a:pt x="50" y="637"/>
                  </a:lnTo>
                  <a:lnTo>
                    <a:pt x="43" y="623"/>
                  </a:lnTo>
                  <a:lnTo>
                    <a:pt x="37" y="608"/>
                  </a:lnTo>
                  <a:lnTo>
                    <a:pt x="30" y="591"/>
                  </a:lnTo>
                  <a:lnTo>
                    <a:pt x="24" y="575"/>
                  </a:lnTo>
                  <a:lnTo>
                    <a:pt x="19" y="557"/>
                  </a:lnTo>
                  <a:lnTo>
                    <a:pt x="15" y="539"/>
                  </a:lnTo>
                  <a:lnTo>
                    <a:pt x="11" y="521"/>
                  </a:lnTo>
                  <a:lnTo>
                    <a:pt x="7" y="501"/>
                  </a:lnTo>
                  <a:lnTo>
                    <a:pt x="5" y="481"/>
                  </a:lnTo>
                  <a:lnTo>
                    <a:pt x="2" y="459"/>
                  </a:lnTo>
                  <a:lnTo>
                    <a:pt x="1" y="438"/>
                  </a:lnTo>
                  <a:lnTo>
                    <a:pt x="0" y="416"/>
                  </a:lnTo>
                  <a:lnTo>
                    <a:pt x="0" y="393"/>
                  </a:lnTo>
                  <a:lnTo>
                    <a:pt x="0" y="372"/>
                  </a:lnTo>
                  <a:lnTo>
                    <a:pt x="1" y="353"/>
                  </a:lnTo>
                  <a:lnTo>
                    <a:pt x="2" y="333"/>
                  </a:lnTo>
                  <a:lnTo>
                    <a:pt x="5" y="314"/>
                  </a:lnTo>
                  <a:lnTo>
                    <a:pt x="7" y="295"/>
                  </a:lnTo>
                  <a:lnTo>
                    <a:pt x="11" y="276"/>
                  </a:lnTo>
                  <a:lnTo>
                    <a:pt x="15" y="258"/>
                  </a:lnTo>
                  <a:lnTo>
                    <a:pt x="19" y="240"/>
                  </a:lnTo>
                  <a:lnTo>
                    <a:pt x="24" y="223"/>
                  </a:lnTo>
                  <a:lnTo>
                    <a:pt x="30" y="206"/>
                  </a:lnTo>
                  <a:lnTo>
                    <a:pt x="37" y="190"/>
                  </a:lnTo>
                  <a:lnTo>
                    <a:pt x="44" y="173"/>
                  </a:lnTo>
                  <a:lnTo>
                    <a:pt x="51" y="158"/>
                  </a:lnTo>
                  <a:lnTo>
                    <a:pt x="59" y="144"/>
                  </a:lnTo>
                  <a:lnTo>
                    <a:pt x="68" y="129"/>
                  </a:lnTo>
                  <a:lnTo>
                    <a:pt x="78" y="116"/>
                  </a:lnTo>
                  <a:lnTo>
                    <a:pt x="87" y="103"/>
                  </a:lnTo>
                  <a:lnTo>
                    <a:pt x="97" y="90"/>
                  </a:lnTo>
                  <a:lnTo>
                    <a:pt x="108" y="78"/>
                  </a:lnTo>
                  <a:lnTo>
                    <a:pt x="119" y="68"/>
                  </a:lnTo>
                  <a:lnTo>
                    <a:pt x="132" y="58"/>
                  </a:lnTo>
                  <a:lnTo>
                    <a:pt x="144" y="48"/>
                  </a:lnTo>
                  <a:lnTo>
                    <a:pt x="157" y="39"/>
                  </a:lnTo>
                  <a:lnTo>
                    <a:pt x="171" y="31"/>
                  </a:lnTo>
                  <a:lnTo>
                    <a:pt x="185" y="25"/>
                  </a:lnTo>
                  <a:lnTo>
                    <a:pt x="199" y="19"/>
                  </a:lnTo>
                  <a:lnTo>
                    <a:pt x="214" y="13"/>
                  </a:lnTo>
                  <a:lnTo>
                    <a:pt x="229" y="9"/>
                  </a:lnTo>
                  <a:lnTo>
                    <a:pt x="245" y="5"/>
                  </a:lnTo>
                  <a:lnTo>
                    <a:pt x="262" y="2"/>
                  </a:lnTo>
                  <a:lnTo>
                    <a:pt x="279" y="1"/>
                  </a:lnTo>
                  <a:lnTo>
                    <a:pt x="296" y="0"/>
                  </a:lnTo>
                  <a:lnTo>
                    <a:pt x="312" y="1"/>
                  </a:lnTo>
                  <a:lnTo>
                    <a:pt x="327" y="2"/>
                  </a:lnTo>
                  <a:lnTo>
                    <a:pt x="341" y="4"/>
                  </a:lnTo>
                  <a:lnTo>
                    <a:pt x="356" y="8"/>
                  </a:lnTo>
                  <a:lnTo>
                    <a:pt x="369" y="12"/>
                  </a:lnTo>
                  <a:lnTo>
                    <a:pt x="381" y="15"/>
                  </a:lnTo>
                  <a:lnTo>
                    <a:pt x="393" y="20"/>
                  </a:lnTo>
                  <a:lnTo>
                    <a:pt x="402" y="24"/>
                  </a:lnTo>
                  <a:lnTo>
                    <a:pt x="378" y="122"/>
                  </a:lnTo>
                  <a:lnTo>
                    <a:pt x="364" y="116"/>
                  </a:lnTo>
                  <a:lnTo>
                    <a:pt x="345" y="109"/>
                  </a:lnTo>
                  <a:lnTo>
                    <a:pt x="333" y="106"/>
                  </a:lnTo>
                  <a:lnTo>
                    <a:pt x="321" y="104"/>
                  </a:lnTo>
                  <a:lnTo>
                    <a:pt x="308"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7" y="182"/>
                  </a:lnTo>
                  <a:lnTo>
                    <a:pt x="160" y="192"/>
                  </a:lnTo>
                  <a:lnTo>
                    <a:pt x="150" y="213"/>
                  </a:lnTo>
                  <a:lnTo>
                    <a:pt x="142" y="236"/>
                  </a:lnTo>
                  <a:lnTo>
                    <a:pt x="135" y="259"/>
                  </a:lnTo>
                  <a:lnTo>
                    <a:pt x="129" y="285"/>
                  </a:lnTo>
                  <a:lnTo>
                    <a:pt x="125" y="311"/>
                  </a:lnTo>
                  <a:lnTo>
                    <a:pt x="122" y="337"/>
                  </a:lnTo>
                  <a:lnTo>
                    <a:pt x="119" y="365"/>
                  </a:lnTo>
                  <a:lnTo>
                    <a:pt x="119" y="393"/>
                  </a:lnTo>
                  <a:lnTo>
                    <a:pt x="119" y="424"/>
                  </a:lnTo>
                  <a:lnTo>
                    <a:pt x="123" y="455"/>
                  </a:lnTo>
                  <a:lnTo>
                    <a:pt x="126" y="484"/>
                  </a:lnTo>
                  <a:lnTo>
                    <a:pt x="131" y="510"/>
                  </a:lnTo>
                  <a:lnTo>
                    <a:pt x="138" y="536"/>
                  </a:lnTo>
                  <a:lnTo>
                    <a:pt x="146" y="558"/>
                  </a:lnTo>
                  <a:lnTo>
                    <a:pt x="150" y="570"/>
                  </a:lnTo>
                  <a:lnTo>
                    <a:pt x="155" y="580"/>
                  </a:lnTo>
                  <a:lnTo>
                    <a:pt x="160" y="590"/>
                  </a:lnTo>
                  <a:lnTo>
                    <a:pt x="167" y="599"/>
                  </a:lnTo>
                  <a:lnTo>
                    <a:pt x="172" y="608"/>
                  </a:lnTo>
                  <a:lnTo>
                    <a:pt x="178" y="617"/>
                  </a:lnTo>
                  <a:lnTo>
                    <a:pt x="185" y="624"/>
                  </a:lnTo>
                  <a:lnTo>
                    <a:pt x="192" y="631"/>
                  </a:lnTo>
                  <a:lnTo>
                    <a:pt x="198" y="638"/>
                  </a:lnTo>
                  <a:lnTo>
                    <a:pt x="206" y="644"/>
                  </a:lnTo>
                  <a:lnTo>
                    <a:pt x="214" y="650"/>
                  </a:lnTo>
                  <a:lnTo>
                    <a:pt x="222" y="655"/>
                  </a:lnTo>
                  <a:lnTo>
                    <a:pt x="230" y="659"/>
                  </a:lnTo>
                  <a:lnTo>
                    <a:pt x="239" y="663"/>
                  </a:lnTo>
                  <a:lnTo>
                    <a:pt x="247" y="667"/>
                  </a:lnTo>
                  <a:lnTo>
                    <a:pt x="257" y="669"/>
                  </a:lnTo>
                  <a:lnTo>
                    <a:pt x="267" y="671"/>
                  </a:lnTo>
                  <a:lnTo>
                    <a:pt x="276" y="673"/>
                  </a:lnTo>
                  <a:lnTo>
                    <a:pt x="286" y="674"/>
                  </a:lnTo>
                  <a:lnTo>
                    <a:pt x="296" y="674"/>
                  </a:lnTo>
                  <a:lnTo>
                    <a:pt x="308" y="674"/>
                  </a:lnTo>
                  <a:lnTo>
                    <a:pt x="319" y="673"/>
                  </a:lnTo>
                  <a:lnTo>
                    <a:pt x="330" y="671"/>
                  </a:lnTo>
                  <a:lnTo>
                    <a:pt x="340" y="669"/>
                  </a:lnTo>
                  <a:lnTo>
                    <a:pt x="351" y="666"/>
                  </a:lnTo>
                  <a:lnTo>
                    <a:pt x="362"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4" name="Freeform 18"/>
            <p:cNvSpPr>
              <a:spLocks/>
            </p:cNvSpPr>
            <p:nvPr/>
          </p:nvSpPr>
          <p:spPr bwMode="auto">
            <a:xfrm>
              <a:off x="1430" y="1808"/>
              <a:ext cx="149" cy="360"/>
            </a:xfrm>
            <a:custGeom>
              <a:avLst/>
              <a:gdLst>
                <a:gd name="T0" fmla="*/ 0 w 462"/>
                <a:gd name="T1" fmla="*/ 0 h 1076"/>
                <a:gd name="T2" fmla="*/ 0 w 462"/>
                <a:gd name="T3" fmla="*/ 0 h 1076"/>
                <a:gd name="T4" fmla="*/ 0 w 462"/>
                <a:gd name="T5" fmla="*/ 0 h 1076"/>
                <a:gd name="T6" fmla="*/ 0 w 462"/>
                <a:gd name="T7" fmla="*/ 0 h 1076"/>
                <a:gd name="T8" fmla="*/ 0 w 462"/>
                <a:gd name="T9" fmla="*/ 0 h 1076"/>
                <a:gd name="T10" fmla="*/ 0 w 462"/>
                <a:gd name="T11" fmla="*/ 0 h 1076"/>
                <a:gd name="T12" fmla="*/ 0 w 462"/>
                <a:gd name="T13" fmla="*/ 0 h 1076"/>
                <a:gd name="T14" fmla="*/ 0 w 462"/>
                <a:gd name="T15" fmla="*/ 0 h 1076"/>
                <a:gd name="T16" fmla="*/ 0 w 462"/>
                <a:gd name="T17" fmla="*/ 0 h 1076"/>
                <a:gd name="T18" fmla="*/ 0 w 462"/>
                <a:gd name="T19" fmla="*/ 0 h 1076"/>
                <a:gd name="T20" fmla="*/ 0 w 462"/>
                <a:gd name="T21" fmla="*/ 0 h 1076"/>
                <a:gd name="T22" fmla="*/ 0 w 462"/>
                <a:gd name="T23" fmla="*/ 0 h 1076"/>
                <a:gd name="T24" fmla="*/ 0 w 462"/>
                <a:gd name="T25" fmla="*/ 0 h 1076"/>
                <a:gd name="T26" fmla="*/ 0 w 462"/>
                <a:gd name="T27" fmla="*/ 0 h 1076"/>
                <a:gd name="T28" fmla="*/ 0 w 462"/>
                <a:gd name="T29" fmla="*/ 0 h 1076"/>
                <a:gd name="T30" fmla="*/ 0 w 462"/>
                <a:gd name="T31" fmla="*/ 0 h 1076"/>
                <a:gd name="T32" fmla="*/ 0 w 462"/>
                <a:gd name="T33" fmla="*/ 0 h 1076"/>
                <a:gd name="T34" fmla="*/ 0 w 462"/>
                <a:gd name="T35" fmla="*/ 0 h 1076"/>
                <a:gd name="T36" fmla="*/ 0 w 462"/>
                <a:gd name="T37" fmla="*/ 0 h 1076"/>
                <a:gd name="T38" fmla="*/ 0 w 462"/>
                <a:gd name="T39" fmla="*/ 0 h 1076"/>
                <a:gd name="T40" fmla="*/ 0 w 462"/>
                <a:gd name="T41" fmla="*/ 0 h 1076"/>
                <a:gd name="T42" fmla="*/ 0 w 462"/>
                <a:gd name="T43" fmla="*/ 0 h 1076"/>
                <a:gd name="T44" fmla="*/ 0 w 462"/>
                <a:gd name="T45" fmla="*/ 0 h 1076"/>
                <a:gd name="T46" fmla="*/ 0 w 462"/>
                <a:gd name="T47" fmla="*/ 0 h 1076"/>
                <a:gd name="T48" fmla="*/ 0 w 462"/>
                <a:gd name="T49" fmla="*/ 0 h 1076"/>
                <a:gd name="T50" fmla="*/ 0 w 462"/>
                <a:gd name="T51" fmla="*/ 0 h 1076"/>
                <a:gd name="T52" fmla="*/ 0 w 462"/>
                <a:gd name="T53" fmla="*/ 0 h 1076"/>
                <a:gd name="T54" fmla="*/ 0 w 462"/>
                <a:gd name="T55" fmla="*/ 0 h 1076"/>
                <a:gd name="T56" fmla="*/ 0 w 462"/>
                <a:gd name="T57" fmla="*/ 0 h 1076"/>
                <a:gd name="T58" fmla="*/ 0 w 462"/>
                <a:gd name="T59" fmla="*/ 0 h 1076"/>
                <a:gd name="T60" fmla="*/ 0 w 462"/>
                <a:gd name="T61" fmla="*/ 0 h 1076"/>
                <a:gd name="T62" fmla="*/ 0 w 462"/>
                <a:gd name="T63" fmla="*/ 0 h 1076"/>
                <a:gd name="T64" fmla="*/ 0 w 462"/>
                <a:gd name="T65" fmla="*/ 0 h 1076"/>
                <a:gd name="T66" fmla="*/ 0 w 462"/>
                <a:gd name="T67" fmla="*/ 0 h 1076"/>
                <a:gd name="T68" fmla="*/ 0 w 462"/>
                <a:gd name="T69" fmla="*/ 0 h 1076"/>
                <a:gd name="T70" fmla="*/ 0 w 462"/>
                <a:gd name="T71" fmla="*/ 0 h 1076"/>
                <a:gd name="T72" fmla="*/ 0 w 462"/>
                <a:gd name="T73" fmla="*/ 0 h 1076"/>
                <a:gd name="T74" fmla="*/ 0 w 462"/>
                <a:gd name="T75" fmla="*/ 0 h 1076"/>
                <a:gd name="T76" fmla="*/ 0 w 462"/>
                <a:gd name="T77" fmla="*/ 0 h 1076"/>
                <a:gd name="T78" fmla="*/ 0 w 462"/>
                <a:gd name="T79" fmla="*/ 0 h 1076"/>
                <a:gd name="T80" fmla="*/ 0 w 462"/>
                <a:gd name="T81" fmla="*/ 0 h 1076"/>
                <a:gd name="T82" fmla="*/ 0 w 462"/>
                <a:gd name="T83" fmla="*/ 0 h 1076"/>
                <a:gd name="T84" fmla="*/ 0 w 462"/>
                <a:gd name="T85" fmla="*/ 0 h 1076"/>
                <a:gd name="T86" fmla="*/ 0 w 462"/>
                <a:gd name="T87" fmla="*/ 0 h 10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
                <a:gd name="T133" fmla="*/ 0 h 1076"/>
                <a:gd name="T134" fmla="*/ 462 w 462"/>
                <a:gd name="T135" fmla="*/ 1076 h 10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 h="1076">
                  <a:moveTo>
                    <a:pt x="0" y="0"/>
                  </a:moveTo>
                  <a:lnTo>
                    <a:pt x="120" y="0"/>
                  </a:lnTo>
                  <a:lnTo>
                    <a:pt x="120" y="406"/>
                  </a:lnTo>
                  <a:lnTo>
                    <a:pt x="123" y="406"/>
                  </a:lnTo>
                  <a:lnTo>
                    <a:pt x="129" y="396"/>
                  </a:lnTo>
                  <a:lnTo>
                    <a:pt x="136" y="387"/>
                  </a:lnTo>
                  <a:lnTo>
                    <a:pt x="143" y="378"/>
                  </a:lnTo>
                  <a:lnTo>
                    <a:pt x="152" y="369"/>
                  </a:lnTo>
                  <a:lnTo>
                    <a:pt x="160" y="360"/>
                  </a:lnTo>
                  <a:lnTo>
                    <a:pt x="169" y="353"/>
                  </a:lnTo>
                  <a:lnTo>
                    <a:pt x="177" y="346"/>
                  </a:lnTo>
                  <a:lnTo>
                    <a:pt x="186" y="339"/>
                  </a:lnTo>
                  <a:lnTo>
                    <a:pt x="197" y="333"/>
                  </a:lnTo>
                  <a:lnTo>
                    <a:pt x="208" y="328"/>
                  </a:lnTo>
                  <a:lnTo>
                    <a:pt x="219" y="324"/>
                  </a:lnTo>
                  <a:lnTo>
                    <a:pt x="230" y="320"/>
                  </a:lnTo>
                  <a:lnTo>
                    <a:pt x="244" y="316"/>
                  </a:lnTo>
                  <a:lnTo>
                    <a:pt x="257" y="314"/>
                  </a:lnTo>
                  <a:lnTo>
                    <a:pt x="271" y="313"/>
                  </a:lnTo>
                  <a:lnTo>
                    <a:pt x="287" y="312"/>
                  </a:lnTo>
                  <a:lnTo>
                    <a:pt x="304" y="313"/>
                  </a:lnTo>
                  <a:lnTo>
                    <a:pt x="321" y="316"/>
                  </a:lnTo>
                  <a:lnTo>
                    <a:pt x="338" y="321"/>
                  </a:lnTo>
                  <a:lnTo>
                    <a:pt x="353" y="328"/>
                  </a:lnTo>
                  <a:lnTo>
                    <a:pt x="361" y="332"/>
                  </a:lnTo>
                  <a:lnTo>
                    <a:pt x="368" y="336"/>
                  </a:lnTo>
                  <a:lnTo>
                    <a:pt x="377" y="341"/>
                  </a:lnTo>
                  <a:lnTo>
                    <a:pt x="384" y="346"/>
                  </a:lnTo>
                  <a:lnTo>
                    <a:pt x="390" y="352"/>
                  </a:lnTo>
                  <a:lnTo>
                    <a:pt x="397" y="359"/>
                  </a:lnTo>
                  <a:lnTo>
                    <a:pt x="403" y="366"/>
                  </a:lnTo>
                  <a:lnTo>
                    <a:pt x="409" y="374"/>
                  </a:lnTo>
                  <a:lnTo>
                    <a:pt x="416" y="382"/>
                  </a:lnTo>
                  <a:lnTo>
                    <a:pt x="421" y="391"/>
                  </a:lnTo>
                  <a:lnTo>
                    <a:pt x="426" y="400"/>
                  </a:lnTo>
                  <a:lnTo>
                    <a:pt x="431" y="410"/>
                  </a:lnTo>
                  <a:lnTo>
                    <a:pt x="436" y="421"/>
                  </a:lnTo>
                  <a:lnTo>
                    <a:pt x="440" y="432"/>
                  </a:lnTo>
                  <a:lnTo>
                    <a:pt x="444" y="443"/>
                  </a:lnTo>
                  <a:lnTo>
                    <a:pt x="447" y="456"/>
                  </a:lnTo>
                  <a:lnTo>
                    <a:pt x="453" y="482"/>
                  </a:lnTo>
                  <a:lnTo>
                    <a:pt x="459" y="511"/>
                  </a:lnTo>
                  <a:lnTo>
                    <a:pt x="461" y="543"/>
                  </a:lnTo>
                  <a:lnTo>
                    <a:pt x="462" y="578"/>
                  </a:lnTo>
                  <a:lnTo>
                    <a:pt x="462" y="1076"/>
                  </a:lnTo>
                  <a:lnTo>
                    <a:pt x="342" y="1076"/>
                  </a:lnTo>
                  <a:lnTo>
                    <a:pt x="342" y="591"/>
                  </a:lnTo>
                  <a:lnTo>
                    <a:pt x="342" y="575"/>
                  </a:lnTo>
                  <a:lnTo>
                    <a:pt x="341" y="557"/>
                  </a:lnTo>
                  <a:lnTo>
                    <a:pt x="340" y="541"/>
                  </a:lnTo>
                  <a:lnTo>
                    <a:pt x="338" y="524"/>
                  </a:lnTo>
                  <a:lnTo>
                    <a:pt x="335" y="509"/>
                  </a:lnTo>
                  <a:lnTo>
                    <a:pt x="332" y="495"/>
                  </a:lnTo>
                  <a:lnTo>
                    <a:pt x="328" y="481"/>
                  </a:lnTo>
                  <a:lnTo>
                    <a:pt x="322" y="468"/>
                  </a:lnTo>
                  <a:lnTo>
                    <a:pt x="316" y="457"/>
                  </a:lnTo>
                  <a:lnTo>
                    <a:pt x="308" y="445"/>
                  </a:lnTo>
                  <a:lnTo>
                    <a:pt x="300" y="436"/>
                  </a:lnTo>
                  <a:lnTo>
                    <a:pt x="291" y="429"/>
                  </a:lnTo>
                  <a:lnTo>
                    <a:pt x="281" y="422"/>
                  </a:lnTo>
                  <a:lnTo>
                    <a:pt x="268" y="418"/>
                  </a:lnTo>
                  <a:lnTo>
                    <a:pt x="262" y="416"/>
                  </a:lnTo>
                  <a:lnTo>
                    <a:pt x="256" y="415"/>
                  </a:lnTo>
                  <a:lnTo>
                    <a:pt x="249" y="414"/>
                  </a:lnTo>
                  <a:lnTo>
                    <a:pt x="242" y="414"/>
                  </a:lnTo>
                  <a:lnTo>
                    <a:pt x="230" y="415"/>
                  </a:lnTo>
                  <a:lnTo>
                    <a:pt x="221" y="416"/>
                  </a:lnTo>
                  <a:lnTo>
                    <a:pt x="211" y="418"/>
                  </a:lnTo>
                  <a:lnTo>
                    <a:pt x="202" y="421"/>
                  </a:lnTo>
                  <a:lnTo>
                    <a:pt x="194" y="426"/>
                  </a:lnTo>
                  <a:lnTo>
                    <a:pt x="184" y="431"/>
                  </a:lnTo>
                  <a:lnTo>
                    <a:pt x="176" y="437"/>
                  </a:lnTo>
                  <a:lnTo>
                    <a:pt x="169" y="443"/>
                  </a:lnTo>
                  <a:lnTo>
                    <a:pt x="162" y="452"/>
                  </a:lnTo>
                  <a:lnTo>
                    <a:pt x="155" y="461"/>
                  </a:lnTo>
                  <a:lnTo>
                    <a:pt x="149" y="471"/>
                  </a:lnTo>
                  <a:lnTo>
                    <a:pt x="142" y="481"/>
                  </a:lnTo>
                  <a:lnTo>
                    <a:pt x="137" y="493"/>
                  </a:lnTo>
                  <a:lnTo>
                    <a:pt x="133" y="506"/>
                  </a:lnTo>
                  <a:lnTo>
                    <a:pt x="128" y="519"/>
                  </a:lnTo>
                  <a:lnTo>
                    <a:pt x="125" y="534"/>
                  </a:lnTo>
                  <a:lnTo>
                    <a:pt x="123" y="546"/>
                  </a:lnTo>
                  <a:lnTo>
                    <a:pt x="121" y="560"/>
                  </a:lnTo>
                  <a:lnTo>
                    <a:pt x="120" y="576"/>
                  </a:lnTo>
                  <a:lnTo>
                    <a:pt x="120" y="590"/>
                  </a:lnTo>
                  <a:lnTo>
                    <a:pt x="120" y="1076"/>
                  </a:lnTo>
                  <a:lnTo>
                    <a:pt x="0" y="1076"/>
                  </a:lnTo>
                  <a:lnTo>
                    <a:pt x="0"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5" name="Freeform 19"/>
            <p:cNvSpPr>
              <a:spLocks noEditPoints="1"/>
            </p:cNvSpPr>
            <p:nvPr/>
          </p:nvSpPr>
          <p:spPr bwMode="auto">
            <a:xfrm>
              <a:off x="1623" y="1913"/>
              <a:ext cx="158" cy="255"/>
            </a:xfrm>
            <a:custGeom>
              <a:avLst/>
              <a:gdLst>
                <a:gd name="T0" fmla="*/ 0 w 468"/>
                <a:gd name="T1" fmla="*/ 0 h 773"/>
                <a:gd name="T2" fmla="*/ 0 w 468"/>
                <a:gd name="T3" fmla="*/ 0 h 773"/>
                <a:gd name="T4" fmla="*/ 0 w 468"/>
                <a:gd name="T5" fmla="*/ 0 h 773"/>
                <a:gd name="T6" fmla="*/ 0 w 468"/>
                <a:gd name="T7" fmla="*/ 0 h 773"/>
                <a:gd name="T8" fmla="*/ 0 w 468"/>
                <a:gd name="T9" fmla="*/ 0 h 773"/>
                <a:gd name="T10" fmla="*/ 0 w 468"/>
                <a:gd name="T11" fmla="*/ 0 h 773"/>
                <a:gd name="T12" fmla="*/ 0 w 468"/>
                <a:gd name="T13" fmla="*/ 0 h 773"/>
                <a:gd name="T14" fmla="*/ 0 w 468"/>
                <a:gd name="T15" fmla="*/ 0 h 773"/>
                <a:gd name="T16" fmla="*/ 0 w 468"/>
                <a:gd name="T17" fmla="*/ 0 h 773"/>
                <a:gd name="T18" fmla="*/ 0 w 468"/>
                <a:gd name="T19" fmla="*/ 0 h 773"/>
                <a:gd name="T20" fmla="*/ 0 w 468"/>
                <a:gd name="T21" fmla="*/ 0 h 773"/>
                <a:gd name="T22" fmla="*/ 0 w 468"/>
                <a:gd name="T23" fmla="*/ 0 h 773"/>
                <a:gd name="T24" fmla="*/ 0 w 468"/>
                <a:gd name="T25" fmla="*/ 0 h 773"/>
                <a:gd name="T26" fmla="*/ 0 w 468"/>
                <a:gd name="T27" fmla="*/ 0 h 773"/>
                <a:gd name="T28" fmla="*/ 0 w 468"/>
                <a:gd name="T29" fmla="*/ 0 h 773"/>
                <a:gd name="T30" fmla="*/ 0 w 468"/>
                <a:gd name="T31" fmla="*/ 0 h 773"/>
                <a:gd name="T32" fmla="*/ 0 w 468"/>
                <a:gd name="T33" fmla="*/ 0 h 773"/>
                <a:gd name="T34" fmla="*/ 0 w 468"/>
                <a:gd name="T35" fmla="*/ 0 h 773"/>
                <a:gd name="T36" fmla="*/ 0 w 468"/>
                <a:gd name="T37" fmla="*/ 0 h 773"/>
                <a:gd name="T38" fmla="*/ 0 w 468"/>
                <a:gd name="T39" fmla="*/ 0 h 773"/>
                <a:gd name="T40" fmla="*/ 0 w 468"/>
                <a:gd name="T41" fmla="*/ 0 h 773"/>
                <a:gd name="T42" fmla="*/ 0 w 468"/>
                <a:gd name="T43" fmla="*/ 0 h 773"/>
                <a:gd name="T44" fmla="*/ 0 w 468"/>
                <a:gd name="T45" fmla="*/ 0 h 773"/>
                <a:gd name="T46" fmla="*/ 0 w 468"/>
                <a:gd name="T47" fmla="*/ 0 h 773"/>
                <a:gd name="T48" fmla="*/ 0 w 468"/>
                <a:gd name="T49" fmla="*/ 0 h 773"/>
                <a:gd name="T50" fmla="*/ 0 w 468"/>
                <a:gd name="T51" fmla="*/ 0 h 773"/>
                <a:gd name="T52" fmla="*/ 0 w 468"/>
                <a:gd name="T53" fmla="*/ 0 h 773"/>
                <a:gd name="T54" fmla="*/ 0 w 468"/>
                <a:gd name="T55" fmla="*/ 0 h 773"/>
                <a:gd name="T56" fmla="*/ 0 w 468"/>
                <a:gd name="T57" fmla="*/ 0 h 773"/>
                <a:gd name="T58" fmla="*/ 0 w 468"/>
                <a:gd name="T59" fmla="*/ 0 h 773"/>
                <a:gd name="T60" fmla="*/ 0 w 468"/>
                <a:gd name="T61" fmla="*/ 0 h 773"/>
                <a:gd name="T62" fmla="*/ 0 w 468"/>
                <a:gd name="T63" fmla="*/ 0 h 773"/>
                <a:gd name="T64" fmla="*/ 0 w 468"/>
                <a:gd name="T65" fmla="*/ 0 h 773"/>
                <a:gd name="T66" fmla="*/ 0 w 468"/>
                <a:gd name="T67" fmla="*/ 0 h 773"/>
                <a:gd name="T68" fmla="*/ 0 w 468"/>
                <a:gd name="T69" fmla="*/ 0 h 773"/>
                <a:gd name="T70" fmla="*/ 0 w 468"/>
                <a:gd name="T71" fmla="*/ 0 h 773"/>
                <a:gd name="T72" fmla="*/ 0 w 468"/>
                <a:gd name="T73" fmla="*/ 0 h 773"/>
                <a:gd name="T74" fmla="*/ 0 w 468"/>
                <a:gd name="T75" fmla="*/ 0 h 773"/>
                <a:gd name="T76" fmla="*/ 0 w 468"/>
                <a:gd name="T77" fmla="*/ 0 h 773"/>
                <a:gd name="T78" fmla="*/ 0 w 468"/>
                <a:gd name="T79" fmla="*/ 0 h 773"/>
                <a:gd name="T80" fmla="*/ 0 w 468"/>
                <a:gd name="T81" fmla="*/ 0 h 773"/>
                <a:gd name="T82" fmla="*/ 0 w 468"/>
                <a:gd name="T83" fmla="*/ 0 h 773"/>
                <a:gd name="T84" fmla="*/ 0 w 468"/>
                <a:gd name="T85" fmla="*/ 0 h 773"/>
                <a:gd name="T86" fmla="*/ 0 w 468"/>
                <a:gd name="T87" fmla="*/ 0 h 773"/>
                <a:gd name="T88" fmla="*/ 0 w 468"/>
                <a:gd name="T89" fmla="*/ 0 h 773"/>
                <a:gd name="T90" fmla="*/ 0 w 468"/>
                <a:gd name="T91" fmla="*/ 0 h 773"/>
                <a:gd name="T92" fmla="*/ 0 w 468"/>
                <a:gd name="T93" fmla="*/ 0 h 773"/>
                <a:gd name="T94" fmla="*/ 0 w 468"/>
                <a:gd name="T95" fmla="*/ 0 h 773"/>
                <a:gd name="T96" fmla="*/ 0 w 468"/>
                <a:gd name="T97" fmla="*/ 0 h 773"/>
                <a:gd name="T98" fmla="*/ 0 w 468"/>
                <a:gd name="T99" fmla="*/ 0 h 773"/>
                <a:gd name="T100" fmla="*/ 0 w 468"/>
                <a:gd name="T101" fmla="*/ 0 h 773"/>
                <a:gd name="T102" fmla="*/ 0 w 468"/>
                <a:gd name="T103" fmla="*/ 0 h 773"/>
                <a:gd name="T104" fmla="*/ 0 w 468"/>
                <a:gd name="T105" fmla="*/ 0 h 773"/>
                <a:gd name="T106" fmla="*/ 0 w 468"/>
                <a:gd name="T107" fmla="*/ 0 h 773"/>
                <a:gd name="T108" fmla="*/ 0 w 468"/>
                <a:gd name="T109" fmla="*/ 0 h 773"/>
                <a:gd name="T110" fmla="*/ 0 w 468"/>
                <a:gd name="T111" fmla="*/ 0 h 773"/>
                <a:gd name="T112" fmla="*/ 0 w 468"/>
                <a:gd name="T113" fmla="*/ 0 h 773"/>
                <a:gd name="T114" fmla="*/ 0 w 468"/>
                <a:gd name="T115" fmla="*/ 0 h 773"/>
                <a:gd name="T116" fmla="*/ 0 w 468"/>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
                <a:gd name="T178" fmla="*/ 0 h 773"/>
                <a:gd name="T179" fmla="*/ 468 w 468"/>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2" y="163"/>
                  </a:lnTo>
                  <a:lnTo>
                    <a:pt x="145" y="180"/>
                  </a:lnTo>
                  <a:lnTo>
                    <a:pt x="139" y="197"/>
                  </a:lnTo>
                  <a:lnTo>
                    <a:pt x="134" y="214"/>
                  </a:lnTo>
                  <a:lnTo>
                    <a:pt x="130" y="233"/>
                  </a:lnTo>
                  <a:lnTo>
                    <a:pt x="126" y="252"/>
                  </a:lnTo>
                  <a:lnTo>
                    <a:pt x="122" y="272"/>
                  </a:lnTo>
                  <a:lnTo>
                    <a:pt x="120" y="291"/>
                  </a:lnTo>
                  <a:lnTo>
                    <a:pt x="119" y="311"/>
                  </a:lnTo>
                  <a:lnTo>
                    <a:pt x="354" y="311"/>
                  </a:lnTo>
                  <a:close/>
                  <a:moveTo>
                    <a:pt x="117" y="399"/>
                  </a:moveTo>
                  <a:lnTo>
                    <a:pt x="117" y="420"/>
                  </a:lnTo>
                  <a:lnTo>
                    <a:pt x="118" y="441"/>
                  </a:lnTo>
                  <a:lnTo>
                    <a:pt x="120" y="459"/>
                  </a:lnTo>
                  <a:lnTo>
                    <a:pt x="121" y="478"/>
                  </a:lnTo>
                  <a:lnTo>
                    <a:pt x="124" y="495"/>
                  </a:lnTo>
                  <a:lnTo>
                    <a:pt x="127" y="510"/>
                  </a:lnTo>
                  <a:lnTo>
                    <a:pt x="130" y="526"/>
                  </a:lnTo>
                  <a:lnTo>
                    <a:pt x="134" y="540"/>
                  </a:lnTo>
                  <a:lnTo>
                    <a:pt x="137" y="553"/>
                  </a:lnTo>
                  <a:lnTo>
                    <a:pt x="142" y="567"/>
                  </a:lnTo>
                  <a:lnTo>
                    <a:pt x="146" y="578"/>
                  </a:lnTo>
                  <a:lnTo>
                    <a:pt x="151" y="589"/>
                  </a:lnTo>
                  <a:lnTo>
                    <a:pt x="156" y="599"/>
                  </a:lnTo>
                  <a:lnTo>
                    <a:pt x="162" y="609"/>
                  </a:lnTo>
                  <a:lnTo>
                    <a:pt x="168" y="618"/>
                  </a:lnTo>
                  <a:lnTo>
                    <a:pt x="174"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7"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8" y="232"/>
                  </a:lnTo>
                  <a:lnTo>
                    <a:pt x="23" y="213"/>
                  </a:lnTo>
                  <a:lnTo>
                    <a:pt x="28" y="197"/>
                  </a:lnTo>
                  <a:lnTo>
                    <a:pt x="35" y="180"/>
                  </a:lnTo>
                  <a:lnTo>
                    <a:pt x="41" y="164"/>
                  </a:lnTo>
                  <a:lnTo>
                    <a:pt x="47"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4" y="4"/>
                  </a:lnTo>
                  <a:lnTo>
                    <a:pt x="308" y="8"/>
                  </a:lnTo>
                  <a:lnTo>
                    <a:pt x="319" y="12"/>
                  </a:lnTo>
                  <a:lnTo>
                    <a:pt x="330" y="17"/>
                  </a:lnTo>
                  <a:lnTo>
                    <a:pt x="341" y="22"/>
                  </a:lnTo>
                  <a:lnTo>
                    <a:pt x="352" y="29"/>
                  </a:lnTo>
                  <a:lnTo>
                    <a:pt x="362" y="35"/>
                  </a:lnTo>
                  <a:lnTo>
                    <a:pt x="371" y="43"/>
                  </a:lnTo>
                  <a:lnTo>
                    <a:pt x="380" y="52"/>
                  </a:lnTo>
                  <a:lnTo>
                    <a:pt x="389" y="61"/>
                  </a:lnTo>
                  <a:lnTo>
                    <a:pt x="397" y="70"/>
                  </a:lnTo>
                  <a:lnTo>
                    <a:pt x="405" y="80"/>
                  </a:lnTo>
                  <a:lnTo>
                    <a:pt x="412" y="91"/>
                  </a:lnTo>
                  <a:lnTo>
                    <a:pt x="418" y="103"/>
                  </a:lnTo>
                  <a:lnTo>
                    <a:pt x="425" y="114"/>
                  </a:lnTo>
                  <a:lnTo>
                    <a:pt x="430" y="126"/>
                  </a:lnTo>
                  <a:lnTo>
                    <a:pt x="437" y="140"/>
                  </a:lnTo>
                  <a:lnTo>
                    <a:pt x="441" y="152"/>
                  </a:lnTo>
                  <a:lnTo>
                    <a:pt x="450" y="180"/>
                  </a:lnTo>
                  <a:lnTo>
                    <a:pt x="457" y="208"/>
                  </a:lnTo>
                  <a:lnTo>
                    <a:pt x="462" y="238"/>
                  </a:lnTo>
                  <a:lnTo>
                    <a:pt x="466" y="268"/>
                  </a:lnTo>
                  <a:lnTo>
                    <a:pt x="468" y="299"/>
                  </a:lnTo>
                  <a:lnTo>
                    <a:pt x="468" y="330"/>
                  </a:lnTo>
                  <a:lnTo>
                    <a:pt x="468" y="351"/>
                  </a:lnTo>
                  <a:lnTo>
                    <a:pt x="468" y="369"/>
                  </a:lnTo>
                  <a:lnTo>
                    <a:pt x="467" y="384"/>
                  </a:lnTo>
                  <a:lnTo>
                    <a:pt x="465"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6" name="Freeform 20"/>
            <p:cNvSpPr>
              <a:spLocks/>
            </p:cNvSpPr>
            <p:nvPr/>
          </p:nvSpPr>
          <p:spPr bwMode="auto">
            <a:xfrm>
              <a:off x="1825" y="1913"/>
              <a:ext cx="105"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4" y="131"/>
                  </a:lnTo>
                  <a:lnTo>
                    <a:pt x="4" y="106"/>
                  </a:lnTo>
                  <a:lnTo>
                    <a:pt x="3" y="81"/>
                  </a:lnTo>
                  <a:lnTo>
                    <a:pt x="2" y="57"/>
                  </a:lnTo>
                  <a:lnTo>
                    <a:pt x="1" y="33"/>
                  </a:lnTo>
                  <a:lnTo>
                    <a:pt x="0" y="12"/>
                  </a:lnTo>
                  <a:lnTo>
                    <a:pt x="108" y="12"/>
                  </a:lnTo>
                  <a:lnTo>
                    <a:pt x="114" y="131"/>
                  </a:lnTo>
                  <a:lnTo>
                    <a:pt x="117" y="131"/>
                  </a:lnTo>
                  <a:lnTo>
                    <a:pt x="122" y="118"/>
                  </a:lnTo>
                  <a:lnTo>
                    <a:pt x="128" y="105"/>
                  </a:lnTo>
                  <a:lnTo>
                    <a:pt x="134" y="93"/>
                  </a:lnTo>
                  <a:lnTo>
                    <a:pt x="142" y="81"/>
                  </a:lnTo>
                  <a:lnTo>
                    <a:pt x="151" y="69"/>
                  </a:lnTo>
                  <a:lnTo>
                    <a:pt x="159" y="59"/>
                  </a:lnTo>
                  <a:lnTo>
                    <a:pt x="169" y="48"/>
                  </a:lnTo>
                  <a:lnTo>
                    <a:pt x="179" y="39"/>
                  </a:lnTo>
                  <a:lnTo>
                    <a:pt x="189" y="31"/>
                  </a:lnTo>
                  <a:lnTo>
                    <a:pt x="201" y="23"/>
                  </a:lnTo>
                  <a:lnTo>
                    <a:pt x="212" y="17"/>
                  </a:lnTo>
                  <a:lnTo>
                    <a:pt x="224" y="11"/>
                  </a:lnTo>
                  <a:lnTo>
                    <a:pt x="236" y="6"/>
                  </a:lnTo>
                  <a:lnTo>
                    <a:pt x="249" y="3"/>
                  </a:lnTo>
                  <a:lnTo>
                    <a:pt x="262" y="1"/>
                  </a:lnTo>
                  <a:lnTo>
                    <a:pt x="275" y="0"/>
                  </a:lnTo>
                  <a:lnTo>
                    <a:pt x="288" y="1"/>
                  </a:lnTo>
                  <a:lnTo>
                    <a:pt x="300" y="2"/>
                  </a:lnTo>
                  <a:lnTo>
                    <a:pt x="300" y="123"/>
                  </a:lnTo>
                  <a:lnTo>
                    <a:pt x="288" y="123"/>
                  </a:lnTo>
                  <a:lnTo>
                    <a:pt x="275" y="123"/>
                  </a:lnTo>
                  <a:lnTo>
                    <a:pt x="261" y="124"/>
                  </a:lnTo>
                  <a:lnTo>
                    <a:pt x="248" y="126"/>
                  </a:lnTo>
                  <a:lnTo>
                    <a:pt x="234" y="130"/>
                  </a:lnTo>
                  <a:lnTo>
                    <a:pt x="222" y="136"/>
                  </a:lnTo>
                  <a:lnTo>
                    <a:pt x="210" y="143"/>
                  </a:lnTo>
                  <a:lnTo>
                    <a:pt x="200" y="150"/>
                  </a:lnTo>
                  <a:lnTo>
                    <a:pt x="188" y="159"/>
                  </a:lnTo>
                  <a:lnTo>
                    <a:pt x="179" y="169"/>
                  </a:lnTo>
                  <a:lnTo>
                    <a:pt x="170" y="181"/>
                  </a:lnTo>
                  <a:lnTo>
                    <a:pt x="162" y="192"/>
                  </a:lnTo>
                  <a:lnTo>
                    <a:pt x="155" y="205"/>
                  </a:lnTo>
                  <a:lnTo>
                    <a:pt x="147" y="218"/>
                  </a:lnTo>
                  <a:lnTo>
                    <a:pt x="142" y="233"/>
                  </a:lnTo>
                  <a:lnTo>
                    <a:pt x="137" y="248"/>
                  </a:lnTo>
                  <a:lnTo>
                    <a:pt x="133" y="264"/>
                  </a:lnTo>
                  <a:lnTo>
                    <a:pt x="130" y="279"/>
                  </a:lnTo>
                  <a:lnTo>
                    <a:pt x="128"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7" name="Freeform 21"/>
            <p:cNvSpPr>
              <a:spLocks noEditPoints="1"/>
            </p:cNvSpPr>
            <p:nvPr/>
          </p:nvSpPr>
          <p:spPr bwMode="auto">
            <a:xfrm>
              <a:off x="1939"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5" y="311"/>
                  </a:moveTo>
                  <a:lnTo>
                    <a:pt x="354" y="283"/>
                  </a:lnTo>
                  <a:lnTo>
                    <a:pt x="353" y="258"/>
                  </a:lnTo>
                  <a:lnTo>
                    <a:pt x="350" y="235"/>
                  </a:lnTo>
                  <a:lnTo>
                    <a:pt x="346" y="213"/>
                  </a:lnTo>
                  <a:lnTo>
                    <a:pt x="341" y="194"/>
                  </a:lnTo>
                  <a:lnTo>
                    <a:pt x="335" y="176"/>
                  </a:lnTo>
                  <a:lnTo>
                    <a:pt x="328" y="160"/>
                  </a:lnTo>
                  <a:lnTo>
                    <a:pt x="321" y="146"/>
                  </a:lnTo>
                  <a:lnTo>
                    <a:pt x="313" y="133"/>
                  </a:lnTo>
                  <a:lnTo>
                    <a:pt x="304" y="123"/>
                  </a:lnTo>
                  <a:lnTo>
                    <a:pt x="294" y="114"/>
                  </a:lnTo>
                  <a:lnTo>
                    <a:pt x="284" y="107"/>
                  </a:lnTo>
                  <a:lnTo>
                    <a:pt x="274" y="101"/>
                  </a:lnTo>
                  <a:lnTo>
                    <a:pt x="264" y="98"/>
                  </a:lnTo>
                  <a:lnTo>
                    <a:pt x="254" y="95"/>
                  </a:lnTo>
                  <a:lnTo>
                    <a:pt x="242" y="94"/>
                  </a:lnTo>
                  <a:lnTo>
                    <a:pt x="235" y="95"/>
                  </a:lnTo>
                  <a:lnTo>
                    <a:pt x="228" y="96"/>
                  </a:lnTo>
                  <a:lnTo>
                    <a:pt x="222" y="97"/>
                  </a:lnTo>
                  <a:lnTo>
                    <a:pt x="215" y="99"/>
                  </a:lnTo>
                  <a:lnTo>
                    <a:pt x="209" y="102"/>
                  </a:lnTo>
                  <a:lnTo>
                    <a:pt x="202" y="105"/>
                  </a:lnTo>
                  <a:lnTo>
                    <a:pt x="196" y="109"/>
                  </a:lnTo>
                  <a:lnTo>
                    <a:pt x="191" y="113"/>
                  </a:lnTo>
                  <a:lnTo>
                    <a:pt x="180" y="123"/>
                  </a:lnTo>
                  <a:lnTo>
                    <a:pt x="171" y="136"/>
                  </a:lnTo>
                  <a:lnTo>
                    <a:pt x="161" y="149"/>
                  </a:lnTo>
                  <a:lnTo>
                    <a:pt x="153" y="163"/>
                  </a:lnTo>
                  <a:lnTo>
                    <a:pt x="146" y="180"/>
                  </a:lnTo>
                  <a:lnTo>
                    <a:pt x="140" y="197"/>
                  </a:lnTo>
                  <a:lnTo>
                    <a:pt x="135" y="214"/>
                  </a:lnTo>
                  <a:lnTo>
                    <a:pt x="130" y="233"/>
                  </a:lnTo>
                  <a:lnTo>
                    <a:pt x="127" y="252"/>
                  </a:lnTo>
                  <a:lnTo>
                    <a:pt x="124" y="272"/>
                  </a:lnTo>
                  <a:lnTo>
                    <a:pt x="122" y="291"/>
                  </a:lnTo>
                  <a:lnTo>
                    <a:pt x="120" y="311"/>
                  </a:lnTo>
                  <a:lnTo>
                    <a:pt x="355" y="311"/>
                  </a:lnTo>
                  <a:close/>
                  <a:moveTo>
                    <a:pt x="119" y="399"/>
                  </a:moveTo>
                  <a:lnTo>
                    <a:pt x="119" y="420"/>
                  </a:lnTo>
                  <a:lnTo>
                    <a:pt x="120" y="441"/>
                  </a:lnTo>
                  <a:lnTo>
                    <a:pt x="121" y="459"/>
                  </a:lnTo>
                  <a:lnTo>
                    <a:pt x="123" y="478"/>
                  </a:lnTo>
                  <a:lnTo>
                    <a:pt x="125" y="495"/>
                  </a:lnTo>
                  <a:lnTo>
                    <a:pt x="128" y="510"/>
                  </a:lnTo>
                  <a:lnTo>
                    <a:pt x="131" y="526"/>
                  </a:lnTo>
                  <a:lnTo>
                    <a:pt x="134" y="540"/>
                  </a:lnTo>
                  <a:lnTo>
                    <a:pt x="138"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10" y="656"/>
                  </a:lnTo>
                  <a:lnTo>
                    <a:pt x="217" y="661"/>
                  </a:lnTo>
                  <a:lnTo>
                    <a:pt x="224" y="664"/>
                  </a:lnTo>
                  <a:lnTo>
                    <a:pt x="232" y="668"/>
                  </a:lnTo>
                  <a:lnTo>
                    <a:pt x="247" y="673"/>
                  </a:lnTo>
                  <a:lnTo>
                    <a:pt x="264" y="676"/>
                  </a:lnTo>
                  <a:lnTo>
                    <a:pt x="279" y="678"/>
                  </a:lnTo>
                  <a:lnTo>
                    <a:pt x="295" y="679"/>
                  </a:lnTo>
                  <a:lnTo>
                    <a:pt x="315" y="678"/>
                  </a:lnTo>
                  <a:lnTo>
                    <a:pt x="333" y="676"/>
                  </a:lnTo>
                  <a:lnTo>
                    <a:pt x="351" y="674"/>
                  </a:lnTo>
                  <a:lnTo>
                    <a:pt x="366" y="671"/>
                  </a:lnTo>
                  <a:lnTo>
                    <a:pt x="381" y="667"/>
                  </a:lnTo>
                  <a:lnTo>
                    <a:pt x="396" y="662"/>
                  </a:lnTo>
                  <a:lnTo>
                    <a:pt x="408" y="657"/>
                  </a:lnTo>
                  <a:lnTo>
                    <a:pt x="420" y="651"/>
                  </a:lnTo>
                  <a:lnTo>
                    <a:pt x="440" y="738"/>
                  </a:lnTo>
                  <a:lnTo>
                    <a:pt x="423" y="746"/>
                  </a:lnTo>
                  <a:lnTo>
                    <a:pt x="405" y="753"/>
                  </a:lnTo>
                  <a:lnTo>
                    <a:pt x="384" y="759"/>
                  </a:lnTo>
                  <a:lnTo>
                    <a:pt x="364" y="764"/>
                  </a:lnTo>
                  <a:lnTo>
                    <a:pt x="342" y="768"/>
                  </a:lnTo>
                  <a:lnTo>
                    <a:pt x="319" y="771"/>
                  </a:lnTo>
                  <a:lnTo>
                    <a:pt x="297" y="773"/>
                  </a:lnTo>
                  <a:lnTo>
                    <a:pt x="274" y="773"/>
                  </a:lnTo>
                  <a:lnTo>
                    <a:pt x="258" y="773"/>
                  </a:lnTo>
                  <a:lnTo>
                    <a:pt x="241" y="771"/>
                  </a:lnTo>
                  <a:lnTo>
                    <a:pt x="225" y="769"/>
                  </a:lnTo>
                  <a:lnTo>
                    <a:pt x="211" y="767"/>
                  </a:lnTo>
                  <a:lnTo>
                    <a:pt x="195" y="763"/>
                  </a:lnTo>
                  <a:lnTo>
                    <a:pt x="182" y="758"/>
                  </a:lnTo>
                  <a:lnTo>
                    <a:pt x="168" y="753"/>
                  </a:lnTo>
                  <a:lnTo>
                    <a:pt x="155" y="747"/>
                  </a:lnTo>
                  <a:lnTo>
                    <a:pt x="142" y="740"/>
                  </a:lnTo>
                  <a:lnTo>
                    <a:pt x="131" y="733"/>
                  </a:lnTo>
                  <a:lnTo>
                    <a:pt x="119" y="724"/>
                  </a:lnTo>
                  <a:lnTo>
                    <a:pt x="108" y="715"/>
                  </a:lnTo>
                  <a:lnTo>
                    <a:pt x="98" y="705"/>
                  </a:lnTo>
                  <a:lnTo>
                    <a:pt x="88" y="695"/>
                  </a:lnTo>
                  <a:lnTo>
                    <a:pt x="79" y="683"/>
                  </a:lnTo>
                  <a:lnTo>
                    <a:pt x="69" y="671"/>
                  </a:lnTo>
                  <a:lnTo>
                    <a:pt x="61" y="659"/>
                  </a:lnTo>
                  <a:lnTo>
                    <a:pt x="53" y="645"/>
                  </a:lnTo>
                  <a:lnTo>
                    <a:pt x="46" y="631"/>
                  </a:lnTo>
                  <a:lnTo>
                    <a:pt x="40" y="617"/>
                  </a:lnTo>
                  <a:lnTo>
                    <a:pt x="34" y="601"/>
                  </a:lnTo>
                  <a:lnTo>
                    <a:pt x="27" y="585"/>
                  </a:lnTo>
                  <a:lnTo>
                    <a:pt x="22" y="569"/>
                  </a:lnTo>
                  <a:lnTo>
                    <a:pt x="17" y="552"/>
                  </a:lnTo>
                  <a:lnTo>
                    <a:pt x="13" y="534"/>
                  </a:lnTo>
                  <a:lnTo>
                    <a:pt x="10" y="516"/>
                  </a:lnTo>
                  <a:lnTo>
                    <a:pt x="7" y="497"/>
                  </a:lnTo>
                  <a:lnTo>
                    <a:pt x="5" y="479"/>
                  </a:lnTo>
                  <a:lnTo>
                    <a:pt x="3" y="458"/>
                  </a:lnTo>
                  <a:lnTo>
                    <a:pt x="2" y="438"/>
                  </a:lnTo>
                  <a:lnTo>
                    <a:pt x="1" y="417"/>
                  </a:lnTo>
                  <a:lnTo>
                    <a:pt x="0" y="396"/>
                  </a:lnTo>
                  <a:lnTo>
                    <a:pt x="1" y="373"/>
                  </a:lnTo>
                  <a:lnTo>
                    <a:pt x="2" y="352"/>
                  </a:lnTo>
                  <a:lnTo>
                    <a:pt x="3" y="330"/>
                  </a:lnTo>
                  <a:lnTo>
                    <a:pt x="5" y="310"/>
                  </a:lnTo>
                  <a:lnTo>
                    <a:pt x="8" y="289"/>
                  </a:lnTo>
                  <a:lnTo>
                    <a:pt x="11" y="270"/>
                  </a:lnTo>
                  <a:lnTo>
                    <a:pt x="15" y="250"/>
                  </a:lnTo>
                  <a:lnTo>
                    <a:pt x="19" y="232"/>
                  </a:lnTo>
                  <a:lnTo>
                    <a:pt x="23" y="213"/>
                  </a:lnTo>
                  <a:lnTo>
                    <a:pt x="30" y="197"/>
                  </a:lnTo>
                  <a:lnTo>
                    <a:pt x="35" y="180"/>
                  </a:lnTo>
                  <a:lnTo>
                    <a:pt x="41" y="164"/>
                  </a:lnTo>
                  <a:lnTo>
                    <a:pt x="48" y="149"/>
                  </a:lnTo>
                  <a:lnTo>
                    <a:pt x="55" y="134"/>
                  </a:lnTo>
                  <a:lnTo>
                    <a:pt x="63" y="120"/>
                  </a:lnTo>
                  <a:lnTo>
                    <a:pt x="71" y="107"/>
                  </a:lnTo>
                  <a:lnTo>
                    <a:pt x="80" y="95"/>
                  </a:lnTo>
                  <a:lnTo>
                    <a:pt x="89" y="83"/>
                  </a:lnTo>
                  <a:lnTo>
                    <a:pt x="98" y="72"/>
                  </a:lnTo>
                  <a:lnTo>
                    <a:pt x="108" y="62"/>
                  </a:lnTo>
                  <a:lnTo>
                    <a:pt x="119" y="53"/>
                  </a:lnTo>
                  <a:lnTo>
                    <a:pt x="129" y="43"/>
                  </a:lnTo>
                  <a:lnTo>
                    <a:pt x="140" y="35"/>
                  </a:lnTo>
                  <a:lnTo>
                    <a:pt x="151" y="28"/>
                  </a:lnTo>
                  <a:lnTo>
                    <a:pt x="164" y="22"/>
                  </a:lnTo>
                  <a:lnTo>
                    <a:pt x="176" y="17"/>
                  </a:lnTo>
                  <a:lnTo>
                    <a:pt x="188" y="12"/>
                  </a:lnTo>
                  <a:lnTo>
                    <a:pt x="201" y="8"/>
                  </a:lnTo>
                  <a:lnTo>
                    <a:pt x="214" y="4"/>
                  </a:lnTo>
                  <a:lnTo>
                    <a:pt x="227" y="2"/>
                  </a:lnTo>
                  <a:lnTo>
                    <a:pt x="241" y="1"/>
                  </a:lnTo>
                  <a:lnTo>
                    <a:pt x="256" y="0"/>
                  </a:lnTo>
                  <a:lnTo>
                    <a:pt x="269" y="1"/>
                  </a:lnTo>
                  <a:lnTo>
                    <a:pt x="282" y="2"/>
                  </a:lnTo>
                  <a:lnTo>
                    <a:pt x="295" y="4"/>
                  </a:lnTo>
                  <a:lnTo>
                    <a:pt x="308" y="8"/>
                  </a:lnTo>
                  <a:lnTo>
                    <a:pt x="320" y="12"/>
                  </a:lnTo>
                  <a:lnTo>
                    <a:pt x="331" y="17"/>
                  </a:lnTo>
                  <a:lnTo>
                    <a:pt x="343" y="22"/>
                  </a:lnTo>
                  <a:lnTo>
                    <a:pt x="353" y="29"/>
                  </a:lnTo>
                  <a:lnTo>
                    <a:pt x="363" y="35"/>
                  </a:lnTo>
                  <a:lnTo>
                    <a:pt x="372" y="43"/>
                  </a:lnTo>
                  <a:lnTo>
                    <a:pt x="381" y="52"/>
                  </a:lnTo>
                  <a:lnTo>
                    <a:pt x="390" y="61"/>
                  </a:lnTo>
                  <a:lnTo>
                    <a:pt x="398" y="70"/>
                  </a:lnTo>
                  <a:lnTo>
                    <a:pt x="406" y="80"/>
                  </a:lnTo>
                  <a:lnTo>
                    <a:pt x="413" y="91"/>
                  </a:lnTo>
                  <a:lnTo>
                    <a:pt x="419" y="103"/>
                  </a:lnTo>
                  <a:lnTo>
                    <a:pt x="425" y="114"/>
                  </a:lnTo>
                  <a:lnTo>
                    <a:pt x="432" y="126"/>
                  </a:lnTo>
                  <a:lnTo>
                    <a:pt x="437" y="140"/>
                  </a:lnTo>
                  <a:lnTo>
                    <a:pt x="442" y="152"/>
                  </a:lnTo>
                  <a:lnTo>
                    <a:pt x="450" y="180"/>
                  </a:lnTo>
                  <a:lnTo>
                    <a:pt x="457" y="208"/>
                  </a:lnTo>
                  <a:lnTo>
                    <a:pt x="463" y="238"/>
                  </a:lnTo>
                  <a:lnTo>
                    <a:pt x="466" y="268"/>
                  </a:lnTo>
                  <a:lnTo>
                    <a:pt x="468" y="299"/>
                  </a:lnTo>
                  <a:lnTo>
                    <a:pt x="469" y="330"/>
                  </a:lnTo>
                  <a:lnTo>
                    <a:pt x="469" y="351"/>
                  </a:lnTo>
                  <a:lnTo>
                    <a:pt x="468" y="369"/>
                  </a:lnTo>
                  <a:lnTo>
                    <a:pt x="467" y="384"/>
                  </a:lnTo>
                  <a:lnTo>
                    <a:pt x="466" y="399"/>
                  </a:lnTo>
                  <a:lnTo>
                    <a:pt x="119"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8" name="Freeform 22"/>
            <p:cNvSpPr>
              <a:spLocks/>
            </p:cNvSpPr>
            <p:nvPr/>
          </p:nvSpPr>
          <p:spPr bwMode="auto">
            <a:xfrm>
              <a:off x="2140" y="1913"/>
              <a:ext cx="158" cy="255"/>
            </a:xfrm>
            <a:custGeom>
              <a:avLst/>
              <a:gdLst>
                <a:gd name="T0" fmla="*/ 0 w 468"/>
                <a:gd name="T1" fmla="*/ 0 h 764"/>
                <a:gd name="T2" fmla="*/ 0 w 468"/>
                <a:gd name="T3" fmla="*/ 0 h 764"/>
                <a:gd name="T4" fmla="*/ 0 w 468"/>
                <a:gd name="T5" fmla="*/ 0 h 764"/>
                <a:gd name="T6" fmla="*/ 0 w 468"/>
                <a:gd name="T7" fmla="*/ 0 h 764"/>
                <a:gd name="T8" fmla="*/ 0 w 468"/>
                <a:gd name="T9" fmla="*/ 0 h 764"/>
                <a:gd name="T10" fmla="*/ 0 w 468"/>
                <a:gd name="T11" fmla="*/ 0 h 764"/>
                <a:gd name="T12" fmla="*/ 0 w 468"/>
                <a:gd name="T13" fmla="*/ 0 h 764"/>
                <a:gd name="T14" fmla="*/ 0 w 468"/>
                <a:gd name="T15" fmla="*/ 0 h 764"/>
                <a:gd name="T16" fmla="*/ 0 w 468"/>
                <a:gd name="T17" fmla="*/ 0 h 764"/>
                <a:gd name="T18" fmla="*/ 0 w 468"/>
                <a:gd name="T19" fmla="*/ 0 h 764"/>
                <a:gd name="T20" fmla="*/ 0 w 468"/>
                <a:gd name="T21" fmla="*/ 0 h 764"/>
                <a:gd name="T22" fmla="*/ 0 w 468"/>
                <a:gd name="T23" fmla="*/ 0 h 764"/>
                <a:gd name="T24" fmla="*/ 0 w 468"/>
                <a:gd name="T25" fmla="*/ 0 h 764"/>
                <a:gd name="T26" fmla="*/ 0 w 468"/>
                <a:gd name="T27" fmla="*/ 0 h 764"/>
                <a:gd name="T28" fmla="*/ 0 w 468"/>
                <a:gd name="T29" fmla="*/ 0 h 764"/>
                <a:gd name="T30" fmla="*/ 0 w 468"/>
                <a:gd name="T31" fmla="*/ 0 h 764"/>
                <a:gd name="T32" fmla="*/ 0 w 468"/>
                <a:gd name="T33" fmla="*/ 0 h 764"/>
                <a:gd name="T34" fmla="*/ 0 w 468"/>
                <a:gd name="T35" fmla="*/ 0 h 764"/>
                <a:gd name="T36" fmla="*/ 0 w 468"/>
                <a:gd name="T37" fmla="*/ 0 h 764"/>
                <a:gd name="T38" fmla="*/ 0 w 468"/>
                <a:gd name="T39" fmla="*/ 0 h 764"/>
                <a:gd name="T40" fmla="*/ 0 w 468"/>
                <a:gd name="T41" fmla="*/ 0 h 764"/>
                <a:gd name="T42" fmla="*/ 0 w 468"/>
                <a:gd name="T43" fmla="*/ 0 h 764"/>
                <a:gd name="T44" fmla="*/ 0 w 468"/>
                <a:gd name="T45" fmla="*/ 0 h 764"/>
                <a:gd name="T46" fmla="*/ 0 w 468"/>
                <a:gd name="T47" fmla="*/ 0 h 764"/>
                <a:gd name="T48" fmla="*/ 0 w 468"/>
                <a:gd name="T49" fmla="*/ 0 h 764"/>
                <a:gd name="T50" fmla="*/ 0 w 468"/>
                <a:gd name="T51" fmla="*/ 0 h 764"/>
                <a:gd name="T52" fmla="*/ 0 w 468"/>
                <a:gd name="T53" fmla="*/ 0 h 764"/>
                <a:gd name="T54" fmla="*/ 0 w 468"/>
                <a:gd name="T55" fmla="*/ 0 h 764"/>
                <a:gd name="T56" fmla="*/ 0 w 468"/>
                <a:gd name="T57" fmla="*/ 0 h 764"/>
                <a:gd name="T58" fmla="*/ 0 w 468"/>
                <a:gd name="T59" fmla="*/ 0 h 764"/>
                <a:gd name="T60" fmla="*/ 0 w 468"/>
                <a:gd name="T61" fmla="*/ 0 h 764"/>
                <a:gd name="T62" fmla="*/ 0 w 468"/>
                <a:gd name="T63" fmla="*/ 0 h 764"/>
                <a:gd name="T64" fmla="*/ 0 w 468"/>
                <a:gd name="T65" fmla="*/ 0 h 764"/>
                <a:gd name="T66" fmla="*/ 0 w 468"/>
                <a:gd name="T67" fmla="*/ 0 h 764"/>
                <a:gd name="T68" fmla="*/ 0 w 468"/>
                <a:gd name="T69" fmla="*/ 0 h 764"/>
                <a:gd name="T70" fmla="*/ 0 w 468"/>
                <a:gd name="T71" fmla="*/ 0 h 764"/>
                <a:gd name="T72" fmla="*/ 0 w 468"/>
                <a:gd name="T73" fmla="*/ 0 h 764"/>
                <a:gd name="T74" fmla="*/ 0 w 468"/>
                <a:gd name="T75" fmla="*/ 0 h 764"/>
                <a:gd name="T76" fmla="*/ 0 w 468"/>
                <a:gd name="T77" fmla="*/ 0 h 764"/>
                <a:gd name="T78" fmla="*/ 0 w 468"/>
                <a:gd name="T79" fmla="*/ 0 h 764"/>
                <a:gd name="T80" fmla="*/ 0 w 468"/>
                <a:gd name="T81" fmla="*/ 0 h 764"/>
                <a:gd name="T82" fmla="*/ 0 w 468"/>
                <a:gd name="T83" fmla="*/ 0 h 764"/>
                <a:gd name="T84" fmla="*/ 0 w 468"/>
                <a:gd name="T85" fmla="*/ 0 h 764"/>
                <a:gd name="T86" fmla="*/ 0 w 468"/>
                <a:gd name="T87" fmla="*/ 0 h 764"/>
                <a:gd name="T88" fmla="*/ 0 w 468"/>
                <a:gd name="T89" fmla="*/ 0 h 764"/>
                <a:gd name="T90" fmla="*/ 0 w 468"/>
                <a:gd name="T91" fmla="*/ 0 h 764"/>
                <a:gd name="T92" fmla="*/ 0 w 468"/>
                <a:gd name="T93" fmla="*/ 0 h 764"/>
                <a:gd name="T94" fmla="*/ 0 w 468"/>
                <a:gd name="T95" fmla="*/ 0 h 764"/>
                <a:gd name="T96" fmla="*/ 0 w 468"/>
                <a:gd name="T97" fmla="*/ 0 h 764"/>
                <a:gd name="T98" fmla="*/ 0 w 468"/>
                <a:gd name="T99" fmla="*/ 0 h 7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764"/>
                <a:gd name="T152" fmla="*/ 468 w 468"/>
                <a:gd name="T153" fmla="*/ 764 h 7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764">
                  <a:moveTo>
                    <a:pt x="6" y="206"/>
                  </a:moveTo>
                  <a:lnTo>
                    <a:pt x="6" y="174"/>
                  </a:lnTo>
                  <a:lnTo>
                    <a:pt x="5" y="147"/>
                  </a:lnTo>
                  <a:lnTo>
                    <a:pt x="5" y="121"/>
                  </a:lnTo>
                  <a:lnTo>
                    <a:pt x="4" y="99"/>
                  </a:lnTo>
                  <a:lnTo>
                    <a:pt x="3" y="76"/>
                  </a:lnTo>
                  <a:lnTo>
                    <a:pt x="2" y="55"/>
                  </a:lnTo>
                  <a:lnTo>
                    <a:pt x="1" y="34"/>
                  </a:lnTo>
                  <a:lnTo>
                    <a:pt x="0" y="12"/>
                  </a:lnTo>
                  <a:lnTo>
                    <a:pt x="105" y="12"/>
                  </a:lnTo>
                  <a:lnTo>
                    <a:pt x="111" y="104"/>
                  </a:lnTo>
                  <a:lnTo>
                    <a:pt x="114" y="104"/>
                  </a:lnTo>
                  <a:lnTo>
                    <a:pt x="120" y="93"/>
                  </a:lnTo>
                  <a:lnTo>
                    <a:pt x="127" y="81"/>
                  </a:lnTo>
                  <a:lnTo>
                    <a:pt x="135" y="71"/>
                  </a:lnTo>
                  <a:lnTo>
                    <a:pt x="144" y="62"/>
                  </a:lnTo>
                  <a:lnTo>
                    <a:pt x="153" y="53"/>
                  </a:lnTo>
                  <a:lnTo>
                    <a:pt x="162" y="44"/>
                  </a:lnTo>
                  <a:lnTo>
                    <a:pt x="172" y="36"/>
                  </a:lnTo>
                  <a:lnTo>
                    <a:pt x="182" y="29"/>
                  </a:lnTo>
                  <a:lnTo>
                    <a:pt x="194" y="23"/>
                  </a:lnTo>
                  <a:lnTo>
                    <a:pt x="206" y="17"/>
                  </a:lnTo>
                  <a:lnTo>
                    <a:pt x="218" y="13"/>
                  </a:lnTo>
                  <a:lnTo>
                    <a:pt x="230" y="9"/>
                  </a:lnTo>
                  <a:lnTo>
                    <a:pt x="244" y="5"/>
                  </a:lnTo>
                  <a:lnTo>
                    <a:pt x="257" y="2"/>
                  </a:lnTo>
                  <a:lnTo>
                    <a:pt x="271" y="1"/>
                  </a:lnTo>
                  <a:lnTo>
                    <a:pt x="287" y="0"/>
                  </a:lnTo>
                  <a:lnTo>
                    <a:pt x="305" y="1"/>
                  </a:lnTo>
                  <a:lnTo>
                    <a:pt x="324" y="4"/>
                  </a:lnTo>
                  <a:lnTo>
                    <a:pt x="333" y="6"/>
                  </a:lnTo>
                  <a:lnTo>
                    <a:pt x="342" y="9"/>
                  </a:lnTo>
                  <a:lnTo>
                    <a:pt x="350" y="12"/>
                  </a:lnTo>
                  <a:lnTo>
                    <a:pt x="358" y="16"/>
                  </a:lnTo>
                  <a:lnTo>
                    <a:pt x="367" y="20"/>
                  </a:lnTo>
                  <a:lnTo>
                    <a:pt x="375" y="24"/>
                  </a:lnTo>
                  <a:lnTo>
                    <a:pt x="382" y="29"/>
                  </a:lnTo>
                  <a:lnTo>
                    <a:pt x="389" y="34"/>
                  </a:lnTo>
                  <a:lnTo>
                    <a:pt x="396" y="40"/>
                  </a:lnTo>
                  <a:lnTo>
                    <a:pt x="403" y="47"/>
                  </a:lnTo>
                  <a:lnTo>
                    <a:pt x="410" y="54"/>
                  </a:lnTo>
                  <a:lnTo>
                    <a:pt x="417" y="62"/>
                  </a:lnTo>
                  <a:lnTo>
                    <a:pt x="422" y="70"/>
                  </a:lnTo>
                  <a:lnTo>
                    <a:pt x="428" y="78"/>
                  </a:lnTo>
                  <a:lnTo>
                    <a:pt x="433" y="87"/>
                  </a:lnTo>
                  <a:lnTo>
                    <a:pt x="438" y="98"/>
                  </a:lnTo>
                  <a:lnTo>
                    <a:pt x="442" y="108"/>
                  </a:lnTo>
                  <a:lnTo>
                    <a:pt x="446" y="118"/>
                  </a:lnTo>
                  <a:lnTo>
                    <a:pt x="450" y="129"/>
                  </a:lnTo>
                  <a:lnTo>
                    <a:pt x="455" y="142"/>
                  </a:lnTo>
                  <a:lnTo>
                    <a:pt x="461" y="167"/>
                  </a:lnTo>
                  <a:lnTo>
                    <a:pt x="465" y="196"/>
                  </a:lnTo>
                  <a:lnTo>
                    <a:pt x="467" y="226"/>
                  </a:lnTo>
                  <a:lnTo>
                    <a:pt x="468" y="258"/>
                  </a:lnTo>
                  <a:lnTo>
                    <a:pt x="468" y="764"/>
                  </a:lnTo>
                  <a:lnTo>
                    <a:pt x="348" y="764"/>
                  </a:lnTo>
                  <a:lnTo>
                    <a:pt x="348" y="281"/>
                  </a:lnTo>
                  <a:lnTo>
                    <a:pt x="348" y="264"/>
                  </a:lnTo>
                  <a:lnTo>
                    <a:pt x="347" y="247"/>
                  </a:lnTo>
                  <a:lnTo>
                    <a:pt x="346" y="231"/>
                  </a:lnTo>
                  <a:lnTo>
                    <a:pt x="344" y="214"/>
                  </a:lnTo>
                  <a:lnTo>
                    <a:pt x="342" y="199"/>
                  </a:lnTo>
                  <a:lnTo>
                    <a:pt x="339" y="185"/>
                  </a:lnTo>
                  <a:lnTo>
                    <a:pt x="334" y="170"/>
                  </a:lnTo>
                  <a:lnTo>
                    <a:pt x="329" y="157"/>
                  </a:lnTo>
                  <a:lnTo>
                    <a:pt x="323" y="146"/>
                  </a:lnTo>
                  <a:lnTo>
                    <a:pt x="315" y="134"/>
                  </a:lnTo>
                  <a:lnTo>
                    <a:pt x="307" y="125"/>
                  </a:lnTo>
                  <a:lnTo>
                    <a:pt x="297" y="117"/>
                  </a:lnTo>
                  <a:lnTo>
                    <a:pt x="292" y="114"/>
                  </a:lnTo>
                  <a:lnTo>
                    <a:pt x="286" y="111"/>
                  </a:lnTo>
                  <a:lnTo>
                    <a:pt x="281" y="108"/>
                  </a:lnTo>
                  <a:lnTo>
                    <a:pt x="273" y="106"/>
                  </a:lnTo>
                  <a:lnTo>
                    <a:pt x="267" y="104"/>
                  </a:lnTo>
                  <a:lnTo>
                    <a:pt x="260" y="103"/>
                  </a:lnTo>
                  <a:lnTo>
                    <a:pt x="252" y="102"/>
                  </a:lnTo>
                  <a:lnTo>
                    <a:pt x="245" y="102"/>
                  </a:lnTo>
                  <a:lnTo>
                    <a:pt x="235" y="103"/>
                  </a:lnTo>
                  <a:lnTo>
                    <a:pt x="225" y="104"/>
                  </a:lnTo>
                  <a:lnTo>
                    <a:pt x="217" y="106"/>
                  </a:lnTo>
                  <a:lnTo>
                    <a:pt x="208" y="110"/>
                  </a:lnTo>
                  <a:lnTo>
                    <a:pt x="199" y="114"/>
                  </a:lnTo>
                  <a:lnTo>
                    <a:pt x="191" y="119"/>
                  </a:lnTo>
                  <a:lnTo>
                    <a:pt x="182" y="125"/>
                  </a:lnTo>
                  <a:lnTo>
                    <a:pt x="175" y="132"/>
                  </a:lnTo>
                  <a:lnTo>
                    <a:pt x="168" y="141"/>
                  </a:lnTo>
                  <a:lnTo>
                    <a:pt x="161" y="150"/>
                  </a:lnTo>
                  <a:lnTo>
                    <a:pt x="155" y="160"/>
                  </a:lnTo>
                  <a:lnTo>
                    <a:pt x="149" y="170"/>
                  </a:lnTo>
                  <a:lnTo>
                    <a:pt x="144" y="183"/>
                  </a:lnTo>
                  <a:lnTo>
                    <a:pt x="139" y="195"/>
                  </a:lnTo>
                  <a:lnTo>
                    <a:pt x="135" y="208"/>
                  </a:lnTo>
                  <a:lnTo>
                    <a:pt x="132" y="224"/>
                  </a:lnTo>
                  <a:lnTo>
                    <a:pt x="129" y="238"/>
                  </a:lnTo>
                  <a:lnTo>
                    <a:pt x="127" y="254"/>
                  </a:lnTo>
                  <a:lnTo>
                    <a:pt x="126" y="273"/>
                  </a:lnTo>
                  <a:lnTo>
                    <a:pt x="126" y="291"/>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9" name="Freeform 23"/>
            <p:cNvSpPr>
              <a:spLocks/>
            </p:cNvSpPr>
            <p:nvPr/>
          </p:nvSpPr>
          <p:spPr bwMode="auto">
            <a:xfrm>
              <a:off x="2351" y="1808"/>
              <a:ext cx="158" cy="360"/>
            </a:xfrm>
            <a:custGeom>
              <a:avLst/>
              <a:gdLst>
                <a:gd name="T0" fmla="*/ 0 w 458"/>
                <a:gd name="T1" fmla="*/ 0 h 1076"/>
                <a:gd name="T2" fmla="*/ 0 w 458"/>
                <a:gd name="T3" fmla="*/ 0 h 1076"/>
                <a:gd name="T4" fmla="*/ 0 w 458"/>
                <a:gd name="T5" fmla="*/ 0 h 1076"/>
                <a:gd name="T6" fmla="*/ 0 w 458"/>
                <a:gd name="T7" fmla="*/ 0 h 1076"/>
                <a:gd name="T8" fmla="*/ 0 w 458"/>
                <a:gd name="T9" fmla="*/ 0 h 1076"/>
                <a:gd name="T10" fmla="*/ 0 w 458"/>
                <a:gd name="T11" fmla="*/ 0 h 1076"/>
                <a:gd name="T12" fmla="*/ 0 w 458"/>
                <a:gd name="T13" fmla="*/ 0 h 1076"/>
                <a:gd name="T14" fmla="*/ 0 w 458"/>
                <a:gd name="T15" fmla="*/ 0 h 1076"/>
                <a:gd name="T16" fmla="*/ 0 w 458"/>
                <a:gd name="T17" fmla="*/ 0 h 1076"/>
                <a:gd name="T18" fmla="*/ 0 w 458"/>
                <a:gd name="T19" fmla="*/ 0 h 1076"/>
                <a:gd name="T20" fmla="*/ 0 w 458"/>
                <a:gd name="T21" fmla="*/ 0 h 1076"/>
                <a:gd name="T22" fmla="*/ 0 w 458"/>
                <a:gd name="T23" fmla="*/ 0 h 1076"/>
                <a:gd name="T24" fmla="*/ 0 w 458"/>
                <a:gd name="T25" fmla="*/ 0 h 1076"/>
                <a:gd name="T26" fmla="*/ 0 w 458"/>
                <a:gd name="T27" fmla="*/ 0 h 1076"/>
                <a:gd name="T28" fmla="*/ 0 w 458"/>
                <a:gd name="T29" fmla="*/ 0 h 1076"/>
                <a:gd name="T30" fmla="*/ 0 w 458"/>
                <a:gd name="T31" fmla="*/ 0 h 1076"/>
                <a:gd name="T32" fmla="*/ 0 w 458"/>
                <a:gd name="T33" fmla="*/ 0 h 1076"/>
                <a:gd name="T34" fmla="*/ 0 w 458"/>
                <a:gd name="T35" fmla="*/ 0 h 10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8"/>
                <a:gd name="T55" fmla="*/ 0 h 1076"/>
                <a:gd name="T56" fmla="*/ 458 w 458"/>
                <a:gd name="T57" fmla="*/ 1076 h 10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8" h="1076">
                  <a:moveTo>
                    <a:pt x="117" y="674"/>
                  </a:moveTo>
                  <a:lnTo>
                    <a:pt x="120" y="674"/>
                  </a:lnTo>
                  <a:lnTo>
                    <a:pt x="131" y="651"/>
                  </a:lnTo>
                  <a:lnTo>
                    <a:pt x="141" y="630"/>
                  </a:lnTo>
                  <a:lnTo>
                    <a:pt x="151" y="609"/>
                  </a:lnTo>
                  <a:lnTo>
                    <a:pt x="161" y="590"/>
                  </a:lnTo>
                  <a:lnTo>
                    <a:pt x="310" y="324"/>
                  </a:lnTo>
                  <a:lnTo>
                    <a:pt x="439" y="324"/>
                  </a:lnTo>
                  <a:lnTo>
                    <a:pt x="240" y="641"/>
                  </a:lnTo>
                  <a:lnTo>
                    <a:pt x="458" y="1076"/>
                  </a:lnTo>
                  <a:lnTo>
                    <a:pt x="324" y="1076"/>
                  </a:lnTo>
                  <a:lnTo>
                    <a:pt x="161" y="722"/>
                  </a:lnTo>
                  <a:lnTo>
                    <a:pt x="117" y="792"/>
                  </a:lnTo>
                  <a:lnTo>
                    <a:pt x="117" y="1076"/>
                  </a:lnTo>
                  <a:lnTo>
                    <a:pt x="0" y="1076"/>
                  </a:lnTo>
                  <a:lnTo>
                    <a:pt x="0" y="0"/>
                  </a:lnTo>
                  <a:lnTo>
                    <a:pt x="117" y="0"/>
                  </a:lnTo>
                  <a:lnTo>
                    <a:pt x="117" y="674"/>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0" name="Freeform 24"/>
            <p:cNvSpPr>
              <a:spLocks noEditPoints="1"/>
            </p:cNvSpPr>
            <p:nvPr/>
          </p:nvSpPr>
          <p:spPr bwMode="auto">
            <a:xfrm>
              <a:off x="2517" y="1913"/>
              <a:ext cx="167"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8" y="559"/>
                  </a:lnTo>
                  <a:lnTo>
                    <a:pt x="144" y="582"/>
                  </a:lnTo>
                  <a:lnTo>
                    <a:pt x="152" y="602"/>
                  </a:lnTo>
                  <a:lnTo>
                    <a:pt x="162" y="622"/>
                  </a:lnTo>
                  <a:lnTo>
                    <a:pt x="167"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9" y="680"/>
                  </a:lnTo>
                  <a:lnTo>
                    <a:pt x="277" y="677"/>
                  </a:lnTo>
                  <a:lnTo>
                    <a:pt x="285" y="674"/>
                  </a:lnTo>
                  <a:lnTo>
                    <a:pt x="293" y="670"/>
                  </a:lnTo>
                  <a:lnTo>
                    <a:pt x="300" y="665"/>
                  </a:lnTo>
                  <a:lnTo>
                    <a:pt x="307" y="659"/>
                  </a:lnTo>
                  <a:lnTo>
                    <a:pt x="313" y="653"/>
                  </a:lnTo>
                  <a:lnTo>
                    <a:pt x="319" y="645"/>
                  </a:lnTo>
                  <a:lnTo>
                    <a:pt x="324" y="637"/>
                  </a:lnTo>
                  <a:lnTo>
                    <a:pt x="329" y="629"/>
                  </a:lnTo>
                  <a:lnTo>
                    <a:pt x="334" y="620"/>
                  </a:lnTo>
                  <a:lnTo>
                    <a:pt x="344" y="600"/>
                  </a:lnTo>
                  <a:lnTo>
                    <a:pt x="351" y="579"/>
                  </a:lnTo>
                  <a:lnTo>
                    <a:pt x="357" y="556"/>
                  </a:lnTo>
                  <a:lnTo>
                    <a:pt x="362" y="533"/>
                  </a:lnTo>
                  <a:lnTo>
                    <a:pt x="366" y="508"/>
                  </a:lnTo>
                  <a:lnTo>
                    <a:pt x="369" y="484"/>
                  </a:lnTo>
                  <a:lnTo>
                    <a:pt x="372" y="459"/>
                  </a:lnTo>
                  <a:lnTo>
                    <a:pt x="373" y="435"/>
                  </a:lnTo>
                  <a:lnTo>
                    <a:pt x="374" y="411"/>
                  </a:lnTo>
                  <a:lnTo>
                    <a:pt x="374" y="388"/>
                  </a:lnTo>
                  <a:lnTo>
                    <a:pt x="374" y="366"/>
                  </a:lnTo>
                  <a:lnTo>
                    <a:pt x="373" y="342"/>
                  </a:lnTo>
                  <a:lnTo>
                    <a:pt x="372" y="318"/>
                  </a:lnTo>
                  <a:lnTo>
                    <a:pt x="369" y="293"/>
                  </a:lnTo>
                  <a:lnTo>
                    <a:pt x="366" y="270"/>
                  </a:lnTo>
                  <a:lnTo>
                    <a:pt x="362" y="245"/>
                  </a:lnTo>
                  <a:lnTo>
                    <a:pt x="357" y="222"/>
                  </a:lnTo>
                  <a:lnTo>
                    <a:pt x="351" y="199"/>
                  </a:lnTo>
                  <a:lnTo>
                    <a:pt x="343" y="178"/>
                  </a:lnTo>
                  <a:lnTo>
                    <a:pt x="333" y="158"/>
                  </a:lnTo>
                  <a:lnTo>
                    <a:pt x="329" y="149"/>
                  </a:lnTo>
                  <a:lnTo>
                    <a:pt x="323" y="141"/>
                  </a:lnTo>
                  <a:lnTo>
                    <a:pt x="318" y="132"/>
                  </a:lnTo>
                  <a:lnTo>
                    <a:pt x="312" y="125"/>
                  </a:lnTo>
                  <a:lnTo>
                    <a:pt x="305" y="118"/>
                  </a:lnTo>
                  <a:lnTo>
                    <a:pt x="298" y="113"/>
                  </a:lnTo>
                  <a:lnTo>
                    <a:pt x="291" y="108"/>
                  </a:lnTo>
                  <a:lnTo>
                    <a:pt x="283" y="104"/>
                  </a:lnTo>
                  <a:lnTo>
                    <a:pt x="275" y="100"/>
                  </a:lnTo>
                  <a:lnTo>
                    <a:pt x="266" y="98"/>
                  </a:lnTo>
                  <a:lnTo>
                    <a:pt x="257" y="97"/>
                  </a:lnTo>
                  <a:lnTo>
                    <a:pt x="248" y="96"/>
                  </a:lnTo>
                  <a:lnTo>
                    <a:pt x="237" y="97"/>
                  </a:lnTo>
                  <a:lnTo>
                    <a:pt x="228" y="98"/>
                  </a:lnTo>
                  <a:lnTo>
                    <a:pt x="219" y="100"/>
                  </a:lnTo>
                  <a:lnTo>
                    <a:pt x="211" y="104"/>
                  </a:lnTo>
                  <a:lnTo>
                    <a:pt x="204"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3" y="318"/>
                  </a:lnTo>
                  <a:lnTo>
                    <a:pt x="121" y="342"/>
                  </a:lnTo>
                  <a:lnTo>
                    <a:pt x="120" y="366"/>
                  </a:lnTo>
                  <a:lnTo>
                    <a:pt x="120" y="388"/>
                  </a:lnTo>
                  <a:close/>
                  <a:moveTo>
                    <a:pt x="494" y="388"/>
                  </a:moveTo>
                  <a:lnTo>
                    <a:pt x="494" y="415"/>
                  </a:lnTo>
                  <a:lnTo>
                    <a:pt x="493"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3" y="692"/>
                  </a:lnTo>
                  <a:lnTo>
                    <a:pt x="404"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8" y="772"/>
                  </a:lnTo>
                  <a:lnTo>
                    <a:pt x="277" y="775"/>
                  </a:lnTo>
                  <a:lnTo>
                    <a:pt x="266" y="776"/>
                  </a:lnTo>
                  <a:lnTo>
                    <a:pt x="255" y="777"/>
                  </a:lnTo>
                  <a:lnTo>
                    <a:pt x="244" y="777"/>
                  </a:lnTo>
                  <a:lnTo>
                    <a:pt x="231" y="777"/>
                  </a:lnTo>
                  <a:lnTo>
                    <a:pt x="219" y="776"/>
                  </a:lnTo>
                  <a:lnTo>
                    <a:pt x="207" y="773"/>
                  </a:lnTo>
                  <a:lnTo>
                    <a:pt x="194" y="771"/>
                  </a:lnTo>
                  <a:lnTo>
                    <a:pt x="183" y="767"/>
                  </a:lnTo>
                  <a:lnTo>
                    <a:pt x="172" y="763"/>
                  </a:lnTo>
                  <a:lnTo>
                    <a:pt x="160" y="759"/>
                  </a:lnTo>
                  <a:lnTo>
                    <a:pt x="149"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6" y="613"/>
                  </a:lnTo>
                  <a:lnTo>
                    <a:pt x="30" y="596"/>
                  </a:lnTo>
                  <a:lnTo>
                    <a:pt x="25" y="579"/>
                  </a:lnTo>
                  <a:lnTo>
                    <a:pt x="19" y="562"/>
                  </a:lnTo>
                  <a:lnTo>
                    <a:pt x="15" y="543"/>
                  </a:lnTo>
                  <a:lnTo>
                    <a:pt x="11" y="524"/>
                  </a:lnTo>
                  <a:lnTo>
                    <a:pt x="8" y="503"/>
                  </a:lnTo>
                  <a:lnTo>
                    <a:pt x="5" y="482"/>
                  </a:lnTo>
                  <a:lnTo>
                    <a:pt x="3" y="460"/>
                  </a:lnTo>
                  <a:lnTo>
                    <a:pt x="1" y="438"/>
                  </a:lnTo>
                  <a:lnTo>
                    <a:pt x="0" y="414"/>
                  </a:lnTo>
                  <a:lnTo>
                    <a:pt x="0" y="389"/>
                  </a:lnTo>
                  <a:lnTo>
                    <a:pt x="1" y="364"/>
                  </a:lnTo>
                  <a:lnTo>
                    <a:pt x="2" y="340"/>
                  </a:lnTo>
                  <a:lnTo>
                    <a:pt x="3" y="317"/>
                  </a:lnTo>
                  <a:lnTo>
                    <a:pt x="6" y="294"/>
                  </a:lnTo>
                  <a:lnTo>
                    <a:pt x="9" y="273"/>
                  </a:lnTo>
                  <a:lnTo>
                    <a:pt x="12" y="252"/>
                  </a:lnTo>
                  <a:lnTo>
                    <a:pt x="16" y="232"/>
                  </a:lnTo>
                  <a:lnTo>
                    <a:pt x="21" y="213"/>
                  </a:lnTo>
                  <a:lnTo>
                    <a:pt x="27" y="195"/>
                  </a:lnTo>
                  <a:lnTo>
                    <a:pt x="33" y="179"/>
                  </a:lnTo>
                  <a:lnTo>
                    <a:pt x="39" y="162"/>
                  </a:lnTo>
                  <a:lnTo>
                    <a:pt x="46" y="146"/>
                  </a:lnTo>
                  <a:lnTo>
                    <a:pt x="53" y="131"/>
                  </a:lnTo>
                  <a:lnTo>
                    <a:pt x="61" y="118"/>
                  </a:lnTo>
                  <a:lnTo>
                    <a:pt x="70" y="105"/>
                  </a:lnTo>
                  <a:lnTo>
                    <a:pt x="78" y="93"/>
                  </a:lnTo>
                  <a:lnTo>
                    <a:pt x="87" y="81"/>
                  </a:lnTo>
                  <a:lnTo>
                    <a:pt x="96" y="70"/>
                  </a:lnTo>
                  <a:lnTo>
                    <a:pt x="105" y="61"/>
                  </a:lnTo>
                  <a:lnTo>
                    <a:pt x="116" y="52"/>
                  </a:lnTo>
                  <a:lnTo>
                    <a:pt x="126" y="43"/>
                  </a:lnTo>
                  <a:lnTo>
                    <a:pt x="136" y="36"/>
                  </a:lnTo>
                  <a:lnTo>
                    <a:pt x="147" y="29"/>
                  </a:lnTo>
                  <a:lnTo>
                    <a:pt x="159" y="23"/>
                  </a:lnTo>
                  <a:lnTo>
                    <a:pt x="170" y="18"/>
                  </a:lnTo>
                  <a:lnTo>
                    <a:pt x="181" y="13"/>
                  </a:lnTo>
                  <a:lnTo>
                    <a:pt x="192" y="10"/>
                  </a:lnTo>
                  <a:lnTo>
                    <a:pt x="204" y="6"/>
                  </a:lnTo>
                  <a:lnTo>
                    <a:pt x="216" y="3"/>
                  </a:lnTo>
                  <a:lnTo>
                    <a:pt x="228" y="2"/>
                  </a:lnTo>
                  <a:lnTo>
                    <a:pt x="239" y="1"/>
                  </a:lnTo>
                  <a:lnTo>
                    <a:pt x="252" y="0"/>
                  </a:lnTo>
                  <a:lnTo>
                    <a:pt x="265" y="1"/>
                  </a:lnTo>
                  <a:lnTo>
                    <a:pt x="277" y="2"/>
                  </a:lnTo>
                  <a:lnTo>
                    <a:pt x="289" y="4"/>
                  </a:lnTo>
                  <a:lnTo>
                    <a:pt x="301" y="6"/>
                  </a:lnTo>
                  <a:lnTo>
                    <a:pt x="313" y="10"/>
                  </a:lnTo>
                  <a:lnTo>
                    <a:pt x="324" y="14"/>
                  </a:lnTo>
                  <a:lnTo>
                    <a:pt x="336" y="19"/>
                  </a:lnTo>
                  <a:lnTo>
                    <a:pt x="347" y="25"/>
                  </a:lnTo>
                  <a:lnTo>
                    <a:pt x="357" y="31"/>
                  </a:lnTo>
                  <a:lnTo>
                    <a:pt x="368" y="38"/>
                  </a:lnTo>
                  <a:lnTo>
                    <a:pt x="378" y="45"/>
                  </a:lnTo>
                  <a:lnTo>
                    <a:pt x="388" y="55"/>
                  </a:lnTo>
                  <a:lnTo>
                    <a:pt x="398" y="64"/>
                  </a:lnTo>
                  <a:lnTo>
                    <a:pt x="406" y="74"/>
                  </a:lnTo>
                  <a:lnTo>
                    <a:pt x="415" y="84"/>
                  </a:lnTo>
                  <a:lnTo>
                    <a:pt x="423" y="97"/>
                  </a:lnTo>
                  <a:lnTo>
                    <a:pt x="432" y="109"/>
                  </a:lnTo>
                  <a:lnTo>
                    <a:pt x="439" y="122"/>
                  </a:lnTo>
                  <a:lnTo>
                    <a:pt x="446" y="136"/>
                  </a:lnTo>
                  <a:lnTo>
                    <a:pt x="453" y="151"/>
                  </a:lnTo>
                  <a:lnTo>
                    <a:pt x="459" y="166"/>
                  </a:lnTo>
                  <a:lnTo>
                    <a:pt x="465" y="183"/>
                  </a:lnTo>
                  <a:lnTo>
                    <a:pt x="471" y="199"/>
                  </a:lnTo>
                  <a:lnTo>
                    <a:pt x="476" y="217"/>
                  </a:lnTo>
                  <a:lnTo>
                    <a:pt x="480" y="236"/>
                  </a:lnTo>
                  <a:lnTo>
                    <a:pt x="484"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1" name="Freeform 25"/>
            <p:cNvSpPr>
              <a:spLocks/>
            </p:cNvSpPr>
            <p:nvPr/>
          </p:nvSpPr>
          <p:spPr bwMode="auto">
            <a:xfrm>
              <a:off x="2710" y="1913"/>
              <a:ext cx="167" cy="255"/>
            </a:xfrm>
            <a:custGeom>
              <a:avLst/>
              <a:gdLst>
                <a:gd name="T0" fmla="*/ 0 w 498"/>
                <a:gd name="T1" fmla="*/ 0 h 752"/>
                <a:gd name="T2" fmla="*/ 0 w 498"/>
                <a:gd name="T3" fmla="*/ 0 h 752"/>
                <a:gd name="T4" fmla="*/ 0 w 498"/>
                <a:gd name="T5" fmla="*/ 0 h 752"/>
                <a:gd name="T6" fmla="*/ 0 w 498"/>
                <a:gd name="T7" fmla="*/ 0 h 752"/>
                <a:gd name="T8" fmla="*/ 0 w 498"/>
                <a:gd name="T9" fmla="*/ 0 h 752"/>
                <a:gd name="T10" fmla="*/ 0 w 498"/>
                <a:gd name="T11" fmla="*/ 0 h 752"/>
                <a:gd name="T12" fmla="*/ 0 w 498"/>
                <a:gd name="T13" fmla="*/ 0 h 752"/>
                <a:gd name="T14" fmla="*/ 0 w 498"/>
                <a:gd name="T15" fmla="*/ 0 h 752"/>
                <a:gd name="T16" fmla="*/ 0 w 498"/>
                <a:gd name="T17" fmla="*/ 0 h 752"/>
                <a:gd name="T18" fmla="*/ 0 w 498"/>
                <a:gd name="T19" fmla="*/ 0 h 752"/>
                <a:gd name="T20" fmla="*/ 0 w 498"/>
                <a:gd name="T21" fmla="*/ 0 h 752"/>
                <a:gd name="T22" fmla="*/ 0 w 498"/>
                <a:gd name="T23" fmla="*/ 0 h 752"/>
                <a:gd name="T24" fmla="*/ 0 w 498"/>
                <a:gd name="T25" fmla="*/ 0 h 752"/>
                <a:gd name="T26" fmla="*/ 0 w 498"/>
                <a:gd name="T27" fmla="*/ 0 h 752"/>
                <a:gd name="T28" fmla="*/ 0 w 498"/>
                <a:gd name="T29" fmla="*/ 0 h 752"/>
                <a:gd name="T30" fmla="*/ 0 w 498"/>
                <a:gd name="T31" fmla="*/ 0 h 752"/>
                <a:gd name="T32" fmla="*/ 0 w 498"/>
                <a:gd name="T33" fmla="*/ 0 h 752"/>
                <a:gd name="T34" fmla="*/ 0 w 498"/>
                <a:gd name="T35" fmla="*/ 0 h 752"/>
                <a:gd name="T36" fmla="*/ 0 w 498"/>
                <a:gd name="T37" fmla="*/ 0 h 752"/>
                <a:gd name="T38" fmla="*/ 0 w 498"/>
                <a:gd name="T39" fmla="*/ 0 h 752"/>
                <a:gd name="T40" fmla="*/ 0 w 498"/>
                <a:gd name="T41" fmla="*/ 0 h 752"/>
                <a:gd name="T42" fmla="*/ 0 w 498"/>
                <a:gd name="T43" fmla="*/ 0 h 752"/>
                <a:gd name="T44" fmla="*/ 0 w 498"/>
                <a:gd name="T45" fmla="*/ 0 h 752"/>
                <a:gd name="T46" fmla="*/ 0 w 498"/>
                <a:gd name="T47" fmla="*/ 0 h 752"/>
                <a:gd name="T48" fmla="*/ 0 w 498"/>
                <a:gd name="T49" fmla="*/ 0 h 7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752"/>
                <a:gd name="T77" fmla="*/ 498 w 498"/>
                <a:gd name="T78" fmla="*/ 752 h 7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752">
                  <a:moveTo>
                    <a:pt x="123" y="0"/>
                  </a:moveTo>
                  <a:lnTo>
                    <a:pt x="218" y="423"/>
                  </a:lnTo>
                  <a:lnTo>
                    <a:pt x="223" y="443"/>
                  </a:lnTo>
                  <a:lnTo>
                    <a:pt x="227" y="463"/>
                  </a:lnTo>
                  <a:lnTo>
                    <a:pt x="231" y="486"/>
                  </a:lnTo>
                  <a:lnTo>
                    <a:pt x="236" y="510"/>
                  </a:lnTo>
                  <a:lnTo>
                    <a:pt x="240" y="533"/>
                  </a:lnTo>
                  <a:lnTo>
                    <a:pt x="244" y="557"/>
                  </a:lnTo>
                  <a:lnTo>
                    <a:pt x="247" y="581"/>
                  </a:lnTo>
                  <a:lnTo>
                    <a:pt x="251" y="606"/>
                  </a:lnTo>
                  <a:lnTo>
                    <a:pt x="255" y="606"/>
                  </a:lnTo>
                  <a:lnTo>
                    <a:pt x="259" y="582"/>
                  </a:lnTo>
                  <a:lnTo>
                    <a:pt x="262" y="560"/>
                  </a:lnTo>
                  <a:lnTo>
                    <a:pt x="267" y="536"/>
                  </a:lnTo>
                  <a:lnTo>
                    <a:pt x="271" y="513"/>
                  </a:lnTo>
                  <a:lnTo>
                    <a:pt x="275" y="489"/>
                  </a:lnTo>
                  <a:lnTo>
                    <a:pt x="279" y="467"/>
                  </a:lnTo>
                  <a:lnTo>
                    <a:pt x="283" y="444"/>
                  </a:lnTo>
                  <a:lnTo>
                    <a:pt x="287" y="423"/>
                  </a:lnTo>
                  <a:lnTo>
                    <a:pt x="380" y="0"/>
                  </a:lnTo>
                  <a:lnTo>
                    <a:pt x="498" y="0"/>
                  </a:lnTo>
                  <a:lnTo>
                    <a:pt x="300" y="752"/>
                  </a:lnTo>
                  <a:lnTo>
                    <a:pt x="195" y="752"/>
                  </a:lnTo>
                  <a:lnTo>
                    <a:pt x="0" y="0"/>
                  </a:lnTo>
                  <a:lnTo>
                    <a:pt x="123"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2" name="Freeform 26"/>
            <p:cNvSpPr>
              <a:spLocks/>
            </p:cNvSpPr>
            <p:nvPr/>
          </p:nvSpPr>
          <p:spPr bwMode="auto">
            <a:xfrm>
              <a:off x="3017" y="1852"/>
              <a:ext cx="123" cy="316"/>
            </a:xfrm>
            <a:custGeom>
              <a:avLst/>
              <a:gdLst>
                <a:gd name="T0" fmla="*/ 0 w 356"/>
                <a:gd name="T1" fmla="*/ 0 h 938"/>
                <a:gd name="T2" fmla="*/ 0 w 356"/>
                <a:gd name="T3" fmla="*/ 0 h 938"/>
                <a:gd name="T4" fmla="*/ 0 w 356"/>
                <a:gd name="T5" fmla="*/ 0 h 938"/>
                <a:gd name="T6" fmla="*/ 0 w 356"/>
                <a:gd name="T7" fmla="*/ 0 h 938"/>
                <a:gd name="T8" fmla="*/ 0 w 356"/>
                <a:gd name="T9" fmla="*/ 0 h 938"/>
                <a:gd name="T10" fmla="*/ 0 w 356"/>
                <a:gd name="T11" fmla="*/ 0 h 938"/>
                <a:gd name="T12" fmla="*/ 0 w 356"/>
                <a:gd name="T13" fmla="*/ 0 h 938"/>
                <a:gd name="T14" fmla="*/ 0 w 356"/>
                <a:gd name="T15" fmla="*/ 0 h 938"/>
                <a:gd name="T16" fmla="*/ 0 w 356"/>
                <a:gd name="T17" fmla="*/ 0 h 938"/>
                <a:gd name="T18" fmla="*/ 0 w 356"/>
                <a:gd name="T19" fmla="*/ 0 h 938"/>
                <a:gd name="T20" fmla="*/ 0 w 356"/>
                <a:gd name="T21" fmla="*/ 0 h 938"/>
                <a:gd name="T22" fmla="*/ 0 w 356"/>
                <a:gd name="T23" fmla="*/ 0 h 938"/>
                <a:gd name="T24" fmla="*/ 0 w 356"/>
                <a:gd name="T25" fmla="*/ 0 h 938"/>
                <a:gd name="T26" fmla="*/ 0 w 356"/>
                <a:gd name="T27" fmla="*/ 0 h 938"/>
                <a:gd name="T28" fmla="*/ 0 w 356"/>
                <a:gd name="T29" fmla="*/ 0 h 938"/>
                <a:gd name="T30" fmla="*/ 0 w 356"/>
                <a:gd name="T31" fmla="*/ 0 h 938"/>
                <a:gd name="T32" fmla="*/ 0 w 356"/>
                <a:gd name="T33" fmla="*/ 0 h 938"/>
                <a:gd name="T34" fmla="*/ 0 w 356"/>
                <a:gd name="T35" fmla="*/ 0 h 938"/>
                <a:gd name="T36" fmla="*/ 0 w 356"/>
                <a:gd name="T37" fmla="*/ 0 h 938"/>
                <a:gd name="T38" fmla="*/ 0 w 356"/>
                <a:gd name="T39" fmla="*/ 0 h 938"/>
                <a:gd name="T40" fmla="*/ 0 w 356"/>
                <a:gd name="T41" fmla="*/ 0 h 938"/>
                <a:gd name="T42" fmla="*/ 0 w 356"/>
                <a:gd name="T43" fmla="*/ 0 h 938"/>
                <a:gd name="T44" fmla="*/ 0 w 356"/>
                <a:gd name="T45" fmla="*/ 0 h 938"/>
                <a:gd name="T46" fmla="*/ 0 w 356"/>
                <a:gd name="T47" fmla="*/ 0 h 938"/>
                <a:gd name="T48" fmla="*/ 0 w 356"/>
                <a:gd name="T49" fmla="*/ 0 h 938"/>
                <a:gd name="T50" fmla="*/ 0 w 356"/>
                <a:gd name="T51" fmla="*/ 0 h 938"/>
                <a:gd name="T52" fmla="*/ 0 w 356"/>
                <a:gd name="T53" fmla="*/ 0 h 938"/>
                <a:gd name="T54" fmla="*/ 0 w 356"/>
                <a:gd name="T55" fmla="*/ 0 h 938"/>
                <a:gd name="T56" fmla="*/ 0 w 356"/>
                <a:gd name="T57" fmla="*/ 0 h 938"/>
                <a:gd name="T58" fmla="*/ 0 w 356"/>
                <a:gd name="T59" fmla="*/ 0 h 938"/>
                <a:gd name="T60" fmla="*/ 0 w 356"/>
                <a:gd name="T61" fmla="*/ 0 h 938"/>
                <a:gd name="T62" fmla="*/ 0 w 356"/>
                <a:gd name="T63" fmla="*/ 0 h 938"/>
                <a:gd name="T64" fmla="*/ 0 w 356"/>
                <a:gd name="T65" fmla="*/ 0 h 938"/>
                <a:gd name="T66" fmla="*/ 0 w 356"/>
                <a:gd name="T67" fmla="*/ 0 h 938"/>
                <a:gd name="T68" fmla="*/ 0 w 356"/>
                <a:gd name="T69" fmla="*/ 0 h 938"/>
                <a:gd name="T70" fmla="*/ 0 w 356"/>
                <a:gd name="T71" fmla="*/ 0 h 938"/>
                <a:gd name="T72" fmla="*/ 0 w 356"/>
                <a:gd name="T73" fmla="*/ 0 h 938"/>
                <a:gd name="T74" fmla="*/ 0 w 356"/>
                <a:gd name="T75" fmla="*/ 0 h 938"/>
                <a:gd name="T76" fmla="*/ 0 w 356"/>
                <a:gd name="T77" fmla="*/ 0 h 938"/>
                <a:gd name="T78" fmla="*/ 0 w 356"/>
                <a:gd name="T79" fmla="*/ 0 h 938"/>
                <a:gd name="T80" fmla="*/ 0 w 356"/>
                <a:gd name="T81" fmla="*/ 0 h 938"/>
                <a:gd name="T82" fmla="*/ 0 w 356"/>
                <a:gd name="T83" fmla="*/ 0 h 938"/>
                <a:gd name="T84" fmla="*/ 0 w 356"/>
                <a:gd name="T85" fmla="*/ 0 h 938"/>
                <a:gd name="T86" fmla="*/ 0 w 356"/>
                <a:gd name="T87" fmla="*/ 0 h 938"/>
                <a:gd name="T88" fmla="*/ 0 w 356"/>
                <a:gd name="T89" fmla="*/ 0 h 938"/>
                <a:gd name="T90" fmla="*/ 0 w 356"/>
                <a:gd name="T91" fmla="*/ 0 h 938"/>
                <a:gd name="T92" fmla="*/ 0 w 356"/>
                <a:gd name="T93" fmla="*/ 0 h 938"/>
                <a:gd name="T94" fmla="*/ 0 w 356"/>
                <a:gd name="T95" fmla="*/ 0 h 938"/>
                <a:gd name="T96" fmla="*/ 0 w 356"/>
                <a:gd name="T97" fmla="*/ 0 h 938"/>
                <a:gd name="T98" fmla="*/ 0 w 356"/>
                <a:gd name="T99" fmla="*/ 0 h 938"/>
                <a:gd name="T100" fmla="*/ 0 w 356"/>
                <a:gd name="T101" fmla="*/ 0 h 938"/>
                <a:gd name="T102" fmla="*/ 0 w 356"/>
                <a:gd name="T103" fmla="*/ 0 h 938"/>
                <a:gd name="T104" fmla="*/ 0 w 356"/>
                <a:gd name="T105" fmla="*/ 0 h 938"/>
                <a:gd name="T106" fmla="*/ 0 w 356"/>
                <a:gd name="T107" fmla="*/ 0 h 938"/>
                <a:gd name="T108" fmla="*/ 0 w 356"/>
                <a:gd name="T109" fmla="*/ 0 h 938"/>
                <a:gd name="T110" fmla="*/ 0 w 356"/>
                <a:gd name="T111" fmla="*/ 0 h 938"/>
                <a:gd name="T112" fmla="*/ 0 w 356"/>
                <a:gd name="T113" fmla="*/ 0 h 938"/>
                <a:gd name="T114" fmla="*/ 0 w 356"/>
                <a:gd name="T115" fmla="*/ 0 h 938"/>
                <a:gd name="T116" fmla="*/ 0 w 356"/>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938"/>
                <a:gd name="T179" fmla="*/ 356 w 356"/>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938">
                  <a:moveTo>
                    <a:pt x="211" y="0"/>
                  </a:moveTo>
                  <a:lnTo>
                    <a:pt x="211" y="177"/>
                  </a:lnTo>
                  <a:lnTo>
                    <a:pt x="356" y="177"/>
                  </a:lnTo>
                  <a:lnTo>
                    <a:pt x="356" y="267"/>
                  </a:lnTo>
                  <a:lnTo>
                    <a:pt x="211" y="267"/>
                  </a:lnTo>
                  <a:lnTo>
                    <a:pt x="211" y="714"/>
                  </a:lnTo>
                  <a:lnTo>
                    <a:pt x="211" y="733"/>
                  </a:lnTo>
                  <a:lnTo>
                    <a:pt x="212" y="748"/>
                  </a:lnTo>
                  <a:lnTo>
                    <a:pt x="214" y="762"/>
                  </a:lnTo>
                  <a:lnTo>
                    <a:pt x="217" y="776"/>
                  </a:lnTo>
                  <a:lnTo>
                    <a:pt x="221" y="787"/>
                  </a:lnTo>
                  <a:lnTo>
                    <a:pt x="224" y="797"/>
                  </a:lnTo>
                  <a:lnTo>
                    <a:pt x="229" y="806"/>
                  </a:lnTo>
                  <a:lnTo>
                    <a:pt x="234" y="814"/>
                  </a:lnTo>
                  <a:lnTo>
                    <a:pt x="239" y="820"/>
                  </a:lnTo>
                  <a:lnTo>
                    <a:pt x="245" y="826"/>
                  </a:lnTo>
                  <a:lnTo>
                    <a:pt x="251" y="830"/>
                  </a:lnTo>
                  <a:lnTo>
                    <a:pt x="258" y="833"/>
                  </a:lnTo>
                  <a:lnTo>
                    <a:pt x="266" y="836"/>
                  </a:lnTo>
                  <a:lnTo>
                    <a:pt x="273" y="838"/>
                  </a:lnTo>
                  <a:lnTo>
                    <a:pt x="281" y="839"/>
                  </a:lnTo>
                  <a:lnTo>
                    <a:pt x="288" y="839"/>
                  </a:lnTo>
                  <a:lnTo>
                    <a:pt x="302" y="839"/>
                  </a:lnTo>
                  <a:lnTo>
                    <a:pt x="316" y="838"/>
                  </a:lnTo>
                  <a:lnTo>
                    <a:pt x="327" y="836"/>
                  </a:lnTo>
                  <a:lnTo>
                    <a:pt x="337" y="834"/>
                  </a:lnTo>
                  <a:lnTo>
                    <a:pt x="343" y="926"/>
                  </a:lnTo>
                  <a:lnTo>
                    <a:pt x="325" y="931"/>
                  </a:lnTo>
                  <a:lnTo>
                    <a:pt x="306" y="935"/>
                  </a:lnTo>
                  <a:lnTo>
                    <a:pt x="282" y="937"/>
                  </a:lnTo>
                  <a:lnTo>
                    <a:pt x="254" y="938"/>
                  </a:lnTo>
                  <a:lnTo>
                    <a:pt x="237" y="938"/>
                  </a:lnTo>
                  <a:lnTo>
                    <a:pt x="220" y="936"/>
                  </a:lnTo>
                  <a:lnTo>
                    <a:pt x="203" y="933"/>
                  </a:lnTo>
                  <a:lnTo>
                    <a:pt x="188" y="928"/>
                  </a:lnTo>
                  <a:lnTo>
                    <a:pt x="174" y="922"/>
                  </a:lnTo>
                  <a:lnTo>
                    <a:pt x="160" y="914"/>
                  </a:lnTo>
                  <a:lnTo>
                    <a:pt x="153" y="910"/>
                  </a:lnTo>
                  <a:lnTo>
                    <a:pt x="148" y="905"/>
                  </a:lnTo>
                  <a:lnTo>
                    <a:pt x="142" y="900"/>
                  </a:lnTo>
                  <a:lnTo>
                    <a:pt x="137" y="893"/>
                  </a:lnTo>
                  <a:lnTo>
                    <a:pt x="131" y="887"/>
                  </a:lnTo>
                  <a:lnTo>
                    <a:pt x="125" y="880"/>
                  </a:lnTo>
                  <a:lnTo>
                    <a:pt x="120" y="872"/>
                  </a:lnTo>
                  <a:lnTo>
                    <a:pt x="116" y="864"/>
                  </a:lnTo>
                  <a:lnTo>
                    <a:pt x="112" y="856"/>
                  </a:lnTo>
                  <a:lnTo>
                    <a:pt x="108" y="846"/>
                  </a:lnTo>
                  <a:lnTo>
                    <a:pt x="105" y="836"/>
                  </a:lnTo>
                  <a:lnTo>
                    <a:pt x="102" y="825"/>
                  </a:lnTo>
                  <a:lnTo>
                    <a:pt x="98" y="800"/>
                  </a:lnTo>
                  <a:lnTo>
                    <a:pt x="94" y="773"/>
                  </a:lnTo>
                  <a:lnTo>
                    <a:pt x="92" y="741"/>
                  </a:lnTo>
                  <a:lnTo>
                    <a:pt x="92" y="704"/>
                  </a:lnTo>
                  <a:lnTo>
                    <a:pt x="92" y="267"/>
                  </a:lnTo>
                  <a:lnTo>
                    <a:pt x="0" y="267"/>
                  </a:lnTo>
                  <a:lnTo>
                    <a:pt x="0" y="177"/>
                  </a:lnTo>
                  <a:lnTo>
                    <a:pt x="92" y="177"/>
                  </a:lnTo>
                  <a:lnTo>
                    <a:pt x="92" y="49"/>
                  </a:lnTo>
                  <a:lnTo>
                    <a:pt x="211"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3" name="Freeform 27"/>
            <p:cNvSpPr>
              <a:spLocks noEditPoints="1"/>
            </p:cNvSpPr>
            <p:nvPr/>
          </p:nvSpPr>
          <p:spPr bwMode="auto">
            <a:xfrm>
              <a:off x="3158"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3" y="283"/>
                  </a:lnTo>
                  <a:lnTo>
                    <a:pt x="352" y="258"/>
                  </a:lnTo>
                  <a:lnTo>
                    <a:pt x="349" y="235"/>
                  </a:lnTo>
                  <a:lnTo>
                    <a:pt x="345" y="213"/>
                  </a:lnTo>
                  <a:lnTo>
                    <a:pt x="340" y="194"/>
                  </a:lnTo>
                  <a:lnTo>
                    <a:pt x="335" y="176"/>
                  </a:lnTo>
                  <a:lnTo>
                    <a:pt x="327" y="160"/>
                  </a:lnTo>
                  <a:lnTo>
                    <a:pt x="320" y="146"/>
                  </a:lnTo>
                  <a:lnTo>
                    <a:pt x="312" y="133"/>
                  </a:lnTo>
                  <a:lnTo>
                    <a:pt x="303" y="123"/>
                  </a:lnTo>
                  <a:lnTo>
                    <a:pt x="294" y="114"/>
                  </a:lnTo>
                  <a:lnTo>
                    <a:pt x="283" y="107"/>
                  </a:lnTo>
                  <a:lnTo>
                    <a:pt x="274" y="101"/>
                  </a:lnTo>
                  <a:lnTo>
                    <a:pt x="263" y="98"/>
                  </a:lnTo>
                  <a:lnTo>
                    <a:pt x="253" y="95"/>
                  </a:lnTo>
                  <a:lnTo>
                    <a:pt x="242" y="94"/>
                  </a:lnTo>
                  <a:lnTo>
                    <a:pt x="234" y="95"/>
                  </a:lnTo>
                  <a:lnTo>
                    <a:pt x="227" y="96"/>
                  </a:lnTo>
                  <a:lnTo>
                    <a:pt x="221" y="97"/>
                  </a:lnTo>
                  <a:lnTo>
                    <a:pt x="214" y="99"/>
                  </a:lnTo>
                  <a:lnTo>
                    <a:pt x="208" y="102"/>
                  </a:lnTo>
                  <a:lnTo>
                    <a:pt x="202" y="105"/>
                  </a:lnTo>
                  <a:lnTo>
                    <a:pt x="196" y="109"/>
                  </a:lnTo>
                  <a:lnTo>
                    <a:pt x="190" y="113"/>
                  </a:lnTo>
                  <a:lnTo>
                    <a:pt x="179" y="123"/>
                  </a:lnTo>
                  <a:lnTo>
                    <a:pt x="170" y="136"/>
                  </a:lnTo>
                  <a:lnTo>
                    <a:pt x="161" y="149"/>
                  </a:lnTo>
                  <a:lnTo>
                    <a:pt x="153" y="163"/>
                  </a:lnTo>
                  <a:lnTo>
                    <a:pt x="145" y="180"/>
                  </a:lnTo>
                  <a:lnTo>
                    <a:pt x="139" y="197"/>
                  </a:lnTo>
                  <a:lnTo>
                    <a:pt x="134" y="214"/>
                  </a:lnTo>
                  <a:lnTo>
                    <a:pt x="129" y="233"/>
                  </a:lnTo>
                  <a:lnTo>
                    <a:pt x="126" y="252"/>
                  </a:lnTo>
                  <a:lnTo>
                    <a:pt x="123" y="272"/>
                  </a:lnTo>
                  <a:lnTo>
                    <a:pt x="121" y="291"/>
                  </a:lnTo>
                  <a:lnTo>
                    <a:pt x="119" y="311"/>
                  </a:lnTo>
                  <a:lnTo>
                    <a:pt x="354" y="311"/>
                  </a:lnTo>
                  <a:close/>
                  <a:moveTo>
                    <a:pt x="118" y="399"/>
                  </a:moveTo>
                  <a:lnTo>
                    <a:pt x="118" y="420"/>
                  </a:lnTo>
                  <a:lnTo>
                    <a:pt x="119" y="441"/>
                  </a:lnTo>
                  <a:lnTo>
                    <a:pt x="120" y="459"/>
                  </a:lnTo>
                  <a:lnTo>
                    <a:pt x="122" y="478"/>
                  </a:lnTo>
                  <a:lnTo>
                    <a:pt x="124" y="495"/>
                  </a:lnTo>
                  <a:lnTo>
                    <a:pt x="127" y="510"/>
                  </a:lnTo>
                  <a:lnTo>
                    <a:pt x="130" y="526"/>
                  </a:lnTo>
                  <a:lnTo>
                    <a:pt x="133" y="540"/>
                  </a:lnTo>
                  <a:lnTo>
                    <a:pt x="137" y="553"/>
                  </a:lnTo>
                  <a:lnTo>
                    <a:pt x="141" y="567"/>
                  </a:lnTo>
                  <a:lnTo>
                    <a:pt x="146" y="578"/>
                  </a:lnTo>
                  <a:lnTo>
                    <a:pt x="152" y="589"/>
                  </a:lnTo>
                  <a:lnTo>
                    <a:pt x="157" y="599"/>
                  </a:lnTo>
                  <a:lnTo>
                    <a:pt x="162" y="609"/>
                  </a:lnTo>
                  <a:lnTo>
                    <a:pt x="168" y="618"/>
                  </a:lnTo>
                  <a:lnTo>
                    <a:pt x="174" y="626"/>
                  </a:lnTo>
                  <a:lnTo>
                    <a:pt x="180" y="633"/>
                  </a:lnTo>
                  <a:lnTo>
                    <a:pt x="187" y="639"/>
                  </a:lnTo>
                  <a:lnTo>
                    <a:pt x="194" y="645"/>
                  </a:lnTo>
                  <a:lnTo>
                    <a:pt x="202" y="652"/>
                  </a:lnTo>
                  <a:lnTo>
                    <a:pt x="209" y="656"/>
                  </a:lnTo>
                  <a:lnTo>
                    <a:pt x="216" y="661"/>
                  </a:lnTo>
                  <a:lnTo>
                    <a:pt x="223" y="664"/>
                  </a:lnTo>
                  <a:lnTo>
                    <a:pt x="231" y="668"/>
                  </a:lnTo>
                  <a:lnTo>
                    <a:pt x="247" y="673"/>
                  </a:lnTo>
                  <a:lnTo>
                    <a:pt x="263" y="676"/>
                  </a:lnTo>
                  <a:lnTo>
                    <a:pt x="278" y="678"/>
                  </a:lnTo>
                  <a:lnTo>
                    <a:pt x="295" y="679"/>
                  </a:lnTo>
                  <a:lnTo>
                    <a:pt x="314" y="678"/>
                  </a:lnTo>
                  <a:lnTo>
                    <a:pt x="333" y="676"/>
                  </a:lnTo>
                  <a:lnTo>
                    <a:pt x="350" y="674"/>
                  </a:lnTo>
                  <a:lnTo>
                    <a:pt x="365" y="671"/>
                  </a:lnTo>
                  <a:lnTo>
                    <a:pt x="381" y="667"/>
                  </a:lnTo>
                  <a:lnTo>
                    <a:pt x="395" y="662"/>
                  </a:lnTo>
                  <a:lnTo>
                    <a:pt x="407" y="657"/>
                  </a:lnTo>
                  <a:lnTo>
                    <a:pt x="420" y="651"/>
                  </a:lnTo>
                  <a:lnTo>
                    <a:pt x="439" y="738"/>
                  </a:lnTo>
                  <a:lnTo>
                    <a:pt x="423" y="746"/>
                  </a:lnTo>
                  <a:lnTo>
                    <a:pt x="404" y="753"/>
                  </a:lnTo>
                  <a:lnTo>
                    <a:pt x="384" y="759"/>
                  </a:lnTo>
                  <a:lnTo>
                    <a:pt x="363" y="764"/>
                  </a:lnTo>
                  <a:lnTo>
                    <a:pt x="341" y="768"/>
                  </a:lnTo>
                  <a:lnTo>
                    <a:pt x="318" y="771"/>
                  </a:lnTo>
                  <a:lnTo>
                    <a:pt x="296" y="773"/>
                  </a:lnTo>
                  <a:lnTo>
                    <a:pt x="273" y="773"/>
                  </a:lnTo>
                  <a:lnTo>
                    <a:pt x="257" y="773"/>
                  </a:lnTo>
                  <a:lnTo>
                    <a:pt x="241" y="771"/>
                  </a:lnTo>
                  <a:lnTo>
                    <a:pt x="225" y="769"/>
                  </a:lnTo>
                  <a:lnTo>
                    <a:pt x="210" y="767"/>
                  </a:lnTo>
                  <a:lnTo>
                    <a:pt x="194" y="763"/>
                  </a:lnTo>
                  <a:lnTo>
                    <a:pt x="181" y="758"/>
                  </a:lnTo>
                  <a:lnTo>
                    <a:pt x="167" y="753"/>
                  </a:lnTo>
                  <a:lnTo>
                    <a:pt x="155" y="747"/>
                  </a:lnTo>
                  <a:lnTo>
                    <a:pt x="141" y="740"/>
                  </a:lnTo>
                  <a:lnTo>
                    <a:pt x="130" y="733"/>
                  </a:lnTo>
                  <a:lnTo>
                    <a:pt x="119" y="724"/>
                  </a:lnTo>
                  <a:lnTo>
                    <a:pt x="108" y="715"/>
                  </a:lnTo>
                  <a:lnTo>
                    <a:pt x="97" y="705"/>
                  </a:lnTo>
                  <a:lnTo>
                    <a:pt x="87" y="695"/>
                  </a:lnTo>
                  <a:lnTo>
                    <a:pt x="78" y="683"/>
                  </a:lnTo>
                  <a:lnTo>
                    <a:pt x="69" y="671"/>
                  </a:lnTo>
                  <a:lnTo>
                    <a:pt x="60" y="659"/>
                  </a:lnTo>
                  <a:lnTo>
                    <a:pt x="52" y="645"/>
                  </a:lnTo>
                  <a:lnTo>
                    <a:pt x="45" y="631"/>
                  </a:lnTo>
                  <a:lnTo>
                    <a:pt x="39" y="617"/>
                  </a:lnTo>
                  <a:lnTo>
                    <a:pt x="33" y="601"/>
                  </a:lnTo>
                  <a:lnTo>
                    <a:pt x="27" y="585"/>
                  </a:lnTo>
                  <a:lnTo>
                    <a:pt x="22" y="569"/>
                  </a:lnTo>
                  <a:lnTo>
                    <a:pt x="18"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9" y="232"/>
                  </a:lnTo>
                  <a:lnTo>
                    <a:pt x="23" y="213"/>
                  </a:lnTo>
                  <a:lnTo>
                    <a:pt x="29" y="197"/>
                  </a:lnTo>
                  <a:lnTo>
                    <a:pt x="34" y="180"/>
                  </a:lnTo>
                  <a:lnTo>
                    <a:pt x="40" y="164"/>
                  </a:lnTo>
                  <a:lnTo>
                    <a:pt x="47" y="149"/>
                  </a:lnTo>
                  <a:lnTo>
                    <a:pt x="54" y="134"/>
                  </a:lnTo>
                  <a:lnTo>
                    <a:pt x="63" y="120"/>
                  </a:lnTo>
                  <a:lnTo>
                    <a:pt x="71" y="107"/>
                  </a:lnTo>
                  <a:lnTo>
                    <a:pt x="79" y="95"/>
                  </a:lnTo>
                  <a:lnTo>
                    <a:pt x="88" y="83"/>
                  </a:lnTo>
                  <a:lnTo>
                    <a:pt x="97" y="72"/>
                  </a:lnTo>
                  <a:lnTo>
                    <a:pt x="108" y="62"/>
                  </a:lnTo>
                  <a:lnTo>
                    <a:pt x="118" y="53"/>
                  </a:lnTo>
                  <a:lnTo>
                    <a:pt x="129" y="43"/>
                  </a:lnTo>
                  <a:lnTo>
                    <a:pt x="139" y="35"/>
                  </a:lnTo>
                  <a:lnTo>
                    <a:pt x="152" y="28"/>
                  </a:lnTo>
                  <a:lnTo>
                    <a:pt x="163" y="22"/>
                  </a:lnTo>
                  <a:lnTo>
                    <a:pt x="175" y="17"/>
                  </a:lnTo>
                  <a:lnTo>
                    <a:pt x="187" y="12"/>
                  </a:lnTo>
                  <a:lnTo>
                    <a:pt x="201" y="8"/>
                  </a:lnTo>
                  <a:lnTo>
                    <a:pt x="213" y="4"/>
                  </a:lnTo>
                  <a:lnTo>
                    <a:pt x="227" y="2"/>
                  </a:lnTo>
                  <a:lnTo>
                    <a:pt x="241" y="1"/>
                  </a:lnTo>
                  <a:lnTo>
                    <a:pt x="255" y="0"/>
                  </a:lnTo>
                  <a:lnTo>
                    <a:pt x="268" y="1"/>
                  </a:lnTo>
                  <a:lnTo>
                    <a:pt x="281" y="2"/>
                  </a:lnTo>
                  <a:lnTo>
                    <a:pt x="295" y="4"/>
                  </a:lnTo>
                  <a:lnTo>
                    <a:pt x="307" y="8"/>
                  </a:lnTo>
                  <a:lnTo>
                    <a:pt x="319" y="12"/>
                  </a:lnTo>
                  <a:lnTo>
                    <a:pt x="331" y="17"/>
                  </a:lnTo>
                  <a:lnTo>
                    <a:pt x="342" y="22"/>
                  </a:lnTo>
                  <a:lnTo>
                    <a:pt x="352" y="29"/>
                  </a:lnTo>
                  <a:lnTo>
                    <a:pt x="362" y="35"/>
                  </a:lnTo>
                  <a:lnTo>
                    <a:pt x="371" y="43"/>
                  </a:lnTo>
                  <a:lnTo>
                    <a:pt x="381" y="52"/>
                  </a:lnTo>
                  <a:lnTo>
                    <a:pt x="389" y="61"/>
                  </a:lnTo>
                  <a:lnTo>
                    <a:pt x="397" y="70"/>
                  </a:lnTo>
                  <a:lnTo>
                    <a:pt x="405" y="80"/>
                  </a:lnTo>
                  <a:lnTo>
                    <a:pt x="412" y="91"/>
                  </a:lnTo>
                  <a:lnTo>
                    <a:pt x="419" y="103"/>
                  </a:lnTo>
                  <a:lnTo>
                    <a:pt x="425" y="114"/>
                  </a:lnTo>
                  <a:lnTo>
                    <a:pt x="431" y="126"/>
                  </a:lnTo>
                  <a:lnTo>
                    <a:pt x="436" y="140"/>
                  </a:lnTo>
                  <a:lnTo>
                    <a:pt x="441" y="152"/>
                  </a:lnTo>
                  <a:lnTo>
                    <a:pt x="450" y="180"/>
                  </a:lnTo>
                  <a:lnTo>
                    <a:pt x="456" y="208"/>
                  </a:lnTo>
                  <a:lnTo>
                    <a:pt x="463" y="238"/>
                  </a:lnTo>
                  <a:lnTo>
                    <a:pt x="466" y="268"/>
                  </a:lnTo>
                  <a:lnTo>
                    <a:pt x="468" y="299"/>
                  </a:lnTo>
                  <a:lnTo>
                    <a:pt x="469" y="330"/>
                  </a:lnTo>
                  <a:lnTo>
                    <a:pt x="469" y="351"/>
                  </a:lnTo>
                  <a:lnTo>
                    <a:pt x="468" y="369"/>
                  </a:lnTo>
                  <a:lnTo>
                    <a:pt x="467" y="384"/>
                  </a:lnTo>
                  <a:lnTo>
                    <a:pt x="466"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4" name="Rectangle 28"/>
            <p:cNvSpPr>
              <a:spLocks noChangeArrowheads="1"/>
            </p:cNvSpPr>
            <p:nvPr/>
          </p:nvSpPr>
          <p:spPr bwMode="auto">
            <a:xfrm>
              <a:off x="3360" y="1808"/>
              <a:ext cx="44" cy="360"/>
            </a:xfrm>
            <a:prstGeom prst="rect">
              <a:avLst/>
            </a:prstGeom>
            <a:solidFill>
              <a:srgbClr val="302E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3308"/>
              <a:endParaRPr lang="es-ES_tradnl">
                <a:solidFill>
                  <a:prstClr val="black"/>
                </a:solidFill>
                <a:latin typeface="Calibri"/>
              </a:endParaRPr>
            </a:p>
          </p:txBody>
        </p:sp>
        <p:sp>
          <p:nvSpPr>
            <p:cNvPr id="25" name="Freeform 29"/>
            <p:cNvSpPr>
              <a:spLocks noEditPoints="1"/>
            </p:cNvSpPr>
            <p:nvPr/>
          </p:nvSpPr>
          <p:spPr bwMode="auto">
            <a:xfrm>
              <a:off x="3447"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3" y="163"/>
                  </a:lnTo>
                  <a:lnTo>
                    <a:pt x="146" y="180"/>
                  </a:lnTo>
                  <a:lnTo>
                    <a:pt x="139" y="197"/>
                  </a:lnTo>
                  <a:lnTo>
                    <a:pt x="134" y="214"/>
                  </a:lnTo>
                  <a:lnTo>
                    <a:pt x="130" y="233"/>
                  </a:lnTo>
                  <a:lnTo>
                    <a:pt x="126" y="252"/>
                  </a:lnTo>
                  <a:lnTo>
                    <a:pt x="122" y="272"/>
                  </a:lnTo>
                  <a:lnTo>
                    <a:pt x="120" y="291"/>
                  </a:lnTo>
                  <a:lnTo>
                    <a:pt x="119" y="311"/>
                  </a:lnTo>
                  <a:lnTo>
                    <a:pt x="354" y="311"/>
                  </a:lnTo>
                  <a:close/>
                  <a:moveTo>
                    <a:pt x="117" y="399"/>
                  </a:moveTo>
                  <a:lnTo>
                    <a:pt x="118" y="420"/>
                  </a:lnTo>
                  <a:lnTo>
                    <a:pt x="118" y="441"/>
                  </a:lnTo>
                  <a:lnTo>
                    <a:pt x="120" y="459"/>
                  </a:lnTo>
                  <a:lnTo>
                    <a:pt x="121" y="478"/>
                  </a:lnTo>
                  <a:lnTo>
                    <a:pt x="125" y="495"/>
                  </a:lnTo>
                  <a:lnTo>
                    <a:pt x="127" y="510"/>
                  </a:lnTo>
                  <a:lnTo>
                    <a:pt x="130" y="526"/>
                  </a:lnTo>
                  <a:lnTo>
                    <a:pt x="134" y="540"/>
                  </a:lnTo>
                  <a:lnTo>
                    <a:pt x="137" y="553"/>
                  </a:lnTo>
                  <a:lnTo>
                    <a:pt x="142" y="567"/>
                  </a:lnTo>
                  <a:lnTo>
                    <a:pt x="146" y="578"/>
                  </a:lnTo>
                  <a:lnTo>
                    <a:pt x="151" y="589"/>
                  </a:lnTo>
                  <a:lnTo>
                    <a:pt x="156" y="599"/>
                  </a:lnTo>
                  <a:lnTo>
                    <a:pt x="162" y="609"/>
                  </a:lnTo>
                  <a:lnTo>
                    <a:pt x="169" y="618"/>
                  </a:lnTo>
                  <a:lnTo>
                    <a:pt x="175"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8"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0" y="270"/>
                  </a:lnTo>
                  <a:lnTo>
                    <a:pt x="14" y="250"/>
                  </a:lnTo>
                  <a:lnTo>
                    <a:pt x="18" y="232"/>
                  </a:lnTo>
                  <a:lnTo>
                    <a:pt x="23" y="213"/>
                  </a:lnTo>
                  <a:lnTo>
                    <a:pt x="28" y="197"/>
                  </a:lnTo>
                  <a:lnTo>
                    <a:pt x="35" y="180"/>
                  </a:lnTo>
                  <a:lnTo>
                    <a:pt x="41" y="164"/>
                  </a:lnTo>
                  <a:lnTo>
                    <a:pt x="48"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5" y="4"/>
                  </a:lnTo>
                  <a:lnTo>
                    <a:pt x="308" y="8"/>
                  </a:lnTo>
                  <a:lnTo>
                    <a:pt x="319" y="12"/>
                  </a:lnTo>
                  <a:lnTo>
                    <a:pt x="331" y="17"/>
                  </a:lnTo>
                  <a:lnTo>
                    <a:pt x="341" y="22"/>
                  </a:lnTo>
                  <a:lnTo>
                    <a:pt x="353" y="29"/>
                  </a:lnTo>
                  <a:lnTo>
                    <a:pt x="362" y="35"/>
                  </a:lnTo>
                  <a:lnTo>
                    <a:pt x="372" y="43"/>
                  </a:lnTo>
                  <a:lnTo>
                    <a:pt x="380" y="52"/>
                  </a:lnTo>
                  <a:lnTo>
                    <a:pt x="390" y="61"/>
                  </a:lnTo>
                  <a:lnTo>
                    <a:pt x="398" y="70"/>
                  </a:lnTo>
                  <a:lnTo>
                    <a:pt x="405" y="80"/>
                  </a:lnTo>
                  <a:lnTo>
                    <a:pt x="412" y="91"/>
                  </a:lnTo>
                  <a:lnTo>
                    <a:pt x="419" y="103"/>
                  </a:lnTo>
                  <a:lnTo>
                    <a:pt x="425" y="114"/>
                  </a:lnTo>
                  <a:lnTo>
                    <a:pt x="430" y="126"/>
                  </a:lnTo>
                  <a:lnTo>
                    <a:pt x="437" y="140"/>
                  </a:lnTo>
                  <a:lnTo>
                    <a:pt x="441" y="152"/>
                  </a:lnTo>
                  <a:lnTo>
                    <a:pt x="450" y="180"/>
                  </a:lnTo>
                  <a:lnTo>
                    <a:pt x="457" y="208"/>
                  </a:lnTo>
                  <a:lnTo>
                    <a:pt x="462" y="238"/>
                  </a:lnTo>
                  <a:lnTo>
                    <a:pt x="466" y="268"/>
                  </a:lnTo>
                  <a:lnTo>
                    <a:pt x="468" y="299"/>
                  </a:lnTo>
                  <a:lnTo>
                    <a:pt x="469" y="330"/>
                  </a:lnTo>
                  <a:lnTo>
                    <a:pt x="468" y="351"/>
                  </a:lnTo>
                  <a:lnTo>
                    <a:pt x="468" y="369"/>
                  </a:lnTo>
                  <a:lnTo>
                    <a:pt x="467" y="384"/>
                  </a:lnTo>
                  <a:lnTo>
                    <a:pt x="466"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6" name="Freeform 30"/>
            <p:cNvSpPr>
              <a:spLocks/>
            </p:cNvSpPr>
            <p:nvPr/>
          </p:nvSpPr>
          <p:spPr bwMode="auto">
            <a:xfrm>
              <a:off x="3631" y="1913"/>
              <a:ext cx="132" cy="255"/>
            </a:xfrm>
            <a:custGeom>
              <a:avLst/>
              <a:gdLst>
                <a:gd name="T0" fmla="*/ 0 w 375"/>
                <a:gd name="T1" fmla="*/ 0 h 773"/>
                <a:gd name="T2" fmla="*/ 0 w 375"/>
                <a:gd name="T3" fmla="*/ 0 h 773"/>
                <a:gd name="T4" fmla="*/ 0 w 375"/>
                <a:gd name="T5" fmla="*/ 0 h 773"/>
                <a:gd name="T6" fmla="*/ 0 w 375"/>
                <a:gd name="T7" fmla="*/ 0 h 773"/>
                <a:gd name="T8" fmla="*/ 0 w 375"/>
                <a:gd name="T9" fmla="*/ 0 h 773"/>
                <a:gd name="T10" fmla="*/ 0 w 375"/>
                <a:gd name="T11" fmla="*/ 0 h 773"/>
                <a:gd name="T12" fmla="*/ 0 w 375"/>
                <a:gd name="T13" fmla="*/ 0 h 773"/>
                <a:gd name="T14" fmla="*/ 0 w 375"/>
                <a:gd name="T15" fmla="*/ 0 h 773"/>
                <a:gd name="T16" fmla="*/ 0 w 375"/>
                <a:gd name="T17" fmla="*/ 0 h 773"/>
                <a:gd name="T18" fmla="*/ 0 w 375"/>
                <a:gd name="T19" fmla="*/ 0 h 773"/>
                <a:gd name="T20" fmla="*/ 0 w 375"/>
                <a:gd name="T21" fmla="*/ 0 h 773"/>
                <a:gd name="T22" fmla="*/ 0 w 375"/>
                <a:gd name="T23" fmla="*/ 0 h 773"/>
                <a:gd name="T24" fmla="*/ 0 w 375"/>
                <a:gd name="T25" fmla="*/ 0 h 773"/>
                <a:gd name="T26" fmla="*/ 0 w 375"/>
                <a:gd name="T27" fmla="*/ 0 h 773"/>
                <a:gd name="T28" fmla="*/ 0 w 375"/>
                <a:gd name="T29" fmla="*/ 0 h 773"/>
                <a:gd name="T30" fmla="*/ 0 w 375"/>
                <a:gd name="T31" fmla="*/ 0 h 773"/>
                <a:gd name="T32" fmla="*/ 0 w 375"/>
                <a:gd name="T33" fmla="*/ 0 h 773"/>
                <a:gd name="T34" fmla="*/ 0 w 375"/>
                <a:gd name="T35" fmla="*/ 0 h 773"/>
                <a:gd name="T36" fmla="*/ 0 w 375"/>
                <a:gd name="T37" fmla="*/ 0 h 773"/>
                <a:gd name="T38" fmla="*/ 0 w 375"/>
                <a:gd name="T39" fmla="*/ 0 h 773"/>
                <a:gd name="T40" fmla="*/ 0 w 375"/>
                <a:gd name="T41" fmla="*/ 0 h 773"/>
                <a:gd name="T42" fmla="*/ 0 w 375"/>
                <a:gd name="T43" fmla="*/ 0 h 773"/>
                <a:gd name="T44" fmla="*/ 0 w 375"/>
                <a:gd name="T45" fmla="*/ 0 h 773"/>
                <a:gd name="T46" fmla="*/ 0 w 375"/>
                <a:gd name="T47" fmla="*/ 0 h 773"/>
                <a:gd name="T48" fmla="*/ 0 w 375"/>
                <a:gd name="T49" fmla="*/ 0 h 773"/>
                <a:gd name="T50" fmla="*/ 0 w 375"/>
                <a:gd name="T51" fmla="*/ 0 h 773"/>
                <a:gd name="T52" fmla="*/ 0 w 375"/>
                <a:gd name="T53" fmla="*/ 0 h 773"/>
                <a:gd name="T54" fmla="*/ 0 w 375"/>
                <a:gd name="T55" fmla="*/ 0 h 773"/>
                <a:gd name="T56" fmla="*/ 0 w 375"/>
                <a:gd name="T57" fmla="*/ 0 h 773"/>
                <a:gd name="T58" fmla="*/ 0 w 375"/>
                <a:gd name="T59" fmla="*/ 0 h 773"/>
                <a:gd name="T60" fmla="*/ 0 w 375"/>
                <a:gd name="T61" fmla="*/ 0 h 773"/>
                <a:gd name="T62" fmla="*/ 0 w 375"/>
                <a:gd name="T63" fmla="*/ 0 h 773"/>
                <a:gd name="T64" fmla="*/ 0 w 375"/>
                <a:gd name="T65" fmla="*/ 0 h 773"/>
                <a:gd name="T66" fmla="*/ 0 w 375"/>
                <a:gd name="T67" fmla="*/ 0 h 773"/>
                <a:gd name="T68" fmla="*/ 0 w 375"/>
                <a:gd name="T69" fmla="*/ 0 h 773"/>
                <a:gd name="T70" fmla="*/ 0 w 375"/>
                <a:gd name="T71" fmla="*/ 0 h 773"/>
                <a:gd name="T72" fmla="*/ 0 w 375"/>
                <a:gd name="T73" fmla="*/ 0 h 773"/>
                <a:gd name="T74" fmla="*/ 0 w 375"/>
                <a:gd name="T75" fmla="*/ 0 h 773"/>
                <a:gd name="T76" fmla="*/ 0 w 375"/>
                <a:gd name="T77" fmla="*/ 0 h 773"/>
                <a:gd name="T78" fmla="*/ 0 w 375"/>
                <a:gd name="T79" fmla="*/ 0 h 773"/>
                <a:gd name="T80" fmla="*/ 0 w 375"/>
                <a:gd name="T81" fmla="*/ 0 h 773"/>
                <a:gd name="T82" fmla="*/ 0 w 375"/>
                <a:gd name="T83" fmla="*/ 0 h 773"/>
                <a:gd name="T84" fmla="*/ 0 w 375"/>
                <a:gd name="T85" fmla="*/ 0 h 773"/>
                <a:gd name="T86" fmla="*/ 0 w 375"/>
                <a:gd name="T87" fmla="*/ 0 h 773"/>
                <a:gd name="T88" fmla="*/ 0 w 375"/>
                <a:gd name="T89" fmla="*/ 0 h 773"/>
                <a:gd name="T90" fmla="*/ 0 w 375"/>
                <a:gd name="T91" fmla="*/ 0 h 773"/>
                <a:gd name="T92" fmla="*/ 0 w 375"/>
                <a:gd name="T93" fmla="*/ 0 h 773"/>
                <a:gd name="T94" fmla="*/ 0 w 375"/>
                <a:gd name="T95" fmla="*/ 0 h 773"/>
                <a:gd name="T96" fmla="*/ 0 w 375"/>
                <a:gd name="T97" fmla="*/ 0 h 773"/>
                <a:gd name="T98" fmla="*/ 0 w 375"/>
                <a:gd name="T99" fmla="*/ 0 h 773"/>
                <a:gd name="T100" fmla="*/ 0 w 375"/>
                <a:gd name="T101" fmla="*/ 0 h 773"/>
                <a:gd name="T102" fmla="*/ 0 w 375"/>
                <a:gd name="T103" fmla="*/ 0 h 773"/>
                <a:gd name="T104" fmla="*/ 0 w 375"/>
                <a:gd name="T105" fmla="*/ 0 h 773"/>
                <a:gd name="T106" fmla="*/ 0 w 375"/>
                <a:gd name="T107" fmla="*/ 0 h 773"/>
                <a:gd name="T108" fmla="*/ 0 w 375"/>
                <a:gd name="T109" fmla="*/ 0 h 773"/>
                <a:gd name="T110" fmla="*/ 0 w 375"/>
                <a:gd name="T111" fmla="*/ 0 h 773"/>
                <a:gd name="T112" fmla="*/ 0 w 375"/>
                <a:gd name="T113" fmla="*/ 0 h 773"/>
                <a:gd name="T114" fmla="*/ 0 w 375"/>
                <a:gd name="T115" fmla="*/ 0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5"/>
                <a:gd name="T175" fmla="*/ 0 h 773"/>
                <a:gd name="T176" fmla="*/ 375 w 375"/>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5" h="773">
                  <a:moveTo>
                    <a:pt x="30" y="640"/>
                  </a:moveTo>
                  <a:lnTo>
                    <a:pt x="40" y="647"/>
                  </a:lnTo>
                  <a:lnTo>
                    <a:pt x="53" y="654"/>
                  </a:lnTo>
                  <a:lnTo>
                    <a:pt x="67" y="660"/>
                  </a:lnTo>
                  <a:lnTo>
                    <a:pt x="82" y="666"/>
                  </a:lnTo>
                  <a:lnTo>
                    <a:pt x="98" y="671"/>
                  </a:lnTo>
                  <a:lnTo>
                    <a:pt x="116" y="675"/>
                  </a:lnTo>
                  <a:lnTo>
                    <a:pt x="133" y="678"/>
                  </a:lnTo>
                  <a:lnTo>
                    <a:pt x="151" y="679"/>
                  </a:lnTo>
                  <a:lnTo>
                    <a:pt x="163" y="678"/>
                  </a:lnTo>
                  <a:lnTo>
                    <a:pt x="175" y="677"/>
                  </a:lnTo>
                  <a:lnTo>
                    <a:pt x="186" y="674"/>
                  </a:lnTo>
                  <a:lnTo>
                    <a:pt x="197" y="671"/>
                  </a:lnTo>
                  <a:lnTo>
                    <a:pt x="206" y="667"/>
                  </a:lnTo>
                  <a:lnTo>
                    <a:pt x="215" y="662"/>
                  </a:lnTo>
                  <a:lnTo>
                    <a:pt x="223" y="656"/>
                  </a:lnTo>
                  <a:lnTo>
                    <a:pt x="231" y="650"/>
                  </a:lnTo>
                  <a:lnTo>
                    <a:pt x="238" y="642"/>
                  </a:lnTo>
                  <a:lnTo>
                    <a:pt x="244" y="634"/>
                  </a:lnTo>
                  <a:lnTo>
                    <a:pt x="249" y="625"/>
                  </a:lnTo>
                  <a:lnTo>
                    <a:pt x="253" y="615"/>
                  </a:lnTo>
                  <a:lnTo>
                    <a:pt x="257" y="605"/>
                  </a:lnTo>
                  <a:lnTo>
                    <a:pt x="259" y="594"/>
                  </a:lnTo>
                  <a:lnTo>
                    <a:pt x="261" y="582"/>
                  </a:lnTo>
                  <a:lnTo>
                    <a:pt x="261" y="570"/>
                  </a:lnTo>
                  <a:lnTo>
                    <a:pt x="261" y="559"/>
                  </a:lnTo>
                  <a:lnTo>
                    <a:pt x="260" y="549"/>
                  </a:lnTo>
                  <a:lnTo>
                    <a:pt x="259" y="539"/>
                  </a:lnTo>
                  <a:lnTo>
                    <a:pt x="257" y="530"/>
                  </a:lnTo>
                  <a:lnTo>
                    <a:pt x="254" y="521"/>
                  </a:lnTo>
                  <a:lnTo>
                    <a:pt x="251" y="511"/>
                  </a:lnTo>
                  <a:lnTo>
                    <a:pt x="247" y="502"/>
                  </a:lnTo>
                  <a:lnTo>
                    <a:pt x="242" y="494"/>
                  </a:lnTo>
                  <a:lnTo>
                    <a:pt x="235" y="485"/>
                  </a:lnTo>
                  <a:lnTo>
                    <a:pt x="228" y="477"/>
                  </a:lnTo>
                  <a:lnTo>
                    <a:pt x="221" y="467"/>
                  </a:lnTo>
                  <a:lnTo>
                    <a:pt x="212" y="459"/>
                  </a:lnTo>
                  <a:lnTo>
                    <a:pt x="202" y="450"/>
                  </a:lnTo>
                  <a:lnTo>
                    <a:pt x="190" y="441"/>
                  </a:lnTo>
                  <a:lnTo>
                    <a:pt x="178" y="431"/>
                  </a:lnTo>
                  <a:lnTo>
                    <a:pt x="165" y="422"/>
                  </a:lnTo>
                  <a:lnTo>
                    <a:pt x="148" y="410"/>
                  </a:lnTo>
                  <a:lnTo>
                    <a:pt x="130" y="399"/>
                  </a:lnTo>
                  <a:lnTo>
                    <a:pt x="115" y="386"/>
                  </a:lnTo>
                  <a:lnTo>
                    <a:pt x="100" y="375"/>
                  </a:lnTo>
                  <a:lnTo>
                    <a:pt x="86" y="363"/>
                  </a:lnTo>
                  <a:lnTo>
                    <a:pt x="74" y="350"/>
                  </a:lnTo>
                  <a:lnTo>
                    <a:pt x="63" y="337"/>
                  </a:lnTo>
                  <a:lnTo>
                    <a:pt x="52" y="324"/>
                  </a:lnTo>
                  <a:lnTo>
                    <a:pt x="44" y="312"/>
                  </a:lnTo>
                  <a:lnTo>
                    <a:pt x="36" y="297"/>
                  </a:lnTo>
                  <a:lnTo>
                    <a:pt x="30" y="284"/>
                  </a:lnTo>
                  <a:lnTo>
                    <a:pt x="24" y="270"/>
                  </a:lnTo>
                  <a:lnTo>
                    <a:pt x="20" y="255"/>
                  </a:lnTo>
                  <a:lnTo>
                    <a:pt x="17" y="240"/>
                  </a:lnTo>
                  <a:lnTo>
                    <a:pt x="15" y="225"/>
                  </a:lnTo>
                  <a:lnTo>
                    <a:pt x="15" y="209"/>
                  </a:lnTo>
                  <a:lnTo>
                    <a:pt x="15" y="198"/>
                  </a:lnTo>
                  <a:lnTo>
                    <a:pt x="16" y="187"/>
                  </a:lnTo>
                  <a:lnTo>
                    <a:pt x="17" y="175"/>
                  </a:lnTo>
                  <a:lnTo>
                    <a:pt x="19" y="165"/>
                  </a:lnTo>
                  <a:lnTo>
                    <a:pt x="21" y="154"/>
                  </a:lnTo>
                  <a:lnTo>
                    <a:pt x="24" y="145"/>
                  </a:lnTo>
                  <a:lnTo>
                    <a:pt x="27" y="134"/>
                  </a:lnTo>
                  <a:lnTo>
                    <a:pt x="30" y="124"/>
                  </a:lnTo>
                  <a:lnTo>
                    <a:pt x="39" y="106"/>
                  </a:lnTo>
                  <a:lnTo>
                    <a:pt x="49" y="89"/>
                  </a:lnTo>
                  <a:lnTo>
                    <a:pt x="61" y="73"/>
                  </a:lnTo>
                  <a:lnTo>
                    <a:pt x="74" y="59"/>
                  </a:lnTo>
                  <a:lnTo>
                    <a:pt x="88" y="45"/>
                  </a:lnTo>
                  <a:lnTo>
                    <a:pt x="105" y="34"/>
                  </a:lnTo>
                  <a:lnTo>
                    <a:pt x="121" y="24"/>
                  </a:lnTo>
                  <a:lnTo>
                    <a:pt x="139" y="16"/>
                  </a:lnTo>
                  <a:lnTo>
                    <a:pt x="159" y="10"/>
                  </a:lnTo>
                  <a:lnTo>
                    <a:pt x="178" y="4"/>
                  </a:lnTo>
                  <a:lnTo>
                    <a:pt x="200" y="1"/>
                  </a:lnTo>
                  <a:lnTo>
                    <a:pt x="221" y="0"/>
                  </a:lnTo>
                  <a:lnTo>
                    <a:pt x="243" y="1"/>
                  </a:lnTo>
                  <a:lnTo>
                    <a:pt x="262" y="4"/>
                  </a:lnTo>
                  <a:lnTo>
                    <a:pt x="281" y="9"/>
                  </a:lnTo>
                  <a:lnTo>
                    <a:pt x="298" y="14"/>
                  </a:lnTo>
                  <a:lnTo>
                    <a:pt x="314" y="19"/>
                  </a:lnTo>
                  <a:lnTo>
                    <a:pt x="329" y="26"/>
                  </a:lnTo>
                  <a:lnTo>
                    <a:pt x="342" y="32"/>
                  </a:lnTo>
                  <a:lnTo>
                    <a:pt x="354" y="39"/>
                  </a:lnTo>
                  <a:lnTo>
                    <a:pt x="323" y="129"/>
                  </a:lnTo>
                  <a:lnTo>
                    <a:pt x="312" y="122"/>
                  </a:lnTo>
                  <a:lnTo>
                    <a:pt x="301" y="116"/>
                  </a:lnTo>
                  <a:lnTo>
                    <a:pt x="289" y="110"/>
                  </a:lnTo>
                  <a:lnTo>
                    <a:pt x="277" y="105"/>
                  </a:lnTo>
                  <a:lnTo>
                    <a:pt x="264" y="101"/>
                  </a:lnTo>
                  <a:lnTo>
                    <a:pt x="251" y="98"/>
                  </a:lnTo>
                  <a:lnTo>
                    <a:pt x="238" y="97"/>
                  </a:lnTo>
                  <a:lnTo>
                    <a:pt x="222" y="96"/>
                  </a:lnTo>
                  <a:lnTo>
                    <a:pt x="211" y="97"/>
                  </a:lnTo>
                  <a:lnTo>
                    <a:pt x="200" y="98"/>
                  </a:lnTo>
                  <a:lnTo>
                    <a:pt x="189" y="101"/>
                  </a:lnTo>
                  <a:lnTo>
                    <a:pt x="180" y="104"/>
                  </a:lnTo>
                  <a:lnTo>
                    <a:pt x="172" y="108"/>
                  </a:lnTo>
                  <a:lnTo>
                    <a:pt x="164" y="113"/>
                  </a:lnTo>
                  <a:lnTo>
                    <a:pt x="157" y="119"/>
                  </a:lnTo>
                  <a:lnTo>
                    <a:pt x="151" y="125"/>
                  </a:lnTo>
                  <a:lnTo>
                    <a:pt x="144" y="132"/>
                  </a:lnTo>
                  <a:lnTo>
                    <a:pt x="139" y="140"/>
                  </a:lnTo>
                  <a:lnTo>
                    <a:pt x="135" y="148"/>
                  </a:lnTo>
                  <a:lnTo>
                    <a:pt x="132" y="156"/>
                  </a:lnTo>
                  <a:lnTo>
                    <a:pt x="129" y="164"/>
                  </a:lnTo>
                  <a:lnTo>
                    <a:pt x="128" y="173"/>
                  </a:lnTo>
                  <a:lnTo>
                    <a:pt x="126" y="183"/>
                  </a:lnTo>
                  <a:lnTo>
                    <a:pt x="126" y="192"/>
                  </a:lnTo>
                  <a:lnTo>
                    <a:pt x="126" y="201"/>
                  </a:lnTo>
                  <a:lnTo>
                    <a:pt x="127" y="209"/>
                  </a:lnTo>
                  <a:lnTo>
                    <a:pt x="128" y="218"/>
                  </a:lnTo>
                  <a:lnTo>
                    <a:pt x="130" y="226"/>
                  </a:lnTo>
                  <a:lnTo>
                    <a:pt x="132" y="234"/>
                  </a:lnTo>
                  <a:lnTo>
                    <a:pt x="136" y="241"/>
                  </a:lnTo>
                  <a:lnTo>
                    <a:pt x="140" y="248"/>
                  </a:lnTo>
                  <a:lnTo>
                    <a:pt x="144" y="256"/>
                  </a:lnTo>
                  <a:lnTo>
                    <a:pt x="151" y="264"/>
                  </a:lnTo>
                  <a:lnTo>
                    <a:pt x="157" y="271"/>
                  </a:lnTo>
                  <a:lnTo>
                    <a:pt x="165" y="279"/>
                  </a:lnTo>
                  <a:lnTo>
                    <a:pt x="173" y="286"/>
                  </a:lnTo>
                  <a:lnTo>
                    <a:pt x="194" y="302"/>
                  </a:lnTo>
                  <a:lnTo>
                    <a:pt x="219" y="321"/>
                  </a:lnTo>
                  <a:lnTo>
                    <a:pt x="235" y="332"/>
                  </a:lnTo>
                  <a:lnTo>
                    <a:pt x="251" y="342"/>
                  </a:lnTo>
                  <a:lnTo>
                    <a:pt x="266" y="354"/>
                  </a:lnTo>
                  <a:lnTo>
                    <a:pt x="281" y="366"/>
                  </a:lnTo>
                  <a:lnTo>
                    <a:pt x="294" y="378"/>
                  </a:lnTo>
                  <a:lnTo>
                    <a:pt x="307" y="391"/>
                  </a:lnTo>
                  <a:lnTo>
                    <a:pt x="318" y="404"/>
                  </a:lnTo>
                  <a:lnTo>
                    <a:pt x="330" y="417"/>
                  </a:lnTo>
                  <a:lnTo>
                    <a:pt x="340" y="431"/>
                  </a:lnTo>
                  <a:lnTo>
                    <a:pt x="348" y="447"/>
                  </a:lnTo>
                  <a:lnTo>
                    <a:pt x="356" y="462"/>
                  </a:lnTo>
                  <a:lnTo>
                    <a:pt x="362" y="478"/>
                  </a:lnTo>
                  <a:lnTo>
                    <a:pt x="367" y="495"/>
                  </a:lnTo>
                  <a:lnTo>
                    <a:pt x="372" y="512"/>
                  </a:lnTo>
                  <a:lnTo>
                    <a:pt x="374" y="531"/>
                  </a:lnTo>
                  <a:lnTo>
                    <a:pt x="375" y="549"/>
                  </a:lnTo>
                  <a:lnTo>
                    <a:pt x="375" y="564"/>
                  </a:lnTo>
                  <a:lnTo>
                    <a:pt x="374" y="577"/>
                  </a:lnTo>
                  <a:lnTo>
                    <a:pt x="372" y="590"/>
                  </a:lnTo>
                  <a:lnTo>
                    <a:pt x="370" y="602"/>
                  </a:lnTo>
                  <a:lnTo>
                    <a:pt x="367" y="615"/>
                  </a:lnTo>
                  <a:lnTo>
                    <a:pt x="364" y="626"/>
                  </a:lnTo>
                  <a:lnTo>
                    <a:pt x="360" y="637"/>
                  </a:lnTo>
                  <a:lnTo>
                    <a:pt x="356" y="649"/>
                  </a:lnTo>
                  <a:lnTo>
                    <a:pt x="352" y="659"/>
                  </a:lnTo>
                  <a:lnTo>
                    <a:pt x="347" y="668"/>
                  </a:lnTo>
                  <a:lnTo>
                    <a:pt x="342" y="678"/>
                  </a:lnTo>
                  <a:lnTo>
                    <a:pt x="336" y="686"/>
                  </a:lnTo>
                  <a:lnTo>
                    <a:pt x="330" y="696"/>
                  </a:lnTo>
                  <a:lnTo>
                    <a:pt x="322" y="704"/>
                  </a:lnTo>
                  <a:lnTo>
                    <a:pt x="315" y="711"/>
                  </a:lnTo>
                  <a:lnTo>
                    <a:pt x="308" y="718"/>
                  </a:lnTo>
                  <a:lnTo>
                    <a:pt x="300" y="725"/>
                  </a:lnTo>
                  <a:lnTo>
                    <a:pt x="292" y="731"/>
                  </a:lnTo>
                  <a:lnTo>
                    <a:pt x="284" y="737"/>
                  </a:lnTo>
                  <a:lnTo>
                    <a:pt x="274" y="743"/>
                  </a:lnTo>
                  <a:lnTo>
                    <a:pt x="256" y="752"/>
                  </a:lnTo>
                  <a:lnTo>
                    <a:pt x="235" y="760"/>
                  </a:lnTo>
                  <a:lnTo>
                    <a:pt x="215" y="766"/>
                  </a:lnTo>
                  <a:lnTo>
                    <a:pt x="194" y="770"/>
                  </a:lnTo>
                  <a:lnTo>
                    <a:pt x="171" y="772"/>
                  </a:lnTo>
                  <a:lnTo>
                    <a:pt x="148" y="773"/>
                  </a:lnTo>
                  <a:lnTo>
                    <a:pt x="127" y="772"/>
                  </a:lnTo>
                  <a:lnTo>
                    <a:pt x="107" y="770"/>
                  </a:lnTo>
                  <a:lnTo>
                    <a:pt x="86" y="767"/>
                  </a:lnTo>
                  <a:lnTo>
                    <a:pt x="66" y="762"/>
                  </a:lnTo>
                  <a:lnTo>
                    <a:pt x="47" y="755"/>
                  </a:lnTo>
                  <a:lnTo>
                    <a:pt x="30" y="748"/>
                  </a:lnTo>
                  <a:lnTo>
                    <a:pt x="14" y="740"/>
                  </a:lnTo>
                  <a:lnTo>
                    <a:pt x="0" y="730"/>
                  </a:lnTo>
                  <a:lnTo>
                    <a:pt x="30" y="64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7" name="Freeform 31"/>
            <p:cNvSpPr>
              <a:spLocks/>
            </p:cNvSpPr>
            <p:nvPr/>
          </p:nvSpPr>
          <p:spPr bwMode="auto">
            <a:xfrm>
              <a:off x="3789" y="1913"/>
              <a:ext cx="132"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7" y="751"/>
                  </a:lnTo>
                  <a:lnTo>
                    <a:pt x="375" y="756"/>
                  </a:lnTo>
                  <a:lnTo>
                    <a:pt x="362" y="761"/>
                  </a:lnTo>
                  <a:lnTo>
                    <a:pt x="346" y="765"/>
                  </a:lnTo>
                  <a:lnTo>
                    <a:pt x="330" y="769"/>
                  </a:lnTo>
                  <a:lnTo>
                    <a:pt x="312" y="771"/>
                  </a:lnTo>
                  <a:lnTo>
                    <a:pt x="293" y="773"/>
                  </a:lnTo>
                  <a:lnTo>
                    <a:pt x="274" y="773"/>
                  </a:lnTo>
                  <a:lnTo>
                    <a:pt x="259" y="773"/>
                  </a:lnTo>
                  <a:lnTo>
                    <a:pt x="244" y="772"/>
                  </a:lnTo>
                  <a:lnTo>
                    <a:pt x="230" y="770"/>
                  </a:lnTo>
                  <a:lnTo>
                    <a:pt x="216" y="767"/>
                  </a:lnTo>
                  <a:lnTo>
                    <a:pt x="201" y="764"/>
                  </a:lnTo>
                  <a:lnTo>
                    <a:pt x="188" y="760"/>
                  </a:lnTo>
                  <a:lnTo>
                    <a:pt x="175" y="755"/>
                  </a:lnTo>
                  <a:lnTo>
                    <a:pt x="161" y="749"/>
                  </a:lnTo>
                  <a:lnTo>
                    <a:pt x="149" y="743"/>
                  </a:lnTo>
                  <a:lnTo>
                    <a:pt x="138" y="736"/>
                  </a:lnTo>
                  <a:lnTo>
                    <a:pt x="126" y="727"/>
                  </a:lnTo>
                  <a:lnTo>
                    <a:pt x="115" y="718"/>
                  </a:lnTo>
                  <a:lnTo>
                    <a:pt x="104" y="709"/>
                  </a:lnTo>
                  <a:lnTo>
                    <a:pt x="94" y="699"/>
                  </a:lnTo>
                  <a:lnTo>
                    <a:pt x="85" y="688"/>
                  </a:lnTo>
                  <a:lnTo>
                    <a:pt x="75" y="676"/>
                  </a:lnTo>
                  <a:lnTo>
                    <a:pt x="66" y="664"/>
                  </a:lnTo>
                  <a:lnTo>
                    <a:pt x="58" y="651"/>
                  </a:lnTo>
                  <a:lnTo>
                    <a:pt x="50" y="637"/>
                  </a:lnTo>
                  <a:lnTo>
                    <a:pt x="43" y="623"/>
                  </a:lnTo>
                  <a:lnTo>
                    <a:pt x="37" y="608"/>
                  </a:lnTo>
                  <a:lnTo>
                    <a:pt x="29" y="591"/>
                  </a:lnTo>
                  <a:lnTo>
                    <a:pt x="24" y="575"/>
                  </a:lnTo>
                  <a:lnTo>
                    <a:pt x="19" y="557"/>
                  </a:lnTo>
                  <a:lnTo>
                    <a:pt x="14" y="539"/>
                  </a:lnTo>
                  <a:lnTo>
                    <a:pt x="11" y="521"/>
                  </a:lnTo>
                  <a:lnTo>
                    <a:pt x="7" y="501"/>
                  </a:lnTo>
                  <a:lnTo>
                    <a:pt x="4" y="481"/>
                  </a:lnTo>
                  <a:lnTo>
                    <a:pt x="2" y="459"/>
                  </a:lnTo>
                  <a:lnTo>
                    <a:pt x="1" y="438"/>
                  </a:lnTo>
                  <a:lnTo>
                    <a:pt x="0" y="416"/>
                  </a:lnTo>
                  <a:lnTo>
                    <a:pt x="0" y="393"/>
                  </a:lnTo>
                  <a:lnTo>
                    <a:pt x="0" y="372"/>
                  </a:lnTo>
                  <a:lnTo>
                    <a:pt x="1" y="353"/>
                  </a:lnTo>
                  <a:lnTo>
                    <a:pt x="2" y="333"/>
                  </a:lnTo>
                  <a:lnTo>
                    <a:pt x="4" y="314"/>
                  </a:lnTo>
                  <a:lnTo>
                    <a:pt x="7" y="295"/>
                  </a:lnTo>
                  <a:lnTo>
                    <a:pt x="11" y="276"/>
                  </a:lnTo>
                  <a:lnTo>
                    <a:pt x="14" y="258"/>
                  </a:lnTo>
                  <a:lnTo>
                    <a:pt x="19" y="240"/>
                  </a:lnTo>
                  <a:lnTo>
                    <a:pt x="24" y="223"/>
                  </a:lnTo>
                  <a:lnTo>
                    <a:pt x="30" y="206"/>
                  </a:lnTo>
                  <a:lnTo>
                    <a:pt x="37" y="190"/>
                  </a:lnTo>
                  <a:lnTo>
                    <a:pt x="44" y="173"/>
                  </a:lnTo>
                  <a:lnTo>
                    <a:pt x="51" y="158"/>
                  </a:lnTo>
                  <a:lnTo>
                    <a:pt x="59" y="144"/>
                  </a:lnTo>
                  <a:lnTo>
                    <a:pt x="68" y="129"/>
                  </a:lnTo>
                  <a:lnTo>
                    <a:pt x="77" y="116"/>
                  </a:lnTo>
                  <a:lnTo>
                    <a:pt x="87" y="103"/>
                  </a:lnTo>
                  <a:lnTo>
                    <a:pt x="97" y="90"/>
                  </a:lnTo>
                  <a:lnTo>
                    <a:pt x="108" y="78"/>
                  </a:lnTo>
                  <a:lnTo>
                    <a:pt x="119" y="68"/>
                  </a:lnTo>
                  <a:lnTo>
                    <a:pt x="132" y="58"/>
                  </a:lnTo>
                  <a:lnTo>
                    <a:pt x="144" y="48"/>
                  </a:lnTo>
                  <a:lnTo>
                    <a:pt x="157" y="39"/>
                  </a:lnTo>
                  <a:lnTo>
                    <a:pt x="171" y="31"/>
                  </a:lnTo>
                  <a:lnTo>
                    <a:pt x="184" y="25"/>
                  </a:lnTo>
                  <a:lnTo>
                    <a:pt x="199" y="19"/>
                  </a:lnTo>
                  <a:lnTo>
                    <a:pt x="213" y="13"/>
                  </a:lnTo>
                  <a:lnTo>
                    <a:pt x="229" y="9"/>
                  </a:lnTo>
                  <a:lnTo>
                    <a:pt x="245" y="5"/>
                  </a:lnTo>
                  <a:lnTo>
                    <a:pt x="262" y="2"/>
                  </a:lnTo>
                  <a:lnTo>
                    <a:pt x="279" y="1"/>
                  </a:lnTo>
                  <a:lnTo>
                    <a:pt x="296" y="0"/>
                  </a:lnTo>
                  <a:lnTo>
                    <a:pt x="312" y="1"/>
                  </a:lnTo>
                  <a:lnTo>
                    <a:pt x="326" y="2"/>
                  </a:lnTo>
                  <a:lnTo>
                    <a:pt x="341" y="4"/>
                  </a:lnTo>
                  <a:lnTo>
                    <a:pt x="356" y="8"/>
                  </a:lnTo>
                  <a:lnTo>
                    <a:pt x="369" y="12"/>
                  </a:lnTo>
                  <a:lnTo>
                    <a:pt x="381" y="15"/>
                  </a:lnTo>
                  <a:lnTo>
                    <a:pt x="393" y="20"/>
                  </a:lnTo>
                  <a:lnTo>
                    <a:pt x="402" y="24"/>
                  </a:lnTo>
                  <a:lnTo>
                    <a:pt x="378" y="122"/>
                  </a:lnTo>
                  <a:lnTo>
                    <a:pt x="364" y="116"/>
                  </a:lnTo>
                  <a:lnTo>
                    <a:pt x="344" y="109"/>
                  </a:lnTo>
                  <a:lnTo>
                    <a:pt x="333" y="106"/>
                  </a:lnTo>
                  <a:lnTo>
                    <a:pt x="321" y="104"/>
                  </a:lnTo>
                  <a:lnTo>
                    <a:pt x="307"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5" y="182"/>
                  </a:lnTo>
                  <a:lnTo>
                    <a:pt x="160" y="192"/>
                  </a:lnTo>
                  <a:lnTo>
                    <a:pt x="150" y="213"/>
                  </a:lnTo>
                  <a:lnTo>
                    <a:pt x="142" y="236"/>
                  </a:lnTo>
                  <a:lnTo>
                    <a:pt x="135" y="259"/>
                  </a:lnTo>
                  <a:lnTo>
                    <a:pt x="129" y="285"/>
                  </a:lnTo>
                  <a:lnTo>
                    <a:pt x="124" y="311"/>
                  </a:lnTo>
                  <a:lnTo>
                    <a:pt x="121" y="337"/>
                  </a:lnTo>
                  <a:lnTo>
                    <a:pt x="119" y="365"/>
                  </a:lnTo>
                  <a:lnTo>
                    <a:pt x="118" y="393"/>
                  </a:lnTo>
                  <a:lnTo>
                    <a:pt x="119" y="424"/>
                  </a:lnTo>
                  <a:lnTo>
                    <a:pt x="122" y="455"/>
                  </a:lnTo>
                  <a:lnTo>
                    <a:pt x="126" y="484"/>
                  </a:lnTo>
                  <a:lnTo>
                    <a:pt x="131" y="510"/>
                  </a:lnTo>
                  <a:lnTo>
                    <a:pt x="138" y="536"/>
                  </a:lnTo>
                  <a:lnTo>
                    <a:pt x="146" y="558"/>
                  </a:lnTo>
                  <a:lnTo>
                    <a:pt x="150" y="570"/>
                  </a:lnTo>
                  <a:lnTo>
                    <a:pt x="155" y="580"/>
                  </a:lnTo>
                  <a:lnTo>
                    <a:pt x="160" y="590"/>
                  </a:lnTo>
                  <a:lnTo>
                    <a:pt x="166" y="599"/>
                  </a:lnTo>
                  <a:lnTo>
                    <a:pt x="172" y="608"/>
                  </a:lnTo>
                  <a:lnTo>
                    <a:pt x="178" y="617"/>
                  </a:lnTo>
                  <a:lnTo>
                    <a:pt x="185" y="624"/>
                  </a:lnTo>
                  <a:lnTo>
                    <a:pt x="191" y="631"/>
                  </a:lnTo>
                  <a:lnTo>
                    <a:pt x="198" y="638"/>
                  </a:lnTo>
                  <a:lnTo>
                    <a:pt x="206" y="644"/>
                  </a:lnTo>
                  <a:lnTo>
                    <a:pt x="213" y="650"/>
                  </a:lnTo>
                  <a:lnTo>
                    <a:pt x="222" y="655"/>
                  </a:lnTo>
                  <a:lnTo>
                    <a:pt x="230" y="659"/>
                  </a:lnTo>
                  <a:lnTo>
                    <a:pt x="239" y="663"/>
                  </a:lnTo>
                  <a:lnTo>
                    <a:pt x="247" y="667"/>
                  </a:lnTo>
                  <a:lnTo>
                    <a:pt x="256" y="669"/>
                  </a:lnTo>
                  <a:lnTo>
                    <a:pt x="266" y="671"/>
                  </a:lnTo>
                  <a:lnTo>
                    <a:pt x="276" y="673"/>
                  </a:lnTo>
                  <a:lnTo>
                    <a:pt x="286" y="674"/>
                  </a:lnTo>
                  <a:lnTo>
                    <a:pt x="296" y="674"/>
                  </a:lnTo>
                  <a:lnTo>
                    <a:pt x="308" y="674"/>
                  </a:lnTo>
                  <a:lnTo>
                    <a:pt x="319" y="673"/>
                  </a:lnTo>
                  <a:lnTo>
                    <a:pt x="330" y="671"/>
                  </a:lnTo>
                  <a:lnTo>
                    <a:pt x="340" y="669"/>
                  </a:lnTo>
                  <a:lnTo>
                    <a:pt x="351" y="666"/>
                  </a:lnTo>
                  <a:lnTo>
                    <a:pt x="361"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8" name="Freeform 32"/>
            <p:cNvSpPr>
              <a:spLocks noEditPoints="1"/>
            </p:cNvSpPr>
            <p:nvPr/>
          </p:nvSpPr>
          <p:spPr bwMode="auto">
            <a:xfrm>
              <a:off x="3947" y="1913"/>
              <a:ext cx="158"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7" y="559"/>
                  </a:lnTo>
                  <a:lnTo>
                    <a:pt x="144" y="582"/>
                  </a:lnTo>
                  <a:lnTo>
                    <a:pt x="151" y="602"/>
                  </a:lnTo>
                  <a:lnTo>
                    <a:pt x="161" y="622"/>
                  </a:lnTo>
                  <a:lnTo>
                    <a:pt x="166"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8" y="680"/>
                  </a:lnTo>
                  <a:lnTo>
                    <a:pt x="277" y="677"/>
                  </a:lnTo>
                  <a:lnTo>
                    <a:pt x="285" y="674"/>
                  </a:lnTo>
                  <a:lnTo>
                    <a:pt x="293" y="670"/>
                  </a:lnTo>
                  <a:lnTo>
                    <a:pt x="300" y="665"/>
                  </a:lnTo>
                  <a:lnTo>
                    <a:pt x="307" y="659"/>
                  </a:lnTo>
                  <a:lnTo>
                    <a:pt x="313" y="653"/>
                  </a:lnTo>
                  <a:lnTo>
                    <a:pt x="319" y="645"/>
                  </a:lnTo>
                  <a:lnTo>
                    <a:pt x="324" y="637"/>
                  </a:lnTo>
                  <a:lnTo>
                    <a:pt x="329" y="629"/>
                  </a:lnTo>
                  <a:lnTo>
                    <a:pt x="335" y="620"/>
                  </a:lnTo>
                  <a:lnTo>
                    <a:pt x="344" y="600"/>
                  </a:lnTo>
                  <a:lnTo>
                    <a:pt x="351" y="579"/>
                  </a:lnTo>
                  <a:lnTo>
                    <a:pt x="357" y="556"/>
                  </a:lnTo>
                  <a:lnTo>
                    <a:pt x="362" y="533"/>
                  </a:lnTo>
                  <a:lnTo>
                    <a:pt x="366" y="508"/>
                  </a:lnTo>
                  <a:lnTo>
                    <a:pt x="369" y="484"/>
                  </a:lnTo>
                  <a:lnTo>
                    <a:pt x="371" y="459"/>
                  </a:lnTo>
                  <a:lnTo>
                    <a:pt x="373" y="435"/>
                  </a:lnTo>
                  <a:lnTo>
                    <a:pt x="374" y="411"/>
                  </a:lnTo>
                  <a:lnTo>
                    <a:pt x="374" y="388"/>
                  </a:lnTo>
                  <a:lnTo>
                    <a:pt x="374" y="366"/>
                  </a:lnTo>
                  <a:lnTo>
                    <a:pt x="373" y="342"/>
                  </a:lnTo>
                  <a:lnTo>
                    <a:pt x="371" y="318"/>
                  </a:lnTo>
                  <a:lnTo>
                    <a:pt x="369" y="293"/>
                  </a:lnTo>
                  <a:lnTo>
                    <a:pt x="366" y="270"/>
                  </a:lnTo>
                  <a:lnTo>
                    <a:pt x="362" y="245"/>
                  </a:lnTo>
                  <a:lnTo>
                    <a:pt x="357" y="222"/>
                  </a:lnTo>
                  <a:lnTo>
                    <a:pt x="350" y="199"/>
                  </a:lnTo>
                  <a:lnTo>
                    <a:pt x="343" y="178"/>
                  </a:lnTo>
                  <a:lnTo>
                    <a:pt x="334" y="158"/>
                  </a:lnTo>
                  <a:lnTo>
                    <a:pt x="328" y="149"/>
                  </a:lnTo>
                  <a:lnTo>
                    <a:pt x="323" y="141"/>
                  </a:lnTo>
                  <a:lnTo>
                    <a:pt x="317" y="132"/>
                  </a:lnTo>
                  <a:lnTo>
                    <a:pt x="312" y="125"/>
                  </a:lnTo>
                  <a:lnTo>
                    <a:pt x="305" y="118"/>
                  </a:lnTo>
                  <a:lnTo>
                    <a:pt x="298" y="113"/>
                  </a:lnTo>
                  <a:lnTo>
                    <a:pt x="291" y="108"/>
                  </a:lnTo>
                  <a:lnTo>
                    <a:pt x="282" y="104"/>
                  </a:lnTo>
                  <a:lnTo>
                    <a:pt x="274" y="100"/>
                  </a:lnTo>
                  <a:lnTo>
                    <a:pt x="266" y="98"/>
                  </a:lnTo>
                  <a:lnTo>
                    <a:pt x="257" y="97"/>
                  </a:lnTo>
                  <a:lnTo>
                    <a:pt x="248" y="96"/>
                  </a:lnTo>
                  <a:lnTo>
                    <a:pt x="237" y="97"/>
                  </a:lnTo>
                  <a:lnTo>
                    <a:pt x="228" y="98"/>
                  </a:lnTo>
                  <a:lnTo>
                    <a:pt x="219" y="100"/>
                  </a:lnTo>
                  <a:lnTo>
                    <a:pt x="211" y="104"/>
                  </a:lnTo>
                  <a:lnTo>
                    <a:pt x="203"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2" y="318"/>
                  </a:lnTo>
                  <a:lnTo>
                    <a:pt x="121" y="342"/>
                  </a:lnTo>
                  <a:lnTo>
                    <a:pt x="120" y="366"/>
                  </a:lnTo>
                  <a:lnTo>
                    <a:pt x="120" y="388"/>
                  </a:lnTo>
                  <a:close/>
                  <a:moveTo>
                    <a:pt x="494" y="388"/>
                  </a:moveTo>
                  <a:lnTo>
                    <a:pt x="494" y="415"/>
                  </a:lnTo>
                  <a:lnTo>
                    <a:pt x="492"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2" y="692"/>
                  </a:lnTo>
                  <a:lnTo>
                    <a:pt x="403"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9" y="772"/>
                  </a:lnTo>
                  <a:lnTo>
                    <a:pt x="277" y="775"/>
                  </a:lnTo>
                  <a:lnTo>
                    <a:pt x="266" y="776"/>
                  </a:lnTo>
                  <a:lnTo>
                    <a:pt x="255" y="777"/>
                  </a:lnTo>
                  <a:lnTo>
                    <a:pt x="243" y="777"/>
                  </a:lnTo>
                  <a:lnTo>
                    <a:pt x="231" y="777"/>
                  </a:lnTo>
                  <a:lnTo>
                    <a:pt x="219" y="776"/>
                  </a:lnTo>
                  <a:lnTo>
                    <a:pt x="207" y="773"/>
                  </a:lnTo>
                  <a:lnTo>
                    <a:pt x="194" y="771"/>
                  </a:lnTo>
                  <a:lnTo>
                    <a:pt x="183" y="767"/>
                  </a:lnTo>
                  <a:lnTo>
                    <a:pt x="171" y="763"/>
                  </a:lnTo>
                  <a:lnTo>
                    <a:pt x="160" y="759"/>
                  </a:lnTo>
                  <a:lnTo>
                    <a:pt x="148"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5" y="613"/>
                  </a:lnTo>
                  <a:lnTo>
                    <a:pt x="30" y="596"/>
                  </a:lnTo>
                  <a:lnTo>
                    <a:pt x="24" y="579"/>
                  </a:lnTo>
                  <a:lnTo>
                    <a:pt x="19" y="562"/>
                  </a:lnTo>
                  <a:lnTo>
                    <a:pt x="14" y="543"/>
                  </a:lnTo>
                  <a:lnTo>
                    <a:pt x="11" y="524"/>
                  </a:lnTo>
                  <a:lnTo>
                    <a:pt x="8" y="503"/>
                  </a:lnTo>
                  <a:lnTo>
                    <a:pt x="5" y="482"/>
                  </a:lnTo>
                  <a:lnTo>
                    <a:pt x="3" y="460"/>
                  </a:lnTo>
                  <a:lnTo>
                    <a:pt x="1" y="438"/>
                  </a:lnTo>
                  <a:lnTo>
                    <a:pt x="0" y="414"/>
                  </a:lnTo>
                  <a:lnTo>
                    <a:pt x="0" y="389"/>
                  </a:lnTo>
                  <a:lnTo>
                    <a:pt x="0" y="364"/>
                  </a:lnTo>
                  <a:lnTo>
                    <a:pt x="1" y="340"/>
                  </a:lnTo>
                  <a:lnTo>
                    <a:pt x="3" y="317"/>
                  </a:lnTo>
                  <a:lnTo>
                    <a:pt x="5" y="294"/>
                  </a:lnTo>
                  <a:lnTo>
                    <a:pt x="8" y="273"/>
                  </a:lnTo>
                  <a:lnTo>
                    <a:pt x="12" y="252"/>
                  </a:lnTo>
                  <a:lnTo>
                    <a:pt x="16" y="232"/>
                  </a:lnTo>
                  <a:lnTo>
                    <a:pt x="22" y="213"/>
                  </a:lnTo>
                  <a:lnTo>
                    <a:pt x="27" y="195"/>
                  </a:lnTo>
                  <a:lnTo>
                    <a:pt x="33" y="179"/>
                  </a:lnTo>
                  <a:lnTo>
                    <a:pt x="39" y="162"/>
                  </a:lnTo>
                  <a:lnTo>
                    <a:pt x="46" y="146"/>
                  </a:lnTo>
                  <a:lnTo>
                    <a:pt x="53" y="131"/>
                  </a:lnTo>
                  <a:lnTo>
                    <a:pt x="60" y="118"/>
                  </a:lnTo>
                  <a:lnTo>
                    <a:pt x="69" y="105"/>
                  </a:lnTo>
                  <a:lnTo>
                    <a:pt x="78" y="93"/>
                  </a:lnTo>
                  <a:lnTo>
                    <a:pt x="87" y="81"/>
                  </a:lnTo>
                  <a:lnTo>
                    <a:pt x="96" y="70"/>
                  </a:lnTo>
                  <a:lnTo>
                    <a:pt x="105" y="61"/>
                  </a:lnTo>
                  <a:lnTo>
                    <a:pt x="116" y="52"/>
                  </a:lnTo>
                  <a:lnTo>
                    <a:pt x="126" y="43"/>
                  </a:lnTo>
                  <a:lnTo>
                    <a:pt x="136" y="36"/>
                  </a:lnTo>
                  <a:lnTo>
                    <a:pt x="147" y="29"/>
                  </a:lnTo>
                  <a:lnTo>
                    <a:pt x="158" y="23"/>
                  </a:lnTo>
                  <a:lnTo>
                    <a:pt x="169" y="18"/>
                  </a:lnTo>
                  <a:lnTo>
                    <a:pt x="181" y="13"/>
                  </a:lnTo>
                  <a:lnTo>
                    <a:pt x="192" y="10"/>
                  </a:lnTo>
                  <a:lnTo>
                    <a:pt x="204" y="6"/>
                  </a:lnTo>
                  <a:lnTo>
                    <a:pt x="216" y="3"/>
                  </a:lnTo>
                  <a:lnTo>
                    <a:pt x="227" y="2"/>
                  </a:lnTo>
                  <a:lnTo>
                    <a:pt x="239" y="1"/>
                  </a:lnTo>
                  <a:lnTo>
                    <a:pt x="252" y="0"/>
                  </a:lnTo>
                  <a:lnTo>
                    <a:pt x="264" y="1"/>
                  </a:lnTo>
                  <a:lnTo>
                    <a:pt x="276" y="2"/>
                  </a:lnTo>
                  <a:lnTo>
                    <a:pt x="289" y="4"/>
                  </a:lnTo>
                  <a:lnTo>
                    <a:pt x="301" y="6"/>
                  </a:lnTo>
                  <a:lnTo>
                    <a:pt x="313" y="10"/>
                  </a:lnTo>
                  <a:lnTo>
                    <a:pt x="324" y="14"/>
                  </a:lnTo>
                  <a:lnTo>
                    <a:pt x="336" y="19"/>
                  </a:lnTo>
                  <a:lnTo>
                    <a:pt x="347" y="25"/>
                  </a:lnTo>
                  <a:lnTo>
                    <a:pt x="357" y="31"/>
                  </a:lnTo>
                  <a:lnTo>
                    <a:pt x="368" y="38"/>
                  </a:lnTo>
                  <a:lnTo>
                    <a:pt x="378" y="45"/>
                  </a:lnTo>
                  <a:lnTo>
                    <a:pt x="388" y="55"/>
                  </a:lnTo>
                  <a:lnTo>
                    <a:pt x="397" y="64"/>
                  </a:lnTo>
                  <a:lnTo>
                    <a:pt x="406" y="74"/>
                  </a:lnTo>
                  <a:lnTo>
                    <a:pt x="415" y="84"/>
                  </a:lnTo>
                  <a:lnTo>
                    <a:pt x="424" y="97"/>
                  </a:lnTo>
                  <a:lnTo>
                    <a:pt x="432" y="109"/>
                  </a:lnTo>
                  <a:lnTo>
                    <a:pt x="439" y="122"/>
                  </a:lnTo>
                  <a:lnTo>
                    <a:pt x="446" y="136"/>
                  </a:lnTo>
                  <a:lnTo>
                    <a:pt x="453" y="151"/>
                  </a:lnTo>
                  <a:lnTo>
                    <a:pt x="459" y="166"/>
                  </a:lnTo>
                  <a:lnTo>
                    <a:pt x="465" y="183"/>
                  </a:lnTo>
                  <a:lnTo>
                    <a:pt x="471" y="199"/>
                  </a:lnTo>
                  <a:lnTo>
                    <a:pt x="476" y="217"/>
                  </a:lnTo>
                  <a:lnTo>
                    <a:pt x="480" y="236"/>
                  </a:lnTo>
                  <a:lnTo>
                    <a:pt x="483"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9" name="Freeform 33"/>
            <p:cNvSpPr>
              <a:spLocks noEditPoints="1"/>
            </p:cNvSpPr>
            <p:nvPr/>
          </p:nvSpPr>
          <p:spPr bwMode="auto">
            <a:xfrm>
              <a:off x="4149" y="1913"/>
              <a:ext cx="167" cy="351"/>
            </a:xfrm>
            <a:custGeom>
              <a:avLst/>
              <a:gdLst>
                <a:gd name="T0" fmla="*/ 0 w 492"/>
                <a:gd name="T1" fmla="*/ 0 h 1063"/>
                <a:gd name="T2" fmla="*/ 0 w 492"/>
                <a:gd name="T3" fmla="*/ 0 h 1063"/>
                <a:gd name="T4" fmla="*/ 0 w 492"/>
                <a:gd name="T5" fmla="*/ 0 h 1063"/>
                <a:gd name="T6" fmla="*/ 0 w 492"/>
                <a:gd name="T7" fmla="*/ 0 h 1063"/>
                <a:gd name="T8" fmla="*/ 0 w 492"/>
                <a:gd name="T9" fmla="*/ 0 h 1063"/>
                <a:gd name="T10" fmla="*/ 0 w 492"/>
                <a:gd name="T11" fmla="*/ 0 h 1063"/>
                <a:gd name="T12" fmla="*/ 0 w 492"/>
                <a:gd name="T13" fmla="*/ 0 h 1063"/>
                <a:gd name="T14" fmla="*/ 0 w 492"/>
                <a:gd name="T15" fmla="*/ 0 h 1063"/>
                <a:gd name="T16" fmla="*/ 0 w 492"/>
                <a:gd name="T17" fmla="*/ 0 h 1063"/>
                <a:gd name="T18" fmla="*/ 0 w 492"/>
                <a:gd name="T19" fmla="*/ 0 h 1063"/>
                <a:gd name="T20" fmla="*/ 0 w 492"/>
                <a:gd name="T21" fmla="*/ 0 h 1063"/>
                <a:gd name="T22" fmla="*/ 0 w 492"/>
                <a:gd name="T23" fmla="*/ 0 h 1063"/>
                <a:gd name="T24" fmla="*/ 0 w 492"/>
                <a:gd name="T25" fmla="*/ 0 h 1063"/>
                <a:gd name="T26" fmla="*/ 0 w 492"/>
                <a:gd name="T27" fmla="*/ 0 h 1063"/>
                <a:gd name="T28" fmla="*/ 0 w 492"/>
                <a:gd name="T29" fmla="*/ 0 h 1063"/>
                <a:gd name="T30" fmla="*/ 0 w 492"/>
                <a:gd name="T31" fmla="*/ 0 h 1063"/>
                <a:gd name="T32" fmla="*/ 0 w 492"/>
                <a:gd name="T33" fmla="*/ 0 h 1063"/>
                <a:gd name="T34" fmla="*/ 0 w 492"/>
                <a:gd name="T35" fmla="*/ 0 h 1063"/>
                <a:gd name="T36" fmla="*/ 0 w 492"/>
                <a:gd name="T37" fmla="*/ 0 h 1063"/>
                <a:gd name="T38" fmla="*/ 0 w 492"/>
                <a:gd name="T39" fmla="*/ 0 h 1063"/>
                <a:gd name="T40" fmla="*/ 0 w 492"/>
                <a:gd name="T41" fmla="*/ 0 h 1063"/>
                <a:gd name="T42" fmla="*/ 0 w 492"/>
                <a:gd name="T43" fmla="*/ 0 h 1063"/>
                <a:gd name="T44" fmla="*/ 0 w 492"/>
                <a:gd name="T45" fmla="*/ 0 h 1063"/>
                <a:gd name="T46" fmla="*/ 0 w 492"/>
                <a:gd name="T47" fmla="*/ 0 h 1063"/>
                <a:gd name="T48" fmla="*/ 0 w 492"/>
                <a:gd name="T49" fmla="*/ 0 h 1063"/>
                <a:gd name="T50" fmla="*/ 0 w 492"/>
                <a:gd name="T51" fmla="*/ 0 h 1063"/>
                <a:gd name="T52" fmla="*/ 0 w 492"/>
                <a:gd name="T53" fmla="*/ 0 h 1063"/>
                <a:gd name="T54" fmla="*/ 0 w 492"/>
                <a:gd name="T55" fmla="*/ 0 h 1063"/>
                <a:gd name="T56" fmla="*/ 0 w 492"/>
                <a:gd name="T57" fmla="*/ 0 h 1063"/>
                <a:gd name="T58" fmla="*/ 0 w 492"/>
                <a:gd name="T59" fmla="*/ 0 h 1063"/>
                <a:gd name="T60" fmla="*/ 0 w 492"/>
                <a:gd name="T61" fmla="*/ 0 h 1063"/>
                <a:gd name="T62" fmla="*/ 0 w 492"/>
                <a:gd name="T63" fmla="*/ 0 h 1063"/>
                <a:gd name="T64" fmla="*/ 0 w 492"/>
                <a:gd name="T65" fmla="*/ 0 h 1063"/>
                <a:gd name="T66" fmla="*/ 0 w 492"/>
                <a:gd name="T67" fmla="*/ 0 h 1063"/>
                <a:gd name="T68" fmla="*/ 0 w 492"/>
                <a:gd name="T69" fmla="*/ 0 h 1063"/>
                <a:gd name="T70" fmla="*/ 0 w 492"/>
                <a:gd name="T71" fmla="*/ 0 h 1063"/>
                <a:gd name="T72" fmla="*/ 0 w 492"/>
                <a:gd name="T73" fmla="*/ 0 h 1063"/>
                <a:gd name="T74" fmla="*/ 0 w 492"/>
                <a:gd name="T75" fmla="*/ 0 h 1063"/>
                <a:gd name="T76" fmla="*/ 0 w 492"/>
                <a:gd name="T77" fmla="*/ 0 h 1063"/>
                <a:gd name="T78" fmla="*/ 0 w 492"/>
                <a:gd name="T79" fmla="*/ 0 h 1063"/>
                <a:gd name="T80" fmla="*/ 0 w 492"/>
                <a:gd name="T81" fmla="*/ 0 h 1063"/>
                <a:gd name="T82" fmla="*/ 0 w 492"/>
                <a:gd name="T83" fmla="*/ 0 h 1063"/>
                <a:gd name="T84" fmla="*/ 0 w 492"/>
                <a:gd name="T85" fmla="*/ 0 h 1063"/>
                <a:gd name="T86" fmla="*/ 0 w 492"/>
                <a:gd name="T87" fmla="*/ 0 h 1063"/>
                <a:gd name="T88" fmla="*/ 0 w 492"/>
                <a:gd name="T89" fmla="*/ 0 h 1063"/>
                <a:gd name="T90" fmla="*/ 0 w 492"/>
                <a:gd name="T91" fmla="*/ 0 h 1063"/>
                <a:gd name="T92" fmla="*/ 0 w 492"/>
                <a:gd name="T93" fmla="*/ 0 h 1063"/>
                <a:gd name="T94" fmla="*/ 0 w 492"/>
                <a:gd name="T95" fmla="*/ 0 h 1063"/>
                <a:gd name="T96" fmla="*/ 0 w 492"/>
                <a:gd name="T97" fmla="*/ 0 h 10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063"/>
                <a:gd name="T149" fmla="*/ 492 w 492"/>
                <a:gd name="T150" fmla="*/ 1063 h 10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063">
                  <a:moveTo>
                    <a:pt x="124" y="489"/>
                  </a:moveTo>
                  <a:lnTo>
                    <a:pt x="125" y="505"/>
                  </a:lnTo>
                  <a:lnTo>
                    <a:pt x="126" y="522"/>
                  </a:lnTo>
                  <a:lnTo>
                    <a:pt x="128" y="537"/>
                  </a:lnTo>
                  <a:lnTo>
                    <a:pt x="130" y="551"/>
                  </a:lnTo>
                  <a:lnTo>
                    <a:pt x="135" y="571"/>
                  </a:lnTo>
                  <a:lnTo>
                    <a:pt x="140" y="587"/>
                  </a:lnTo>
                  <a:lnTo>
                    <a:pt x="146" y="602"/>
                  </a:lnTo>
                  <a:lnTo>
                    <a:pt x="152" y="616"/>
                  </a:lnTo>
                  <a:lnTo>
                    <a:pt x="160" y="628"/>
                  </a:lnTo>
                  <a:lnTo>
                    <a:pt x="167" y="638"/>
                  </a:lnTo>
                  <a:lnTo>
                    <a:pt x="174" y="648"/>
                  </a:lnTo>
                  <a:lnTo>
                    <a:pt x="182" y="655"/>
                  </a:lnTo>
                  <a:lnTo>
                    <a:pt x="190" y="661"/>
                  </a:lnTo>
                  <a:lnTo>
                    <a:pt x="197" y="666"/>
                  </a:lnTo>
                  <a:lnTo>
                    <a:pt x="206" y="670"/>
                  </a:lnTo>
                  <a:lnTo>
                    <a:pt x="213" y="673"/>
                  </a:lnTo>
                  <a:lnTo>
                    <a:pt x="220" y="675"/>
                  </a:lnTo>
                  <a:lnTo>
                    <a:pt x="227" y="676"/>
                  </a:lnTo>
                  <a:lnTo>
                    <a:pt x="234" y="677"/>
                  </a:lnTo>
                  <a:lnTo>
                    <a:pt x="240" y="677"/>
                  </a:lnTo>
                  <a:lnTo>
                    <a:pt x="250" y="677"/>
                  </a:lnTo>
                  <a:lnTo>
                    <a:pt x="259" y="675"/>
                  </a:lnTo>
                  <a:lnTo>
                    <a:pt x="267" y="674"/>
                  </a:lnTo>
                  <a:lnTo>
                    <a:pt x="275" y="671"/>
                  </a:lnTo>
                  <a:lnTo>
                    <a:pt x="282" y="668"/>
                  </a:lnTo>
                  <a:lnTo>
                    <a:pt x="289" y="664"/>
                  </a:lnTo>
                  <a:lnTo>
                    <a:pt x="297" y="659"/>
                  </a:lnTo>
                  <a:lnTo>
                    <a:pt x="303" y="654"/>
                  </a:lnTo>
                  <a:lnTo>
                    <a:pt x="310" y="648"/>
                  </a:lnTo>
                  <a:lnTo>
                    <a:pt x="315" y="641"/>
                  </a:lnTo>
                  <a:lnTo>
                    <a:pt x="321" y="633"/>
                  </a:lnTo>
                  <a:lnTo>
                    <a:pt x="326" y="626"/>
                  </a:lnTo>
                  <a:lnTo>
                    <a:pt x="336" y="609"/>
                  </a:lnTo>
                  <a:lnTo>
                    <a:pt x="344" y="590"/>
                  </a:lnTo>
                  <a:lnTo>
                    <a:pt x="351" y="569"/>
                  </a:lnTo>
                  <a:lnTo>
                    <a:pt x="357" y="547"/>
                  </a:lnTo>
                  <a:lnTo>
                    <a:pt x="362" y="523"/>
                  </a:lnTo>
                  <a:lnTo>
                    <a:pt x="366" y="498"/>
                  </a:lnTo>
                  <a:lnTo>
                    <a:pt x="369" y="472"/>
                  </a:lnTo>
                  <a:lnTo>
                    <a:pt x="371" y="445"/>
                  </a:lnTo>
                  <a:lnTo>
                    <a:pt x="372" y="417"/>
                  </a:lnTo>
                  <a:lnTo>
                    <a:pt x="372" y="389"/>
                  </a:lnTo>
                  <a:lnTo>
                    <a:pt x="372" y="361"/>
                  </a:lnTo>
                  <a:lnTo>
                    <a:pt x="371" y="332"/>
                  </a:lnTo>
                  <a:lnTo>
                    <a:pt x="368" y="306"/>
                  </a:lnTo>
                  <a:lnTo>
                    <a:pt x="365" y="279"/>
                  </a:lnTo>
                  <a:lnTo>
                    <a:pt x="361" y="254"/>
                  </a:lnTo>
                  <a:lnTo>
                    <a:pt x="356" y="231"/>
                  </a:lnTo>
                  <a:lnTo>
                    <a:pt x="350" y="208"/>
                  </a:lnTo>
                  <a:lnTo>
                    <a:pt x="342" y="188"/>
                  </a:lnTo>
                  <a:lnTo>
                    <a:pt x="333" y="169"/>
                  </a:lnTo>
                  <a:lnTo>
                    <a:pt x="323" y="153"/>
                  </a:lnTo>
                  <a:lnTo>
                    <a:pt x="318" y="146"/>
                  </a:lnTo>
                  <a:lnTo>
                    <a:pt x="313" y="139"/>
                  </a:lnTo>
                  <a:lnTo>
                    <a:pt x="307" y="132"/>
                  </a:lnTo>
                  <a:lnTo>
                    <a:pt x="301" y="126"/>
                  </a:lnTo>
                  <a:lnTo>
                    <a:pt x="294" y="121"/>
                  </a:lnTo>
                  <a:lnTo>
                    <a:pt x="287" y="116"/>
                  </a:lnTo>
                  <a:lnTo>
                    <a:pt x="280" y="113"/>
                  </a:lnTo>
                  <a:lnTo>
                    <a:pt x="272" y="109"/>
                  </a:lnTo>
                  <a:lnTo>
                    <a:pt x="265" y="107"/>
                  </a:lnTo>
                  <a:lnTo>
                    <a:pt x="257" y="105"/>
                  </a:lnTo>
                  <a:lnTo>
                    <a:pt x="248" y="104"/>
                  </a:lnTo>
                  <a:lnTo>
                    <a:pt x="239" y="104"/>
                  </a:lnTo>
                  <a:lnTo>
                    <a:pt x="229" y="104"/>
                  </a:lnTo>
                  <a:lnTo>
                    <a:pt x="219" y="107"/>
                  </a:lnTo>
                  <a:lnTo>
                    <a:pt x="210" y="110"/>
                  </a:lnTo>
                  <a:lnTo>
                    <a:pt x="199" y="115"/>
                  </a:lnTo>
                  <a:lnTo>
                    <a:pt x="190" y="121"/>
                  </a:lnTo>
                  <a:lnTo>
                    <a:pt x="182" y="128"/>
                  </a:lnTo>
                  <a:lnTo>
                    <a:pt x="174" y="137"/>
                  </a:lnTo>
                  <a:lnTo>
                    <a:pt x="166" y="146"/>
                  </a:lnTo>
                  <a:lnTo>
                    <a:pt x="159" y="155"/>
                  </a:lnTo>
                  <a:lnTo>
                    <a:pt x="152" y="166"/>
                  </a:lnTo>
                  <a:lnTo>
                    <a:pt x="146" y="176"/>
                  </a:lnTo>
                  <a:lnTo>
                    <a:pt x="141" y="189"/>
                  </a:lnTo>
                  <a:lnTo>
                    <a:pt x="137" y="201"/>
                  </a:lnTo>
                  <a:lnTo>
                    <a:pt x="133" y="213"/>
                  </a:lnTo>
                  <a:lnTo>
                    <a:pt x="131" y="226"/>
                  </a:lnTo>
                  <a:lnTo>
                    <a:pt x="129" y="239"/>
                  </a:lnTo>
                  <a:lnTo>
                    <a:pt x="127" y="252"/>
                  </a:lnTo>
                  <a:lnTo>
                    <a:pt x="126" y="267"/>
                  </a:lnTo>
                  <a:lnTo>
                    <a:pt x="125" y="281"/>
                  </a:lnTo>
                  <a:lnTo>
                    <a:pt x="124" y="296"/>
                  </a:lnTo>
                  <a:lnTo>
                    <a:pt x="124" y="489"/>
                  </a:lnTo>
                  <a:close/>
                  <a:moveTo>
                    <a:pt x="6" y="246"/>
                  </a:moveTo>
                  <a:lnTo>
                    <a:pt x="6" y="205"/>
                  </a:lnTo>
                  <a:lnTo>
                    <a:pt x="5" y="168"/>
                  </a:lnTo>
                  <a:lnTo>
                    <a:pt x="4" y="136"/>
                  </a:lnTo>
                  <a:lnTo>
                    <a:pt x="4" y="106"/>
                  </a:lnTo>
                  <a:lnTo>
                    <a:pt x="2" y="79"/>
                  </a:lnTo>
                  <a:lnTo>
                    <a:pt x="1" y="55"/>
                  </a:lnTo>
                  <a:lnTo>
                    <a:pt x="1" y="32"/>
                  </a:lnTo>
                  <a:lnTo>
                    <a:pt x="0" y="12"/>
                  </a:lnTo>
                  <a:lnTo>
                    <a:pt x="105" y="12"/>
                  </a:lnTo>
                  <a:lnTo>
                    <a:pt x="111" y="108"/>
                  </a:lnTo>
                  <a:lnTo>
                    <a:pt x="115" y="108"/>
                  </a:lnTo>
                  <a:lnTo>
                    <a:pt x="123" y="94"/>
                  </a:lnTo>
                  <a:lnTo>
                    <a:pt x="131" y="80"/>
                  </a:lnTo>
                  <a:lnTo>
                    <a:pt x="140" y="69"/>
                  </a:lnTo>
                  <a:lnTo>
                    <a:pt x="149" y="58"/>
                  </a:lnTo>
                  <a:lnTo>
                    <a:pt x="159" y="48"/>
                  </a:lnTo>
                  <a:lnTo>
                    <a:pt x="169" y="39"/>
                  </a:lnTo>
                  <a:lnTo>
                    <a:pt x="178" y="31"/>
                  </a:lnTo>
                  <a:lnTo>
                    <a:pt x="188" y="25"/>
                  </a:lnTo>
                  <a:lnTo>
                    <a:pt x="198" y="19"/>
                  </a:lnTo>
                  <a:lnTo>
                    <a:pt x="210" y="14"/>
                  </a:lnTo>
                  <a:lnTo>
                    <a:pt x="220" y="10"/>
                  </a:lnTo>
                  <a:lnTo>
                    <a:pt x="231" y="6"/>
                  </a:lnTo>
                  <a:lnTo>
                    <a:pt x="241" y="3"/>
                  </a:lnTo>
                  <a:lnTo>
                    <a:pt x="253" y="2"/>
                  </a:lnTo>
                  <a:lnTo>
                    <a:pt x="264" y="1"/>
                  </a:lnTo>
                  <a:lnTo>
                    <a:pt x="275" y="0"/>
                  </a:lnTo>
                  <a:lnTo>
                    <a:pt x="287" y="1"/>
                  </a:lnTo>
                  <a:lnTo>
                    <a:pt x="299" y="2"/>
                  </a:lnTo>
                  <a:lnTo>
                    <a:pt x="311" y="4"/>
                  </a:lnTo>
                  <a:lnTo>
                    <a:pt x="322" y="8"/>
                  </a:lnTo>
                  <a:lnTo>
                    <a:pt x="333" y="11"/>
                  </a:lnTo>
                  <a:lnTo>
                    <a:pt x="344" y="15"/>
                  </a:lnTo>
                  <a:lnTo>
                    <a:pt x="354" y="20"/>
                  </a:lnTo>
                  <a:lnTo>
                    <a:pt x="364" y="26"/>
                  </a:lnTo>
                  <a:lnTo>
                    <a:pt x="374" y="33"/>
                  </a:lnTo>
                  <a:lnTo>
                    <a:pt x="384" y="40"/>
                  </a:lnTo>
                  <a:lnTo>
                    <a:pt x="393" y="48"/>
                  </a:lnTo>
                  <a:lnTo>
                    <a:pt x="402" y="58"/>
                  </a:lnTo>
                  <a:lnTo>
                    <a:pt x="410" y="67"/>
                  </a:lnTo>
                  <a:lnTo>
                    <a:pt x="418" y="78"/>
                  </a:lnTo>
                  <a:lnTo>
                    <a:pt x="426" y="88"/>
                  </a:lnTo>
                  <a:lnTo>
                    <a:pt x="433" y="101"/>
                  </a:lnTo>
                  <a:lnTo>
                    <a:pt x="440" y="113"/>
                  </a:lnTo>
                  <a:lnTo>
                    <a:pt x="447" y="127"/>
                  </a:lnTo>
                  <a:lnTo>
                    <a:pt x="452" y="141"/>
                  </a:lnTo>
                  <a:lnTo>
                    <a:pt x="458" y="156"/>
                  </a:lnTo>
                  <a:lnTo>
                    <a:pt x="463" y="171"/>
                  </a:lnTo>
                  <a:lnTo>
                    <a:pt x="468" y="188"/>
                  </a:lnTo>
                  <a:lnTo>
                    <a:pt x="473" y="204"/>
                  </a:lnTo>
                  <a:lnTo>
                    <a:pt x="477" y="222"/>
                  </a:lnTo>
                  <a:lnTo>
                    <a:pt x="481" y="240"/>
                  </a:lnTo>
                  <a:lnTo>
                    <a:pt x="484" y="259"/>
                  </a:lnTo>
                  <a:lnTo>
                    <a:pt x="486" y="279"/>
                  </a:lnTo>
                  <a:lnTo>
                    <a:pt x="488" y="298"/>
                  </a:lnTo>
                  <a:lnTo>
                    <a:pt x="490" y="320"/>
                  </a:lnTo>
                  <a:lnTo>
                    <a:pt x="491" y="341"/>
                  </a:lnTo>
                  <a:lnTo>
                    <a:pt x="492" y="364"/>
                  </a:lnTo>
                  <a:lnTo>
                    <a:pt x="492" y="386"/>
                  </a:lnTo>
                  <a:lnTo>
                    <a:pt x="492" y="412"/>
                  </a:lnTo>
                  <a:lnTo>
                    <a:pt x="491" y="437"/>
                  </a:lnTo>
                  <a:lnTo>
                    <a:pt x="489" y="461"/>
                  </a:lnTo>
                  <a:lnTo>
                    <a:pt x="487" y="484"/>
                  </a:lnTo>
                  <a:lnTo>
                    <a:pt x="485" y="505"/>
                  </a:lnTo>
                  <a:lnTo>
                    <a:pt x="481" y="527"/>
                  </a:lnTo>
                  <a:lnTo>
                    <a:pt x="477" y="546"/>
                  </a:lnTo>
                  <a:lnTo>
                    <a:pt x="473" y="566"/>
                  </a:lnTo>
                  <a:lnTo>
                    <a:pt x="467" y="584"/>
                  </a:lnTo>
                  <a:lnTo>
                    <a:pt x="462" y="601"/>
                  </a:lnTo>
                  <a:lnTo>
                    <a:pt x="456" y="618"/>
                  </a:lnTo>
                  <a:lnTo>
                    <a:pt x="450" y="633"/>
                  </a:lnTo>
                  <a:lnTo>
                    <a:pt x="443" y="648"/>
                  </a:lnTo>
                  <a:lnTo>
                    <a:pt x="436" y="662"/>
                  </a:lnTo>
                  <a:lnTo>
                    <a:pt x="428" y="674"/>
                  </a:lnTo>
                  <a:lnTo>
                    <a:pt x="420" y="686"/>
                  </a:lnTo>
                  <a:lnTo>
                    <a:pt x="412" y="698"/>
                  </a:lnTo>
                  <a:lnTo>
                    <a:pt x="403" y="708"/>
                  </a:lnTo>
                  <a:lnTo>
                    <a:pt x="394" y="718"/>
                  </a:lnTo>
                  <a:lnTo>
                    <a:pt x="385" y="727"/>
                  </a:lnTo>
                  <a:lnTo>
                    <a:pt x="375" y="736"/>
                  </a:lnTo>
                  <a:lnTo>
                    <a:pt x="365" y="743"/>
                  </a:lnTo>
                  <a:lnTo>
                    <a:pt x="356" y="749"/>
                  </a:lnTo>
                  <a:lnTo>
                    <a:pt x="346" y="755"/>
                  </a:lnTo>
                  <a:lnTo>
                    <a:pt x="336" y="760"/>
                  </a:lnTo>
                  <a:lnTo>
                    <a:pt x="324" y="764"/>
                  </a:lnTo>
                  <a:lnTo>
                    <a:pt x="314" y="768"/>
                  </a:lnTo>
                  <a:lnTo>
                    <a:pt x="303" y="771"/>
                  </a:lnTo>
                  <a:lnTo>
                    <a:pt x="293" y="773"/>
                  </a:lnTo>
                  <a:lnTo>
                    <a:pt x="281" y="776"/>
                  </a:lnTo>
                  <a:lnTo>
                    <a:pt x="270" y="777"/>
                  </a:lnTo>
                  <a:lnTo>
                    <a:pt x="260" y="777"/>
                  </a:lnTo>
                  <a:lnTo>
                    <a:pt x="246" y="777"/>
                  </a:lnTo>
                  <a:lnTo>
                    <a:pt x="234" y="775"/>
                  </a:lnTo>
                  <a:lnTo>
                    <a:pt x="222" y="772"/>
                  </a:lnTo>
                  <a:lnTo>
                    <a:pt x="212" y="769"/>
                  </a:lnTo>
                  <a:lnTo>
                    <a:pt x="201" y="765"/>
                  </a:lnTo>
                  <a:lnTo>
                    <a:pt x="191" y="760"/>
                  </a:lnTo>
                  <a:lnTo>
                    <a:pt x="182" y="755"/>
                  </a:lnTo>
                  <a:lnTo>
                    <a:pt x="174" y="749"/>
                  </a:lnTo>
                  <a:lnTo>
                    <a:pt x="167" y="743"/>
                  </a:lnTo>
                  <a:lnTo>
                    <a:pt x="160" y="736"/>
                  </a:lnTo>
                  <a:lnTo>
                    <a:pt x="152" y="728"/>
                  </a:lnTo>
                  <a:lnTo>
                    <a:pt x="146" y="721"/>
                  </a:lnTo>
                  <a:lnTo>
                    <a:pt x="136" y="706"/>
                  </a:lnTo>
                  <a:lnTo>
                    <a:pt x="127" y="690"/>
                  </a:lnTo>
                  <a:lnTo>
                    <a:pt x="124" y="690"/>
                  </a:lnTo>
                  <a:lnTo>
                    <a:pt x="124" y="1063"/>
                  </a:lnTo>
                  <a:lnTo>
                    <a:pt x="6" y="1063"/>
                  </a:lnTo>
                  <a:lnTo>
                    <a:pt x="6" y="2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0" name="Freeform 34"/>
            <p:cNvSpPr>
              <a:spLocks noEditPoints="1"/>
            </p:cNvSpPr>
            <p:nvPr/>
          </p:nvSpPr>
          <p:spPr bwMode="auto">
            <a:xfrm>
              <a:off x="4351" y="1913"/>
              <a:ext cx="158" cy="255"/>
            </a:xfrm>
            <a:custGeom>
              <a:avLst/>
              <a:gdLst>
                <a:gd name="T0" fmla="*/ 0 w 470"/>
                <a:gd name="T1" fmla="*/ 0 h 773"/>
                <a:gd name="T2" fmla="*/ 0 w 470"/>
                <a:gd name="T3" fmla="*/ 0 h 773"/>
                <a:gd name="T4" fmla="*/ 0 w 470"/>
                <a:gd name="T5" fmla="*/ 0 h 773"/>
                <a:gd name="T6" fmla="*/ 0 w 470"/>
                <a:gd name="T7" fmla="*/ 0 h 773"/>
                <a:gd name="T8" fmla="*/ 0 w 470"/>
                <a:gd name="T9" fmla="*/ 0 h 773"/>
                <a:gd name="T10" fmla="*/ 0 w 470"/>
                <a:gd name="T11" fmla="*/ 0 h 773"/>
                <a:gd name="T12" fmla="*/ 0 w 470"/>
                <a:gd name="T13" fmla="*/ 0 h 773"/>
                <a:gd name="T14" fmla="*/ 0 w 470"/>
                <a:gd name="T15" fmla="*/ 0 h 773"/>
                <a:gd name="T16" fmla="*/ 0 w 470"/>
                <a:gd name="T17" fmla="*/ 0 h 773"/>
                <a:gd name="T18" fmla="*/ 0 w 470"/>
                <a:gd name="T19" fmla="*/ 0 h 773"/>
                <a:gd name="T20" fmla="*/ 0 w 470"/>
                <a:gd name="T21" fmla="*/ 0 h 773"/>
                <a:gd name="T22" fmla="*/ 0 w 470"/>
                <a:gd name="T23" fmla="*/ 0 h 773"/>
                <a:gd name="T24" fmla="*/ 0 w 470"/>
                <a:gd name="T25" fmla="*/ 0 h 773"/>
                <a:gd name="T26" fmla="*/ 0 w 470"/>
                <a:gd name="T27" fmla="*/ 0 h 773"/>
                <a:gd name="T28" fmla="*/ 0 w 470"/>
                <a:gd name="T29" fmla="*/ 0 h 773"/>
                <a:gd name="T30" fmla="*/ 0 w 470"/>
                <a:gd name="T31" fmla="*/ 0 h 773"/>
                <a:gd name="T32" fmla="*/ 0 w 470"/>
                <a:gd name="T33" fmla="*/ 0 h 773"/>
                <a:gd name="T34" fmla="*/ 0 w 470"/>
                <a:gd name="T35" fmla="*/ 0 h 773"/>
                <a:gd name="T36" fmla="*/ 0 w 470"/>
                <a:gd name="T37" fmla="*/ 0 h 773"/>
                <a:gd name="T38" fmla="*/ 0 w 470"/>
                <a:gd name="T39" fmla="*/ 0 h 773"/>
                <a:gd name="T40" fmla="*/ 0 w 470"/>
                <a:gd name="T41" fmla="*/ 0 h 773"/>
                <a:gd name="T42" fmla="*/ 0 w 470"/>
                <a:gd name="T43" fmla="*/ 0 h 773"/>
                <a:gd name="T44" fmla="*/ 0 w 470"/>
                <a:gd name="T45" fmla="*/ 0 h 773"/>
                <a:gd name="T46" fmla="*/ 0 w 470"/>
                <a:gd name="T47" fmla="*/ 0 h 773"/>
                <a:gd name="T48" fmla="*/ 0 w 470"/>
                <a:gd name="T49" fmla="*/ 0 h 773"/>
                <a:gd name="T50" fmla="*/ 0 w 470"/>
                <a:gd name="T51" fmla="*/ 0 h 773"/>
                <a:gd name="T52" fmla="*/ 0 w 470"/>
                <a:gd name="T53" fmla="*/ 0 h 773"/>
                <a:gd name="T54" fmla="*/ 0 w 470"/>
                <a:gd name="T55" fmla="*/ 0 h 773"/>
                <a:gd name="T56" fmla="*/ 0 w 470"/>
                <a:gd name="T57" fmla="*/ 0 h 773"/>
                <a:gd name="T58" fmla="*/ 0 w 470"/>
                <a:gd name="T59" fmla="*/ 0 h 773"/>
                <a:gd name="T60" fmla="*/ 0 w 470"/>
                <a:gd name="T61" fmla="*/ 0 h 773"/>
                <a:gd name="T62" fmla="*/ 0 w 470"/>
                <a:gd name="T63" fmla="*/ 0 h 773"/>
                <a:gd name="T64" fmla="*/ 0 w 470"/>
                <a:gd name="T65" fmla="*/ 0 h 773"/>
                <a:gd name="T66" fmla="*/ 0 w 470"/>
                <a:gd name="T67" fmla="*/ 0 h 773"/>
                <a:gd name="T68" fmla="*/ 0 w 470"/>
                <a:gd name="T69" fmla="*/ 0 h 773"/>
                <a:gd name="T70" fmla="*/ 0 w 470"/>
                <a:gd name="T71" fmla="*/ 0 h 773"/>
                <a:gd name="T72" fmla="*/ 0 w 470"/>
                <a:gd name="T73" fmla="*/ 0 h 773"/>
                <a:gd name="T74" fmla="*/ 0 w 470"/>
                <a:gd name="T75" fmla="*/ 0 h 773"/>
                <a:gd name="T76" fmla="*/ 0 w 470"/>
                <a:gd name="T77" fmla="*/ 0 h 773"/>
                <a:gd name="T78" fmla="*/ 0 w 470"/>
                <a:gd name="T79" fmla="*/ 0 h 773"/>
                <a:gd name="T80" fmla="*/ 0 w 470"/>
                <a:gd name="T81" fmla="*/ 0 h 773"/>
                <a:gd name="T82" fmla="*/ 0 w 470"/>
                <a:gd name="T83" fmla="*/ 0 h 773"/>
                <a:gd name="T84" fmla="*/ 0 w 470"/>
                <a:gd name="T85" fmla="*/ 0 h 773"/>
                <a:gd name="T86" fmla="*/ 0 w 470"/>
                <a:gd name="T87" fmla="*/ 0 h 773"/>
                <a:gd name="T88" fmla="*/ 0 w 470"/>
                <a:gd name="T89" fmla="*/ 0 h 773"/>
                <a:gd name="T90" fmla="*/ 0 w 470"/>
                <a:gd name="T91" fmla="*/ 0 h 773"/>
                <a:gd name="T92" fmla="*/ 0 w 470"/>
                <a:gd name="T93" fmla="*/ 0 h 773"/>
                <a:gd name="T94" fmla="*/ 0 w 470"/>
                <a:gd name="T95" fmla="*/ 0 h 773"/>
                <a:gd name="T96" fmla="*/ 0 w 470"/>
                <a:gd name="T97" fmla="*/ 0 h 773"/>
                <a:gd name="T98" fmla="*/ 0 w 470"/>
                <a:gd name="T99" fmla="*/ 0 h 773"/>
                <a:gd name="T100" fmla="*/ 0 w 470"/>
                <a:gd name="T101" fmla="*/ 0 h 773"/>
                <a:gd name="T102" fmla="*/ 0 w 470"/>
                <a:gd name="T103" fmla="*/ 0 h 773"/>
                <a:gd name="T104" fmla="*/ 0 w 470"/>
                <a:gd name="T105" fmla="*/ 0 h 773"/>
                <a:gd name="T106" fmla="*/ 0 w 470"/>
                <a:gd name="T107" fmla="*/ 0 h 773"/>
                <a:gd name="T108" fmla="*/ 0 w 470"/>
                <a:gd name="T109" fmla="*/ 0 h 773"/>
                <a:gd name="T110" fmla="*/ 0 w 470"/>
                <a:gd name="T111" fmla="*/ 0 h 773"/>
                <a:gd name="T112" fmla="*/ 0 w 470"/>
                <a:gd name="T113" fmla="*/ 0 h 773"/>
                <a:gd name="T114" fmla="*/ 0 w 470"/>
                <a:gd name="T115" fmla="*/ 0 h 773"/>
                <a:gd name="T116" fmla="*/ 0 w 470"/>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0"/>
                <a:gd name="T178" fmla="*/ 0 h 773"/>
                <a:gd name="T179" fmla="*/ 470 w 470"/>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0" h="773">
                  <a:moveTo>
                    <a:pt x="354" y="311"/>
                  </a:moveTo>
                  <a:lnTo>
                    <a:pt x="354" y="283"/>
                  </a:lnTo>
                  <a:lnTo>
                    <a:pt x="352" y="258"/>
                  </a:lnTo>
                  <a:lnTo>
                    <a:pt x="349" y="235"/>
                  </a:lnTo>
                  <a:lnTo>
                    <a:pt x="346" y="213"/>
                  </a:lnTo>
                  <a:lnTo>
                    <a:pt x="341" y="194"/>
                  </a:lnTo>
                  <a:lnTo>
                    <a:pt x="335" y="176"/>
                  </a:lnTo>
                  <a:lnTo>
                    <a:pt x="329" y="160"/>
                  </a:lnTo>
                  <a:lnTo>
                    <a:pt x="320" y="146"/>
                  </a:lnTo>
                  <a:lnTo>
                    <a:pt x="312" y="133"/>
                  </a:lnTo>
                  <a:lnTo>
                    <a:pt x="304" y="123"/>
                  </a:lnTo>
                  <a:lnTo>
                    <a:pt x="294" y="114"/>
                  </a:lnTo>
                  <a:lnTo>
                    <a:pt x="285" y="107"/>
                  </a:lnTo>
                  <a:lnTo>
                    <a:pt x="274" y="101"/>
                  </a:lnTo>
                  <a:lnTo>
                    <a:pt x="264" y="98"/>
                  </a:lnTo>
                  <a:lnTo>
                    <a:pt x="253" y="95"/>
                  </a:lnTo>
                  <a:lnTo>
                    <a:pt x="243" y="94"/>
                  </a:lnTo>
                  <a:lnTo>
                    <a:pt x="236" y="95"/>
                  </a:lnTo>
                  <a:lnTo>
                    <a:pt x="228" y="96"/>
                  </a:lnTo>
                  <a:lnTo>
                    <a:pt x="221" y="97"/>
                  </a:lnTo>
                  <a:lnTo>
                    <a:pt x="215" y="99"/>
                  </a:lnTo>
                  <a:lnTo>
                    <a:pt x="208" y="102"/>
                  </a:lnTo>
                  <a:lnTo>
                    <a:pt x="202" y="105"/>
                  </a:lnTo>
                  <a:lnTo>
                    <a:pt x="197" y="109"/>
                  </a:lnTo>
                  <a:lnTo>
                    <a:pt x="191" y="113"/>
                  </a:lnTo>
                  <a:lnTo>
                    <a:pt x="180" y="123"/>
                  </a:lnTo>
                  <a:lnTo>
                    <a:pt x="170" y="136"/>
                  </a:lnTo>
                  <a:lnTo>
                    <a:pt x="161" y="149"/>
                  </a:lnTo>
                  <a:lnTo>
                    <a:pt x="154" y="163"/>
                  </a:lnTo>
                  <a:lnTo>
                    <a:pt x="147" y="180"/>
                  </a:lnTo>
                  <a:lnTo>
                    <a:pt x="139" y="197"/>
                  </a:lnTo>
                  <a:lnTo>
                    <a:pt x="134" y="214"/>
                  </a:lnTo>
                  <a:lnTo>
                    <a:pt x="130" y="233"/>
                  </a:lnTo>
                  <a:lnTo>
                    <a:pt x="126" y="252"/>
                  </a:lnTo>
                  <a:lnTo>
                    <a:pt x="123" y="272"/>
                  </a:lnTo>
                  <a:lnTo>
                    <a:pt x="121" y="291"/>
                  </a:lnTo>
                  <a:lnTo>
                    <a:pt x="120" y="311"/>
                  </a:lnTo>
                  <a:lnTo>
                    <a:pt x="354" y="311"/>
                  </a:lnTo>
                  <a:close/>
                  <a:moveTo>
                    <a:pt x="118" y="399"/>
                  </a:moveTo>
                  <a:lnTo>
                    <a:pt x="119" y="420"/>
                  </a:lnTo>
                  <a:lnTo>
                    <a:pt x="119" y="441"/>
                  </a:lnTo>
                  <a:lnTo>
                    <a:pt x="121" y="459"/>
                  </a:lnTo>
                  <a:lnTo>
                    <a:pt x="122" y="478"/>
                  </a:lnTo>
                  <a:lnTo>
                    <a:pt x="125" y="495"/>
                  </a:lnTo>
                  <a:lnTo>
                    <a:pt x="127" y="510"/>
                  </a:lnTo>
                  <a:lnTo>
                    <a:pt x="130" y="526"/>
                  </a:lnTo>
                  <a:lnTo>
                    <a:pt x="134" y="540"/>
                  </a:lnTo>
                  <a:lnTo>
                    <a:pt x="137"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09" y="656"/>
                  </a:lnTo>
                  <a:lnTo>
                    <a:pt x="216" y="661"/>
                  </a:lnTo>
                  <a:lnTo>
                    <a:pt x="224" y="664"/>
                  </a:lnTo>
                  <a:lnTo>
                    <a:pt x="231" y="668"/>
                  </a:lnTo>
                  <a:lnTo>
                    <a:pt x="247" y="673"/>
                  </a:lnTo>
                  <a:lnTo>
                    <a:pt x="263" y="676"/>
                  </a:lnTo>
                  <a:lnTo>
                    <a:pt x="280" y="678"/>
                  </a:lnTo>
                  <a:lnTo>
                    <a:pt x="295" y="679"/>
                  </a:lnTo>
                  <a:lnTo>
                    <a:pt x="314" y="678"/>
                  </a:lnTo>
                  <a:lnTo>
                    <a:pt x="333" y="676"/>
                  </a:lnTo>
                  <a:lnTo>
                    <a:pt x="350" y="674"/>
                  </a:lnTo>
                  <a:lnTo>
                    <a:pt x="367" y="671"/>
                  </a:lnTo>
                  <a:lnTo>
                    <a:pt x="381" y="667"/>
                  </a:lnTo>
                  <a:lnTo>
                    <a:pt x="395" y="662"/>
                  </a:lnTo>
                  <a:lnTo>
                    <a:pt x="408" y="657"/>
                  </a:lnTo>
                  <a:lnTo>
                    <a:pt x="420" y="651"/>
                  </a:lnTo>
                  <a:lnTo>
                    <a:pt x="440" y="738"/>
                  </a:lnTo>
                  <a:lnTo>
                    <a:pt x="423" y="746"/>
                  </a:lnTo>
                  <a:lnTo>
                    <a:pt x="404" y="753"/>
                  </a:lnTo>
                  <a:lnTo>
                    <a:pt x="385" y="759"/>
                  </a:lnTo>
                  <a:lnTo>
                    <a:pt x="363" y="764"/>
                  </a:lnTo>
                  <a:lnTo>
                    <a:pt x="342" y="768"/>
                  </a:lnTo>
                  <a:lnTo>
                    <a:pt x="319" y="771"/>
                  </a:lnTo>
                  <a:lnTo>
                    <a:pt x="297" y="773"/>
                  </a:lnTo>
                  <a:lnTo>
                    <a:pt x="273" y="773"/>
                  </a:lnTo>
                  <a:lnTo>
                    <a:pt x="257" y="773"/>
                  </a:lnTo>
                  <a:lnTo>
                    <a:pt x="241" y="771"/>
                  </a:lnTo>
                  <a:lnTo>
                    <a:pt x="225" y="769"/>
                  </a:lnTo>
                  <a:lnTo>
                    <a:pt x="210" y="767"/>
                  </a:lnTo>
                  <a:lnTo>
                    <a:pt x="196" y="763"/>
                  </a:lnTo>
                  <a:lnTo>
                    <a:pt x="181" y="758"/>
                  </a:lnTo>
                  <a:lnTo>
                    <a:pt x="168" y="753"/>
                  </a:lnTo>
                  <a:lnTo>
                    <a:pt x="155" y="747"/>
                  </a:lnTo>
                  <a:lnTo>
                    <a:pt x="142" y="740"/>
                  </a:lnTo>
                  <a:lnTo>
                    <a:pt x="130" y="733"/>
                  </a:lnTo>
                  <a:lnTo>
                    <a:pt x="119" y="724"/>
                  </a:lnTo>
                  <a:lnTo>
                    <a:pt x="108" y="715"/>
                  </a:lnTo>
                  <a:lnTo>
                    <a:pt x="97" y="705"/>
                  </a:lnTo>
                  <a:lnTo>
                    <a:pt x="87" y="695"/>
                  </a:lnTo>
                  <a:lnTo>
                    <a:pt x="78" y="683"/>
                  </a:lnTo>
                  <a:lnTo>
                    <a:pt x="70" y="671"/>
                  </a:lnTo>
                  <a:lnTo>
                    <a:pt x="61" y="659"/>
                  </a:lnTo>
                  <a:lnTo>
                    <a:pt x="53" y="645"/>
                  </a:lnTo>
                  <a:lnTo>
                    <a:pt x="46" y="631"/>
                  </a:lnTo>
                  <a:lnTo>
                    <a:pt x="39" y="617"/>
                  </a:lnTo>
                  <a:lnTo>
                    <a:pt x="33" y="601"/>
                  </a:lnTo>
                  <a:lnTo>
                    <a:pt x="27" y="585"/>
                  </a:lnTo>
                  <a:lnTo>
                    <a:pt x="22" y="569"/>
                  </a:lnTo>
                  <a:lnTo>
                    <a:pt x="18" y="552"/>
                  </a:lnTo>
                  <a:lnTo>
                    <a:pt x="14" y="534"/>
                  </a:lnTo>
                  <a:lnTo>
                    <a:pt x="10"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1" y="270"/>
                  </a:lnTo>
                  <a:lnTo>
                    <a:pt x="15" y="250"/>
                  </a:lnTo>
                  <a:lnTo>
                    <a:pt x="19" y="232"/>
                  </a:lnTo>
                  <a:lnTo>
                    <a:pt x="24" y="213"/>
                  </a:lnTo>
                  <a:lnTo>
                    <a:pt x="29" y="197"/>
                  </a:lnTo>
                  <a:lnTo>
                    <a:pt x="35" y="180"/>
                  </a:lnTo>
                  <a:lnTo>
                    <a:pt x="41" y="164"/>
                  </a:lnTo>
                  <a:lnTo>
                    <a:pt x="48" y="149"/>
                  </a:lnTo>
                  <a:lnTo>
                    <a:pt x="56" y="134"/>
                  </a:lnTo>
                  <a:lnTo>
                    <a:pt x="63" y="120"/>
                  </a:lnTo>
                  <a:lnTo>
                    <a:pt x="71" y="107"/>
                  </a:lnTo>
                  <a:lnTo>
                    <a:pt x="80" y="95"/>
                  </a:lnTo>
                  <a:lnTo>
                    <a:pt x="89" y="83"/>
                  </a:lnTo>
                  <a:lnTo>
                    <a:pt x="99" y="72"/>
                  </a:lnTo>
                  <a:lnTo>
                    <a:pt x="108" y="62"/>
                  </a:lnTo>
                  <a:lnTo>
                    <a:pt x="119" y="53"/>
                  </a:lnTo>
                  <a:lnTo>
                    <a:pt x="129" y="43"/>
                  </a:lnTo>
                  <a:lnTo>
                    <a:pt x="140" y="35"/>
                  </a:lnTo>
                  <a:lnTo>
                    <a:pt x="152" y="28"/>
                  </a:lnTo>
                  <a:lnTo>
                    <a:pt x="163" y="22"/>
                  </a:lnTo>
                  <a:lnTo>
                    <a:pt x="175" y="17"/>
                  </a:lnTo>
                  <a:lnTo>
                    <a:pt x="188" y="12"/>
                  </a:lnTo>
                  <a:lnTo>
                    <a:pt x="201" y="8"/>
                  </a:lnTo>
                  <a:lnTo>
                    <a:pt x="214" y="4"/>
                  </a:lnTo>
                  <a:lnTo>
                    <a:pt x="227" y="2"/>
                  </a:lnTo>
                  <a:lnTo>
                    <a:pt x="241" y="1"/>
                  </a:lnTo>
                  <a:lnTo>
                    <a:pt x="255" y="0"/>
                  </a:lnTo>
                  <a:lnTo>
                    <a:pt x="269" y="1"/>
                  </a:lnTo>
                  <a:lnTo>
                    <a:pt x="283" y="2"/>
                  </a:lnTo>
                  <a:lnTo>
                    <a:pt x="296" y="4"/>
                  </a:lnTo>
                  <a:lnTo>
                    <a:pt x="308" y="8"/>
                  </a:lnTo>
                  <a:lnTo>
                    <a:pt x="319" y="12"/>
                  </a:lnTo>
                  <a:lnTo>
                    <a:pt x="332" y="17"/>
                  </a:lnTo>
                  <a:lnTo>
                    <a:pt x="342" y="22"/>
                  </a:lnTo>
                  <a:lnTo>
                    <a:pt x="353" y="29"/>
                  </a:lnTo>
                  <a:lnTo>
                    <a:pt x="362" y="35"/>
                  </a:lnTo>
                  <a:lnTo>
                    <a:pt x="373" y="43"/>
                  </a:lnTo>
                  <a:lnTo>
                    <a:pt x="381" y="52"/>
                  </a:lnTo>
                  <a:lnTo>
                    <a:pt x="390" y="61"/>
                  </a:lnTo>
                  <a:lnTo>
                    <a:pt x="398" y="70"/>
                  </a:lnTo>
                  <a:lnTo>
                    <a:pt x="405" y="80"/>
                  </a:lnTo>
                  <a:lnTo>
                    <a:pt x="413" y="91"/>
                  </a:lnTo>
                  <a:lnTo>
                    <a:pt x="420" y="103"/>
                  </a:lnTo>
                  <a:lnTo>
                    <a:pt x="426" y="114"/>
                  </a:lnTo>
                  <a:lnTo>
                    <a:pt x="431" y="126"/>
                  </a:lnTo>
                  <a:lnTo>
                    <a:pt x="437" y="140"/>
                  </a:lnTo>
                  <a:lnTo>
                    <a:pt x="442" y="152"/>
                  </a:lnTo>
                  <a:lnTo>
                    <a:pt x="450" y="180"/>
                  </a:lnTo>
                  <a:lnTo>
                    <a:pt x="458" y="208"/>
                  </a:lnTo>
                  <a:lnTo>
                    <a:pt x="463" y="238"/>
                  </a:lnTo>
                  <a:lnTo>
                    <a:pt x="467" y="268"/>
                  </a:lnTo>
                  <a:lnTo>
                    <a:pt x="469" y="299"/>
                  </a:lnTo>
                  <a:lnTo>
                    <a:pt x="470" y="330"/>
                  </a:lnTo>
                  <a:lnTo>
                    <a:pt x="469" y="351"/>
                  </a:lnTo>
                  <a:lnTo>
                    <a:pt x="469" y="369"/>
                  </a:lnTo>
                  <a:lnTo>
                    <a:pt x="468" y="384"/>
                  </a:lnTo>
                  <a:lnTo>
                    <a:pt x="467"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1" name="Freeform 35"/>
            <p:cNvSpPr>
              <a:spLocks noEditPoints="1"/>
            </p:cNvSpPr>
            <p:nvPr/>
          </p:nvSpPr>
          <p:spPr bwMode="auto">
            <a:xfrm>
              <a:off x="4667"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5" y="378"/>
                  </a:lnTo>
                  <a:lnTo>
                    <a:pt x="247" y="382"/>
                  </a:lnTo>
                  <a:lnTo>
                    <a:pt x="230" y="386"/>
                  </a:lnTo>
                  <a:lnTo>
                    <a:pt x="213" y="393"/>
                  </a:lnTo>
                  <a:lnTo>
                    <a:pt x="196" y="401"/>
                  </a:lnTo>
                  <a:lnTo>
                    <a:pt x="188" y="405"/>
                  </a:lnTo>
                  <a:lnTo>
                    <a:pt x="180" y="410"/>
                  </a:lnTo>
                  <a:lnTo>
                    <a:pt x="173" y="416"/>
                  </a:lnTo>
                  <a:lnTo>
                    <a:pt x="166" y="422"/>
                  </a:lnTo>
                  <a:lnTo>
                    <a:pt x="158" y="429"/>
                  </a:lnTo>
                  <a:lnTo>
                    <a:pt x="151" y="437"/>
                  </a:lnTo>
                  <a:lnTo>
                    <a:pt x="145" y="445"/>
                  </a:lnTo>
                  <a:lnTo>
                    <a:pt x="140" y="453"/>
                  </a:lnTo>
                  <a:lnTo>
                    <a:pt x="135" y="463"/>
                  </a:lnTo>
                  <a:lnTo>
                    <a:pt x="130" y="472"/>
                  </a:lnTo>
                  <a:lnTo>
                    <a:pt x="126" y="484"/>
                  </a:lnTo>
                  <a:lnTo>
                    <a:pt x="123" y="495"/>
                  </a:lnTo>
                  <a:lnTo>
                    <a:pt x="119" y="507"/>
                  </a:lnTo>
                  <a:lnTo>
                    <a:pt x="117" y="521"/>
                  </a:lnTo>
                  <a:lnTo>
                    <a:pt x="116" y="535"/>
                  </a:lnTo>
                  <a:lnTo>
                    <a:pt x="116" y="549"/>
                  </a:lnTo>
                  <a:lnTo>
                    <a:pt x="116" y="568"/>
                  </a:lnTo>
                  <a:lnTo>
                    <a:pt x="118" y="584"/>
                  </a:lnTo>
                  <a:lnTo>
                    <a:pt x="120"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200" y="683"/>
                  </a:lnTo>
                  <a:lnTo>
                    <a:pt x="207" y="683"/>
                  </a:lnTo>
                  <a:lnTo>
                    <a:pt x="218" y="683"/>
                  </a:lnTo>
                  <a:lnTo>
                    <a:pt x="227" y="681"/>
                  </a:lnTo>
                  <a:lnTo>
                    <a:pt x="236" y="679"/>
                  </a:lnTo>
                  <a:lnTo>
                    <a:pt x="245" y="676"/>
                  </a:lnTo>
                  <a:lnTo>
                    <a:pt x="253" y="672"/>
                  </a:lnTo>
                  <a:lnTo>
                    <a:pt x="263" y="667"/>
                  </a:lnTo>
                  <a:lnTo>
                    <a:pt x="270" y="662"/>
                  </a:lnTo>
                  <a:lnTo>
                    <a:pt x="277" y="655"/>
                  </a:lnTo>
                  <a:lnTo>
                    <a:pt x="284" y="648"/>
                  </a:lnTo>
                  <a:lnTo>
                    <a:pt x="291" y="638"/>
                  </a:lnTo>
                  <a:lnTo>
                    <a:pt x="296" y="629"/>
                  </a:lnTo>
                  <a:lnTo>
                    <a:pt x="303" y="619"/>
                  </a:lnTo>
                  <a:lnTo>
                    <a:pt x="308" y="608"/>
                  </a:lnTo>
                  <a:lnTo>
                    <a:pt x="312" y="596"/>
                  </a:lnTo>
                  <a:lnTo>
                    <a:pt x="315" y="583"/>
                  </a:lnTo>
                  <a:lnTo>
                    <a:pt x="318" y="570"/>
                  </a:lnTo>
                  <a:lnTo>
                    <a:pt x="320" y="559"/>
                  </a:lnTo>
                  <a:lnTo>
                    <a:pt x="322" y="548"/>
                  </a:lnTo>
                  <a:lnTo>
                    <a:pt x="322" y="537"/>
                  </a:lnTo>
                  <a:lnTo>
                    <a:pt x="323" y="527"/>
                  </a:lnTo>
                  <a:lnTo>
                    <a:pt x="323" y="374"/>
                  </a:lnTo>
                  <a:close/>
                  <a:moveTo>
                    <a:pt x="440" y="593"/>
                  </a:moveTo>
                  <a:lnTo>
                    <a:pt x="440" y="615"/>
                  </a:lnTo>
                  <a:lnTo>
                    <a:pt x="440" y="637"/>
                  </a:lnTo>
                  <a:lnTo>
                    <a:pt x="440" y="660"/>
                  </a:lnTo>
                  <a:lnTo>
                    <a:pt x="441" y="682"/>
                  </a:lnTo>
                  <a:lnTo>
                    <a:pt x="442" y="704"/>
                  </a:lnTo>
                  <a:lnTo>
                    <a:pt x="443" y="725"/>
                  </a:lnTo>
                  <a:lnTo>
                    <a:pt x="445" y="746"/>
                  </a:lnTo>
                  <a:lnTo>
                    <a:pt x="447" y="764"/>
                  </a:lnTo>
                  <a:lnTo>
                    <a:pt x="339" y="764"/>
                  </a:lnTo>
                  <a:lnTo>
                    <a:pt x="332" y="685"/>
                  </a:lnTo>
                  <a:lnTo>
                    <a:pt x="327" y="685"/>
                  </a:lnTo>
                  <a:lnTo>
                    <a:pt x="321" y="696"/>
                  </a:lnTo>
                  <a:lnTo>
                    <a:pt x="314" y="706"/>
                  </a:lnTo>
                  <a:lnTo>
                    <a:pt x="307" y="715"/>
                  </a:lnTo>
                  <a:lnTo>
                    <a:pt x="300" y="723"/>
                  </a:lnTo>
                  <a:lnTo>
                    <a:pt x="291" y="731"/>
                  </a:lnTo>
                  <a:lnTo>
                    <a:pt x="282" y="740"/>
                  </a:lnTo>
                  <a:lnTo>
                    <a:pt x="274" y="746"/>
                  </a:lnTo>
                  <a:lnTo>
                    <a:pt x="265" y="752"/>
                  </a:lnTo>
                  <a:lnTo>
                    <a:pt x="255" y="758"/>
                  </a:lnTo>
                  <a:lnTo>
                    <a:pt x="244" y="763"/>
                  </a:lnTo>
                  <a:lnTo>
                    <a:pt x="234" y="767"/>
                  </a:lnTo>
                  <a:lnTo>
                    <a:pt x="223" y="770"/>
                  </a:lnTo>
                  <a:lnTo>
                    <a:pt x="212" y="773"/>
                  </a:lnTo>
                  <a:lnTo>
                    <a:pt x="200" y="776"/>
                  </a:lnTo>
                  <a:lnTo>
                    <a:pt x="189" y="777"/>
                  </a:lnTo>
                  <a:lnTo>
                    <a:pt x="177" y="777"/>
                  </a:lnTo>
                  <a:lnTo>
                    <a:pt x="158" y="776"/>
                  </a:lnTo>
                  <a:lnTo>
                    <a:pt x="141" y="772"/>
                  </a:lnTo>
                  <a:lnTo>
                    <a:pt x="124" y="768"/>
                  </a:lnTo>
                  <a:lnTo>
                    <a:pt x="107" y="761"/>
                  </a:lnTo>
                  <a:lnTo>
                    <a:pt x="92" y="753"/>
                  </a:lnTo>
                  <a:lnTo>
                    <a:pt x="77" y="744"/>
                  </a:lnTo>
                  <a:lnTo>
                    <a:pt x="63" y="731"/>
                  </a:lnTo>
                  <a:lnTo>
                    <a:pt x="51" y="718"/>
                  </a:lnTo>
                  <a:lnTo>
                    <a:pt x="40" y="704"/>
                  </a:lnTo>
                  <a:lnTo>
                    <a:pt x="29" y="687"/>
                  </a:lnTo>
                  <a:lnTo>
                    <a:pt x="20" y="670"/>
                  </a:lnTo>
                  <a:lnTo>
                    <a:pt x="13" y="651"/>
                  </a:lnTo>
                  <a:lnTo>
                    <a:pt x="7" y="630"/>
                  </a:lnTo>
                  <a:lnTo>
                    <a:pt x="3" y="609"/>
                  </a:lnTo>
                  <a:lnTo>
                    <a:pt x="1" y="586"/>
                  </a:lnTo>
                  <a:lnTo>
                    <a:pt x="0" y="563"/>
                  </a:lnTo>
                  <a:lnTo>
                    <a:pt x="0" y="545"/>
                  </a:lnTo>
                  <a:lnTo>
                    <a:pt x="1" y="528"/>
                  </a:lnTo>
                  <a:lnTo>
                    <a:pt x="4"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19" y="339"/>
                  </a:lnTo>
                  <a:lnTo>
                    <a:pt x="132"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2" y="154"/>
                  </a:lnTo>
                  <a:lnTo>
                    <a:pt x="294"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8" y="111"/>
                  </a:lnTo>
                  <a:lnTo>
                    <a:pt x="104" y="118"/>
                  </a:lnTo>
                  <a:lnTo>
                    <a:pt x="90" y="125"/>
                  </a:lnTo>
                  <a:lnTo>
                    <a:pt x="75" y="134"/>
                  </a:lnTo>
                  <a:lnTo>
                    <a:pt x="49" y="51"/>
                  </a:lnTo>
                  <a:lnTo>
                    <a:pt x="63" y="41"/>
                  </a:lnTo>
                  <a:lnTo>
                    <a:pt x="80" y="33"/>
                  </a:lnTo>
                  <a:lnTo>
                    <a:pt x="100" y="25"/>
                  </a:lnTo>
                  <a:lnTo>
                    <a:pt x="122" y="17"/>
                  </a:lnTo>
                  <a:lnTo>
                    <a:pt x="145" y="11"/>
                  </a:lnTo>
                  <a:lnTo>
                    <a:pt x="171" y="5"/>
                  </a:lnTo>
                  <a:lnTo>
                    <a:pt x="184" y="3"/>
                  </a:lnTo>
                  <a:lnTo>
                    <a:pt x="197" y="2"/>
                  </a:lnTo>
                  <a:lnTo>
                    <a:pt x="211" y="1"/>
                  </a:lnTo>
                  <a:lnTo>
                    <a:pt x="225" y="0"/>
                  </a:lnTo>
                  <a:lnTo>
                    <a:pt x="239" y="1"/>
                  </a:lnTo>
                  <a:lnTo>
                    <a:pt x="252" y="1"/>
                  </a:lnTo>
                  <a:lnTo>
                    <a:pt x="265" y="3"/>
                  </a:lnTo>
                  <a:lnTo>
                    <a:pt x="277" y="5"/>
                  </a:lnTo>
                  <a:lnTo>
                    <a:pt x="289" y="8"/>
                  </a:lnTo>
                  <a:lnTo>
                    <a:pt x="301" y="11"/>
                  </a:lnTo>
                  <a:lnTo>
                    <a:pt x="312" y="15"/>
                  </a:lnTo>
                  <a:lnTo>
                    <a:pt x="322" y="19"/>
                  </a:lnTo>
                  <a:lnTo>
                    <a:pt x="332" y="23"/>
                  </a:lnTo>
                  <a:lnTo>
                    <a:pt x="341" y="29"/>
                  </a:lnTo>
                  <a:lnTo>
                    <a:pt x="351" y="34"/>
                  </a:lnTo>
                  <a:lnTo>
                    <a:pt x="359" y="40"/>
                  </a:lnTo>
                  <a:lnTo>
                    <a:pt x="367" y="47"/>
                  </a:lnTo>
                  <a:lnTo>
                    <a:pt x="374" y="55"/>
                  </a:lnTo>
                  <a:lnTo>
                    <a:pt x="381" y="63"/>
                  </a:lnTo>
                  <a:lnTo>
                    <a:pt x="389" y="71"/>
                  </a:lnTo>
                  <a:lnTo>
                    <a:pt x="395" y="79"/>
                  </a:lnTo>
                  <a:lnTo>
                    <a:pt x="401" y="88"/>
                  </a:lnTo>
                  <a:lnTo>
                    <a:pt x="406" y="99"/>
                  </a:lnTo>
                  <a:lnTo>
                    <a:pt x="411" y="109"/>
                  </a:lnTo>
                  <a:lnTo>
                    <a:pt x="416" y="119"/>
                  </a:lnTo>
                  <a:lnTo>
                    <a:pt x="420" y="130"/>
                  </a:lnTo>
                  <a:lnTo>
                    <a:pt x="423" y="142"/>
                  </a:lnTo>
                  <a:lnTo>
                    <a:pt x="427" y="154"/>
                  </a:lnTo>
                  <a:lnTo>
                    <a:pt x="433" y="180"/>
                  </a:lnTo>
                  <a:lnTo>
                    <a:pt x="437" y="207"/>
                  </a:lnTo>
                  <a:lnTo>
                    <a:pt x="439" y="236"/>
                  </a:lnTo>
                  <a:lnTo>
                    <a:pt x="440" y="267"/>
                  </a:lnTo>
                  <a:lnTo>
                    <a:pt x="440"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2" name="Freeform 36"/>
            <p:cNvSpPr>
              <a:spLocks/>
            </p:cNvSpPr>
            <p:nvPr/>
          </p:nvSpPr>
          <p:spPr bwMode="auto">
            <a:xfrm>
              <a:off x="4868"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7" y="206"/>
                  </a:moveTo>
                  <a:lnTo>
                    <a:pt x="6" y="182"/>
                  </a:lnTo>
                  <a:lnTo>
                    <a:pt x="6" y="157"/>
                  </a:lnTo>
                  <a:lnTo>
                    <a:pt x="5" y="131"/>
                  </a:lnTo>
                  <a:lnTo>
                    <a:pt x="4" y="106"/>
                  </a:lnTo>
                  <a:lnTo>
                    <a:pt x="2" y="81"/>
                  </a:lnTo>
                  <a:lnTo>
                    <a:pt x="1" y="57"/>
                  </a:lnTo>
                  <a:lnTo>
                    <a:pt x="0" y="33"/>
                  </a:lnTo>
                  <a:lnTo>
                    <a:pt x="0" y="12"/>
                  </a:lnTo>
                  <a:lnTo>
                    <a:pt x="107" y="12"/>
                  </a:lnTo>
                  <a:lnTo>
                    <a:pt x="113" y="131"/>
                  </a:lnTo>
                  <a:lnTo>
                    <a:pt x="116" y="131"/>
                  </a:lnTo>
                  <a:lnTo>
                    <a:pt x="121" y="118"/>
                  </a:lnTo>
                  <a:lnTo>
                    <a:pt x="127" y="105"/>
                  </a:lnTo>
                  <a:lnTo>
                    <a:pt x="134" y="93"/>
                  </a:lnTo>
                  <a:lnTo>
                    <a:pt x="142" y="81"/>
                  </a:lnTo>
                  <a:lnTo>
                    <a:pt x="150" y="69"/>
                  </a:lnTo>
                  <a:lnTo>
                    <a:pt x="159" y="59"/>
                  </a:lnTo>
                  <a:lnTo>
                    <a:pt x="168" y="48"/>
                  </a:lnTo>
                  <a:lnTo>
                    <a:pt x="178" y="39"/>
                  </a:lnTo>
                  <a:lnTo>
                    <a:pt x="190" y="31"/>
                  </a:lnTo>
                  <a:lnTo>
                    <a:pt x="201" y="23"/>
                  </a:lnTo>
                  <a:lnTo>
                    <a:pt x="212" y="17"/>
                  </a:lnTo>
                  <a:lnTo>
                    <a:pt x="224" y="11"/>
                  </a:lnTo>
                  <a:lnTo>
                    <a:pt x="237" y="6"/>
                  </a:lnTo>
                  <a:lnTo>
                    <a:pt x="249" y="3"/>
                  </a:lnTo>
                  <a:lnTo>
                    <a:pt x="262" y="1"/>
                  </a:lnTo>
                  <a:lnTo>
                    <a:pt x="275" y="0"/>
                  </a:lnTo>
                  <a:lnTo>
                    <a:pt x="288" y="1"/>
                  </a:lnTo>
                  <a:lnTo>
                    <a:pt x="300" y="2"/>
                  </a:lnTo>
                  <a:lnTo>
                    <a:pt x="300" y="123"/>
                  </a:lnTo>
                  <a:lnTo>
                    <a:pt x="288" y="123"/>
                  </a:lnTo>
                  <a:lnTo>
                    <a:pt x="275" y="123"/>
                  </a:lnTo>
                  <a:lnTo>
                    <a:pt x="261" y="124"/>
                  </a:lnTo>
                  <a:lnTo>
                    <a:pt x="247" y="126"/>
                  </a:lnTo>
                  <a:lnTo>
                    <a:pt x="235" y="130"/>
                  </a:lnTo>
                  <a:lnTo>
                    <a:pt x="222" y="136"/>
                  </a:lnTo>
                  <a:lnTo>
                    <a:pt x="210" y="143"/>
                  </a:lnTo>
                  <a:lnTo>
                    <a:pt x="199" y="150"/>
                  </a:lnTo>
                  <a:lnTo>
                    <a:pt x="189" y="159"/>
                  </a:lnTo>
                  <a:lnTo>
                    <a:pt x="178" y="169"/>
                  </a:lnTo>
                  <a:lnTo>
                    <a:pt x="170" y="181"/>
                  </a:lnTo>
                  <a:lnTo>
                    <a:pt x="162" y="192"/>
                  </a:lnTo>
                  <a:lnTo>
                    <a:pt x="154" y="205"/>
                  </a:lnTo>
                  <a:lnTo>
                    <a:pt x="148" y="218"/>
                  </a:lnTo>
                  <a:lnTo>
                    <a:pt x="142" y="233"/>
                  </a:lnTo>
                  <a:lnTo>
                    <a:pt x="138" y="248"/>
                  </a:lnTo>
                  <a:lnTo>
                    <a:pt x="133" y="264"/>
                  </a:lnTo>
                  <a:lnTo>
                    <a:pt x="130" y="279"/>
                  </a:lnTo>
                  <a:lnTo>
                    <a:pt x="128" y="295"/>
                  </a:lnTo>
                  <a:lnTo>
                    <a:pt x="127" y="312"/>
                  </a:lnTo>
                  <a:lnTo>
                    <a:pt x="126" y="329"/>
                  </a:lnTo>
                  <a:lnTo>
                    <a:pt x="126" y="347"/>
                  </a:lnTo>
                  <a:lnTo>
                    <a:pt x="126" y="764"/>
                  </a:lnTo>
                  <a:lnTo>
                    <a:pt x="7" y="764"/>
                  </a:lnTo>
                  <a:lnTo>
                    <a:pt x="7"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3" name="Freeform 37"/>
            <p:cNvSpPr>
              <a:spLocks/>
            </p:cNvSpPr>
            <p:nvPr/>
          </p:nvSpPr>
          <p:spPr bwMode="auto">
            <a:xfrm>
              <a:off x="5000"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5" y="131"/>
                  </a:lnTo>
                  <a:lnTo>
                    <a:pt x="4" y="106"/>
                  </a:lnTo>
                  <a:lnTo>
                    <a:pt x="3" y="81"/>
                  </a:lnTo>
                  <a:lnTo>
                    <a:pt x="2" y="57"/>
                  </a:lnTo>
                  <a:lnTo>
                    <a:pt x="1" y="33"/>
                  </a:lnTo>
                  <a:lnTo>
                    <a:pt x="0" y="12"/>
                  </a:lnTo>
                  <a:lnTo>
                    <a:pt x="108" y="12"/>
                  </a:lnTo>
                  <a:lnTo>
                    <a:pt x="114" y="131"/>
                  </a:lnTo>
                  <a:lnTo>
                    <a:pt x="117" y="131"/>
                  </a:lnTo>
                  <a:lnTo>
                    <a:pt x="122" y="118"/>
                  </a:lnTo>
                  <a:lnTo>
                    <a:pt x="128" y="105"/>
                  </a:lnTo>
                  <a:lnTo>
                    <a:pt x="135" y="93"/>
                  </a:lnTo>
                  <a:lnTo>
                    <a:pt x="142" y="81"/>
                  </a:lnTo>
                  <a:lnTo>
                    <a:pt x="151" y="69"/>
                  </a:lnTo>
                  <a:lnTo>
                    <a:pt x="160" y="59"/>
                  </a:lnTo>
                  <a:lnTo>
                    <a:pt x="169" y="48"/>
                  </a:lnTo>
                  <a:lnTo>
                    <a:pt x="179" y="39"/>
                  </a:lnTo>
                  <a:lnTo>
                    <a:pt x="189" y="31"/>
                  </a:lnTo>
                  <a:lnTo>
                    <a:pt x="201" y="23"/>
                  </a:lnTo>
                  <a:lnTo>
                    <a:pt x="213" y="17"/>
                  </a:lnTo>
                  <a:lnTo>
                    <a:pt x="224" y="11"/>
                  </a:lnTo>
                  <a:lnTo>
                    <a:pt x="237" y="6"/>
                  </a:lnTo>
                  <a:lnTo>
                    <a:pt x="250" y="3"/>
                  </a:lnTo>
                  <a:lnTo>
                    <a:pt x="262" y="1"/>
                  </a:lnTo>
                  <a:lnTo>
                    <a:pt x="275" y="0"/>
                  </a:lnTo>
                  <a:lnTo>
                    <a:pt x="289" y="1"/>
                  </a:lnTo>
                  <a:lnTo>
                    <a:pt x="300" y="2"/>
                  </a:lnTo>
                  <a:lnTo>
                    <a:pt x="300" y="123"/>
                  </a:lnTo>
                  <a:lnTo>
                    <a:pt x="289" y="123"/>
                  </a:lnTo>
                  <a:lnTo>
                    <a:pt x="275" y="123"/>
                  </a:lnTo>
                  <a:lnTo>
                    <a:pt x="261" y="124"/>
                  </a:lnTo>
                  <a:lnTo>
                    <a:pt x="248" y="126"/>
                  </a:lnTo>
                  <a:lnTo>
                    <a:pt x="234" y="130"/>
                  </a:lnTo>
                  <a:lnTo>
                    <a:pt x="222" y="136"/>
                  </a:lnTo>
                  <a:lnTo>
                    <a:pt x="211" y="143"/>
                  </a:lnTo>
                  <a:lnTo>
                    <a:pt x="200" y="150"/>
                  </a:lnTo>
                  <a:lnTo>
                    <a:pt x="189" y="159"/>
                  </a:lnTo>
                  <a:lnTo>
                    <a:pt x="179" y="169"/>
                  </a:lnTo>
                  <a:lnTo>
                    <a:pt x="170" y="181"/>
                  </a:lnTo>
                  <a:lnTo>
                    <a:pt x="162" y="192"/>
                  </a:lnTo>
                  <a:lnTo>
                    <a:pt x="155" y="205"/>
                  </a:lnTo>
                  <a:lnTo>
                    <a:pt x="148" y="218"/>
                  </a:lnTo>
                  <a:lnTo>
                    <a:pt x="142" y="233"/>
                  </a:lnTo>
                  <a:lnTo>
                    <a:pt x="137" y="248"/>
                  </a:lnTo>
                  <a:lnTo>
                    <a:pt x="134" y="264"/>
                  </a:lnTo>
                  <a:lnTo>
                    <a:pt x="131" y="279"/>
                  </a:lnTo>
                  <a:lnTo>
                    <a:pt x="129"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4" name="Freeform 38"/>
            <p:cNvSpPr>
              <a:spLocks noEditPoints="1"/>
            </p:cNvSpPr>
            <p:nvPr/>
          </p:nvSpPr>
          <p:spPr bwMode="auto">
            <a:xfrm>
              <a:off x="5114"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4" y="378"/>
                  </a:lnTo>
                  <a:lnTo>
                    <a:pt x="247" y="382"/>
                  </a:lnTo>
                  <a:lnTo>
                    <a:pt x="230" y="386"/>
                  </a:lnTo>
                  <a:lnTo>
                    <a:pt x="213" y="393"/>
                  </a:lnTo>
                  <a:lnTo>
                    <a:pt x="196" y="401"/>
                  </a:lnTo>
                  <a:lnTo>
                    <a:pt x="188" y="405"/>
                  </a:lnTo>
                  <a:lnTo>
                    <a:pt x="180" y="410"/>
                  </a:lnTo>
                  <a:lnTo>
                    <a:pt x="173" y="416"/>
                  </a:lnTo>
                  <a:lnTo>
                    <a:pt x="165" y="422"/>
                  </a:lnTo>
                  <a:lnTo>
                    <a:pt x="158" y="429"/>
                  </a:lnTo>
                  <a:lnTo>
                    <a:pt x="151" y="437"/>
                  </a:lnTo>
                  <a:lnTo>
                    <a:pt x="145" y="445"/>
                  </a:lnTo>
                  <a:lnTo>
                    <a:pt x="140" y="453"/>
                  </a:lnTo>
                  <a:lnTo>
                    <a:pt x="135" y="463"/>
                  </a:lnTo>
                  <a:lnTo>
                    <a:pt x="130" y="472"/>
                  </a:lnTo>
                  <a:lnTo>
                    <a:pt x="126" y="484"/>
                  </a:lnTo>
                  <a:lnTo>
                    <a:pt x="123" y="495"/>
                  </a:lnTo>
                  <a:lnTo>
                    <a:pt x="120" y="507"/>
                  </a:lnTo>
                  <a:lnTo>
                    <a:pt x="118" y="521"/>
                  </a:lnTo>
                  <a:lnTo>
                    <a:pt x="117" y="535"/>
                  </a:lnTo>
                  <a:lnTo>
                    <a:pt x="117" y="549"/>
                  </a:lnTo>
                  <a:lnTo>
                    <a:pt x="117" y="568"/>
                  </a:lnTo>
                  <a:lnTo>
                    <a:pt x="119" y="584"/>
                  </a:lnTo>
                  <a:lnTo>
                    <a:pt x="121"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199" y="683"/>
                  </a:lnTo>
                  <a:lnTo>
                    <a:pt x="208" y="683"/>
                  </a:lnTo>
                  <a:lnTo>
                    <a:pt x="218" y="683"/>
                  </a:lnTo>
                  <a:lnTo>
                    <a:pt x="227" y="681"/>
                  </a:lnTo>
                  <a:lnTo>
                    <a:pt x="236" y="679"/>
                  </a:lnTo>
                  <a:lnTo>
                    <a:pt x="245" y="676"/>
                  </a:lnTo>
                  <a:lnTo>
                    <a:pt x="254" y="672"/>
                  </a:lnTo>
                  <a:lnTo>
                    <a:pt x="262" y="667"/>
                  </a:lnTo>
                  <a:lnTo>
                    <a:pt x="270" y="662"/>
                  </a:lnTo>
                  <a:lnTo>
                    <a:pt x="277" y="655"/>
                  </a:lnTo>
                  <a:lnTo>
                    <a:pt x="284" y="648"/>
                  </a:lnTo>
                  <a:lnTo>
                    <a:pt x="291" y="638"/>
                  </a:lnTo>
                  <a:lnTo>
                    <a:pt x="297" y="629"/>
                  </a:lnTo>
                  <a:lnTo>
                    <a:pt x="303" y="619"/>
                  </a:lnTo>
                  <a:lnTo>
                    <a:pt x="307" y="608"/>
                  </a:lnTo>
                  <a:lnTo>
                    <a:pt x="312" y="596"/>
                  </a:lnTo>
                  <a:lnTo>
                    <a:pt x="315" y="583"/>
                  </a:lnTo>
                  <a:lnTo>
                    <a:pt x="318" y="570"/>
                  </a:lnTo>
                  <a:lnTo>
                    <a:pt x="320" y="559"/>
                  </a:lnTo>
                  <a:lnTo>
                    <a:pt x="321" y="548"/>
                  </a:lnTo>
                  <a:lnTo>
                    <a:pt x="322" y="537"/>
                  </a:lnTo>
                  <a:lnTo>
                    <a:pt x="323" y="527"/>
                  </a:lnTo>
                  <a:lnTo>
                    <a:pt x="323" y="374"/>
                  </a:lnTo>
                  <a:close/>
                  <a:moveTo>
                    <a:pt x="439" y="593"/>
                  </a:moveTo>
                  <a:lnTo>
                    <a:pt x="440" y="615"/>
                  </a:lnTo>
                  <a:lnTo>
                    <a:pt x="440" y="637"/>
                  </a:lnTo>
                  <a:lnTo>
                    <a:pt x="440" y="660"/>
                  </a:lnTo>
                  <a:lnTo>
                    <a:pt x="441" y="682"/>
                  </a:lnTo>
                  <a:lnTo>
                    <a:pt x="442" y="704"/>
                  </a:lnTo>
                  <a:lnTo>
                    <a:pt x="443" y="725"/>
                  </a:lnTo>
                  <a:lnTo>
                    <a:pt x="445" y="746"/>
                  </a:lnTo>
                  <a:lnTo>
                    <a:pt x="447" y="764"/>
                  </a:lnTo>
                  <a:lnTo>
                    <a:pt x="340" y="764"/>
                  </a:lnTo>
                  <a:lnTo>
                    <a:pt x="332" y="685"/>
                  </a:lnTo>
                  <a:lnTo>
                    <a:pt x="327" y="685"/>
                  </a:lnTo>
                  <a:lnTo>
                    <a:pt x="321" y="696"/>
                  </a:lnTo>
                  <a:lnTo>
                    <a:pt x="314" y="706"/>
                  </a:lnTo>
                  <a:lnTo>
                    <a:pt x="307" y="715"/>
                  </a:lnTo>
                  <a:lnTo>
                    <a:pt x="300" y="723"/>
                  </a:lnTo>
                  <a:lnTo>
                    <a:pt x="291" y="731"/>
                  </a:lnTo>
                  <a:lnTo>
                    <a:pt x="282" y="740"/>
                  </a:lnTo>
                  <a:lnTo>
                    <a:pt x="274" y="746"/>
                  </a:lnTo>
                  <a:lnTo>
                    <a:pt x="264" y="752"/>
                  </a:lnTo>
                  <a:lnTo>
                    <a:pt x="255" y="758"/>
                  </a:lnTo>
                  <a:lnTo>
                    <a:pt x="244" y="763"/>
                  </a:lnTo>
                  <a:lnTo>
                    <a:pt x="234" y="767"/>
                  </a:lnTo>
                  <a:lnTo>
                    <a:pt x="223" y="770"/>
                  </a:lnTo>
                  <a:lnTo>
                    <a:pt x="212" y="773"/>
                  </a:lnTo>
                  <a:lnTo>
                    <a:pt x="200" y="776"/>
                  </a:lnTo>
                  <a:lnTo>
                    <a:pt x="189" y="777"/>
                  </a:lnTo>
                  <a:lnTo>
                    <a:pt x="177" y="777"/>
                  </a:lnTo>
                  <a:lnTo>
                    <a:pt x="158" y="776"/>
                  </a:lnTo>
                  <a:lnTo>
                    <a:pt x="140" y="772"/>
                  </a:lnTo>
                  <a:lnTo>
                    <a:pt x="124" y="768"/>
                  </a:lnTo>
                  <a:lnTo>
                    <a:pt x="107" y="761"/>
                  </a:lnTo>
                  <a:lnTo>
                    <a:pt x="92" y="753"/>
                  </a:lnTo>
                  <a:lnTo>
                    <a:pt x="77" y="744"/>
                  </a:lnTo>
                  <a:lnTo>
                    <a:pt x="63" y="731"/>
                  </a:lnTo>
                  <a:lnTo>
                    <a:pt x="51" y="718"/>
                  </a:lnTo>
                  <a:lnTo>
                    <a:pt x="40" y="704"/>
                  </a:lnTo>
                  <a:lnTo>
                    <a:pt x="30" y="687"/>
                  </a:lnTo>
                  <a:lnTo>
                    <a:pt x="20" y="670"/>
                  </a:lnTo>
                  <a:lnTo>
                    <a:pt x="13" y="651"/>
                  </a:lnTo>
                  <a:lnTo>
                    <a:pt x="7" y="630"/>
                  </a:lnTo>
                  <a:lnTo>
                    <a:pt x="3" y="609"/>
                  </a:lnTo>
                  <a:lnTo>
                    <a:pt x="1" y="586"/>
                  </a:lnTo>
                  <a:lnTo>
                    <a:pt x="0" y="563"/>
                  </a:lnTo>
                  <a:lnTo>
                    <a:pt x="0" y="545"/>
                  </a:lnTo>
                  <a:lnTo>
                    <a:pt x="1" y="528"/>
                  </a:lnTo>
                  <a:lnTo>
                    <a:pt x="3"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20" y="339"/>
                  </a:lnTo>
                  <a:lnTo>
                    <a:pt x="131"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1" y="154"/>
                  </a:lnTo>
                  <a:lnTo>
                    <a:pt x="295"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9" y="111"/>
                  </a:lnTo>
                  <a:lnTo>
                    <a:pt x="103" y="118"/>
                  </a:lnTo>
                  <a:lnTo>
                    <a:pt x="89" y="125"/>
                  </a:lnTo>
                  <a:lnTo>
                    <a:pt x="76" y="134"/>
                  </a:lnTo>
                  <a:lnTo>
                    <a:pt x="49" y="51"/>
                  </a:lnTo>
                  <a:lnTo>
                    <a:pt x="63" y="41"/>
                  </a:lnTo>
                  <a:lnTo>
                    <a:pt x="80" y="33"/>
                  </a:lnTo>
                  <a:lnTo>
                    <a:pt x="99" y="25"/>
                  </a:lnTo>
                  <a:lnTo>
                    <a:pt x="122" y="17"/>
                  </a:lnTo>
                  <a:lnTo>
                    <a:pt x="145" y="11"/>
                  </a:lnTo>
                  <a:lnTo>
                    <a:pt x="171" y="5"/>
                  </a:lnTo>
                  <a:lnTo>
                    <a:pt x="184" y="3"/>
                  </a:lnTo>
                  <a:lnTo>
                    <a:pt x="197" y="2"/>
                  </a:lnTo>
                  <a:lnTo>
                    <a:pt x="211" y="1"/>
                  </a:lnTo>
                  <a:lnTo>
                    <a:pt x="225" y="0"/>
                  </a:lnTo>
                  <a:lnTo>
                    <a:pt x="238" y="1"/>
                  </a:lnTo>
                  <a:lnTo>
                    <a:pt x="253" y="1"/>
                  </a:lnTo>
                  <a:lnTo>
                    <a:pt x="265" y="3"/>
                  </a:lnTo>
                  <a:lnTo>
                    <a:pt x="277" y="5"/>
                  </a:lnTo>
                  <a:lnTo>
                    <a:pt x="289" y="8"/>
                  </a:lnTo>
                  <a:lnTo>
                    <a:pt x="301" y="11"/>
                  </a:lnTo>
                  <a:lnTo>
                    <a:pt x="312" y="15"/>
                  </a:lnTo>
                  <a:lnTo>
                    <a:pt x="322" y="19"/>
                  </a:lnTo>
                  <a:lnTo>
                    <a:pt x="332" y="23"/>
                  </a:lnTo>
                  <a:lnTo>
                    <a:pt x="342" y="29"/>
                  </a:lnTo>
                  <a:lnTo>
                    <a:pt x="351" y="34"/>
                  </a:lnTo>
                  <a:lnTo>
                    <a:pt x="359" y="40"/>
                  </a:lnTo>
                  <a:lnTo>
                    <a:pt x="367" y="47"/>
                  </a:lnTo>
                  <a:lnTo>
                    <a:pt x="374" y="55"/>
                  </a:lnTo>
                  <a:lnTo>
                    <a:pt x="381" y="63"/>
                  </a:lnTo>
                  <a:lnTo>
                    <a:pt x="389" y="71"/>
                  </a:lnTo>
                  <a:lnTo>
                    <a:pt x="395" y="79"/>
                  </a:lnTo>
                  <a:lnTo>
                    <a:pt x="401" y="88"/>
                  </a:lnTo>
                  <a:lnTo>
                    <a:pt x="406" y="99"/>
                  </a:lnTo>
                  <a:lnTo>
                    <a:pt x="411" y="109"/>
                  </a:lnTo>
                  <a:lnTo>
                    <a:pt x="415" y="119"/>
                  </a:lnTo>
                  <a:lnTo>
                    <a:pt x="420" y="130"/>
                  </a:lnTo>
                  <a:lnTo>
                    <a:pt x="423" y="142"/>
                  </a:lnTo>
                  <a:lnTo>
                    <a:pt x="426" y="154"/>
                  </a:lnTo>
                  <a:lnTo>
                    <a:pt x="433" y="180"/>
                  </a:lnTo>
                  <a:lnTo>
                    <a:pt x="436" y="207"/>
                  </a:lnTo>
                  <a:lnTo>
                    <a:pt x="439" y="236"/>
                  </a:lnTo>
                  <a:lnTo>
                    <a:pt x="439" y="267"/>
                  </a:lnTo>
                  <a:lnTo>
                    <a:pt x="439"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5" name="Freeform 39"/>
            <p:cNvSpPr>
              <a:spLocks/>
            </p:cNvSpPr>
            <p:nvPr/>
          </p:nvSpPr>
          <p:spPr bwMode="auto">
            <a:xfrm>
              <a:off x="5289" y="1913"/>
              <a:ext cx="167" cy="360"/>
            </a:xfrm>
            <a:custGeom>
              <a:avLst/>
              <a:gdLst>
                <a:gd name="T0" fmla="*/ 0 w 500"/>
                <a:gd name="T1" fmla="*/ 0 h 1082"/>
                <a:gd name="T2" fmla="*/ 0 w 500"/>
                <a:gd name="T3" fmla="*/ 0 h 1082"/>
                <a:gd name="T4" fmla="*/ 0 w 500"/>
                <a:gd name="T5" fmla="*/ 0 h 1082"/>
                <a:gd name="T6" fmla="*/ 0 w 500"/>
                <a:gd name="T7" fmla="*/ 0 h 1082"/>
                <a:gd name="T8" fmla="*/ 0 w 500"/>
                <a:gd name="T9" fmla="*/ 0 h 1082"/>
                <a:gd name="T10" fmla="*/ 0 w 500"/>
                <a:gd name="T11" fmla="*/ 0 h 1082"/>
                <a:gd name="T12" fmla="*/ 0 w 500"/>
                <a:gd name="T13" fmla="*/ 0 h 1082"/>
                <a:gd name="T14" fmla="*/ 0 w 500"/>
                <a:gd name="T15" fmla="*/ 0 h 1082"/>
                <a:gd name="T16" fmla="*/ 0 w 500"/>
                <a:gd name="T17" fmla="*/ 0 h 1082"/>
                <a:gd name="T18" fmla="*/ 0 w 500"/>
                <a:gd name="T19" fmla="*/ 0 h 1082"/>
                <a:gd name="T20" fmla="*/ 0 w 500"/>
                <a:gd name="T21" fmla="*/ 0 h 1082"/>
                <a:gd name="T22" fmla="*/ 0 w 500"/>
                <a:gd name="T23" fmla="*/ 0 h 1082"/>
                <a:gd name="T24" fmla="*/ 0 w 500"/>
                <a:gd name="T25" fmla="*/ 0 h 1082"/>
                <a:gd name="T26" fmla="*/ 0 w 500"/>
                <a:gd name="T27" fmla="*/ 0 h 1082"/>
                <a:gd name="T28" fmla="*/ 0 w 500"/>
                <a:gd name="T29" fmla="*/ 0 h 1082"/>
                <a:gd name="T30" fmla="*/ 0 w 500"/>
                <a:gd name="T31" fmla="*/ 0 h 1082"/>
                <a:gd name="T32" fmla="*/ 0 w 500"/>
                <a:gd name="T33" fmla="*/ 0 h 1082"/>
                <a:gd name="T34" fmla="*/ 0 w 500"/>
                <a:gd name="T35" fmla="*/ 0 h 1082"/>
                <a:gd name="T36" fmla="*/ 0 w 500"/>
                <a:gd name="T37" fmla="*/ 0 h 1082"/>
                <a:gd name="T38" fmla="*/ 0 w 500"/>
                <a:gd name="T39" fmla="*/ 0 h 1082"/>
                <a:gd name="T40" fmla="*/ 0 w 500"/>
                <a:gd name="T41" fmla="*/ 0 h 1082"/>
                <a:gd name="T42" fmla="*/ 0 w 500"/>
                <a:gd name="T43" fmla="*/ 0 h 1082"/>
                <a:gd name="T44" fmla="*/ 0 w 500"/>
                <a:gd name="T45" fmla="*/ 0 h 1082"/>
                <a:gd name="T46" fmla="*/ 0 w 500"/>
                <a:gd name="T47" fmla="*/ 0 h 1082"/>
                <a:gd name="T48" fmla="*/ 0 w 500"/>
                <a:gd name="T49" fmla="*/ 0 h 1082"/>
                <a:gd name="T50" fmla="*/ 0 w 500"/>
                <a:gd name="T51" fmla="*/ 0 h 1082"/>
                <a:gd name="T52" fmla="*/ 0 w 500"/>
                <a:gd name="T53" fmla="*/ 0 h 1082"/>
                <a:gd name="T54" fmla="*/ 0 w 500"/>
                <a:gd name="T55" fmla="*/ 0 h 1082"/>
                <a:gd name="T56" fmla="*/ 0 w 500"/>
                <a:gd name="T57" fmla="*/ 0 h 1082"/>
                <a:gd name="T58" fmla="*/ 0 w 500"/>
                <a:gd name="T59" fmla="*/ 0 h 1082"/>
                <a:gd name="T60" fmla="*/ 0 w 500"/>
                <a:gd name="T61" fmla="*/ 0 h 1082"/>
                <a:gd name="T62" fmla="*/ 0 w 500"/>
                <a:gd name="T63" fmla="*/ 0 h 1082"/>
                <a:gd name="T64" fmla="*/ 0 w 500"/>
                <a:gd name="T65" fmla="*/ 0 h 1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0"/>
                <a:gd name="T100" fmla="*/ 0 h 1082"/>
                <a:gd name="T101" fmla="*/ 500 w 500"/>
                <a:gd name="T102" fmla="*/ 1082 h 1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0" h="1082">
                  <a:moveTo>
                    <a:pt x="126" y="0"/>
                  </a:moveTo>
                  <a:lnTo>
                    <a:pt x="227" y="432"/>
                  </a:lnTo>
                  <a:lnTo>
                    <a:pt x="231" y="453"/>
                  </a:lnTo>
                  <a:lnTo>
                    <a:pt x="235" y="475"/>
                  </a:lnTo>
                  <a:lnTo>
                    <a:pt x="239" y="494"/>
                  </a:lnTo>
                  <a:lnTo>
                    <a:pt x="242" y="514"/>
                  </a:lnTo>
                  <a:lnTo>
                    <a:pt x="246" y="533"/>
                  </a:lnTo>
                  <a:lnTo>
                    <a:pt x="250" y="552"/>
                  </a:lnTo>
                  <a:lnTo>
                    <a:pt x="253" y="569"/>
                  </a:lnTo>
                  <a:lnTo>
                    <a:pt x="258" y="587"/>
                  </a:lnTo>
                  <a:lnTo>
                    <a:pt x="261" y="587"/>
                  </a:lnTo>
                  <a:lnTo>
                    <a:pt x="268" y="553"/>
                  </a:lnTo>
                  <a:lnTo>
                    <a:pt x="275" y="515"/>
                  </a:lnTo>
                  <a:lnTo>
                    <a:pt x="283" y="475"/>
                  </a:lnTo>
                  <a:lnTo>
                    <a:pt x="291" y="434"/>
                  </a:lnTo>
                  <a:lnTo>
                    <a:pt x="382" y="0"/>
                  </a:lnTo>
                  <a:lnTo>
                    <a:pt x="500" y="0"/>
                  </a:lnTo>
                  <a:lnTo>
                    <a:pt x="377" y="483"/>
                  </a:lnTo>
                  <a:lnTo>
                    <a:pt x="360" y="554"/>
                  </a:lnTo>
                  <a:lnTo>
                    <a:pt x="340" y="622"/>
                  </a:lnTo>
                  <a:lnTo>
                    <a:pt x="331" y="656"/>
                  </a:lnTo>
                  <a:lnTo>
                    <a:pt x="321" y="689"/>
                  </a:lnTo>
                  <a:lnTo>
                    <a:pt x="310" y="722"/>
                  </a:lnTo>
                  <a:lnTo>
                    <a:pt x="299" y="753"/>
                  </a:lnTo>
                  <a:lnTo>
                    <a:pt x="288" y="784"/>
                  </a:lnTo>
                  <a:lnTo>
                    <a:pt x="276" y="814"/>
                  </a:lnTo>
                  <a:lnTo>
                    <a:pt x="264" y="842"/>
                  </a:lnTo>
                  <a:lnTo>
                    <a:pt x="250" y="871"/>
                  </a:lnTo>
                  <a:lnTo>
                    <a:pt x="236" y="897"/>
                  </a:lnTo>
                  <a:lnTo>
                    <a:pt x="222" y="922"/>
                  </a:lnTo>
                  <a:lnTo>
                    <a:pt x="206" y="946"/>
                  </a:lnTo>
                  <a:lnTo>
                    <a:pt x="191" y="968"/>
                  </a:lnTo>
                  <a:lnTo>
                    <a:pt x="171" y="992"/>
                  </a:lnTo>
                  <a:lnTo>
                    <a:pt x="151" y="1012"/>
                  </a:lnTo>
                  <a:lnTo>
                    <a:pt x="132" y="1031"/>
                  </a:lnTo>
                  <a:lnTo>
                    <a:pt x="113" y="1045"/>
                  </a:lnTo>
                  <a:lnTo>
                    <a:pt x="96" y="1058"/>
                  </a:lnTo>
                  <a:lnTo>
                    <a:pt x="81" y="1069"/>
                  </a:lnTo>
                  <a:lnTo>
                    <a:pt x="67" y="1076"/>
                  </a:lnTo>
                  <a:lnTo>
                    <a:pt x="56" y="1082"/>
                  </a:lnTo>
                  <a:lnTo>
                    <a:pt x="11" y="981"/>
                  </a:lnTo>
                  <a:lnTo>
                    <a:pt x="24" y="972"/>
                  </a:lnTo>
                  <a:lnTo>
                    <a:pt x="38" y="963"/>
                  </a:lnTo>
                  <a:lnTo>
                    <a:pt x="51" y="953"/>
                  </a:lnTo>
                  <a:lnTo>
                    <a:pt x="65" y="942"/>
                  </a:lnTo>
                  <a:lnTo>
                    <a:pt x="79" y="929"/>
                  </a:lnTo>
                  <a:lnTo>
                    <a:pt x="92" y="916"/>
                  </a:lnTo>
                  <a:lnTo>
                    <a:pt x="105" y="902"/>
                  </a:lnTo>
                  <a:lnTo>
                    <a:pt x="117" y="886"/>
                  </a:lnTo>
                  <a:lnTo>
                    <a:pt x="129" y="870"/>
                  </a:lnTo>
                  <a:lnTo>
                    <a:pt x="140" y="855"/>
                  </a:lnTo>
                  <a:lnTo>
                    <a:pt x="149" y="837"/>
                  </a:lnTo>
                  <a:lnTo>
                    <a:pt x="158" y="821"/>
                  </a:lnTo>
                  <a:lnTo>
                    <a:pt x="167" y="804"/>
                  </a:lnTo>
                  <a:lnTo>
                    <a:pt x="174" y="788"/>
                  </a:lnTo>
                  <a:lnTo>
                    <a:pt x="180" y="773"/>
                  </a:lnTo>
                  <a:lnTo>
                    <a:pt x="185" y="758"/>
                  </a:lnTo>
                  <a:lnTo>
                    <a:pt x="189" y="747"/>
                  </a:lnTo>
                  <a:lnTo>
                    <a:pt x="192" y="738"/>
                  </a:lnTo>
                  <a:lnTo>
                    <a:pt x="193" y="729"/>
                  </a:lnTo>
                  <a:lnTo>
                    <a:pt x="194" y="722"/>
                  </a:lnTo>
                  <a:lnTo>
                    <a:pt x="194" y="714"/>
                  </a:lnTo>
                  <a:lnTo>
                    <a:pt x="193" y="707"/>
                  </a:lnTo>
                  <a:lnTo>
                    <a:pt x="191" y="700"/>
                  </a:lnTo>
                  <a:lnTo>
                    <a:pt x="189" y="693"/>
                  </a:lnTo>
                  <a:lnTo>
                    <a:pt x="0" y="0"/>
                  </a:lnTo>
                  <a:lnTo>
                    <a:pt x="126"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grpSp>
      <p:sp>
        <p:nvSpPr>
          <p:cNvPr id="36"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75630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308" indent="0">
              <a:buNone/>
              <a:defRPr sz="1800">
                <a:solidFill>
                  <a:schemeClr val="tx1">
                    <a:tint val="75000"/>
                  </a:schemeClr>
                </a:solidFill>
              </a:defRPr>
            </a:lvl2pPr>
            <a:lvl3pPr marL="906592" indent="0">
              <a:buNone/>
              <a:defRPr sz="1600">
                <a:solidFill>
                  <a:schemeClr val="tx1">
                    <a:tint val="75000"/>
                  </a:schemeClr>
                </a:solidFill>
              </a:defRPr>
            </a:lvl3pPr>
            <a:lvl4pPr marL="1359908" indent="0">
              <a:buNone/>
              <a:defRPr sz="1400">
                <a:solidFill>
                  <a:schemeClr val="tx1">
                    <a:tint val="75000"/>
                  </a:schemeClr>
                </a:solidFill>
              </a:defRPr>
            </a:lvl4pPr>
            <a:lvl5pPr marL="1813188" indent="0">
              <a:buNone/>
              <a:defRPr sz="1400">
                <a:solidFill>
                  <a:schemeClr val="tx1">
                    <a:tint val="75000"/>
                  </a:schemeClr>
                </a:solidFill>
              </a:defRPr>
            </a:lvl5pPr>
            <a:lvl6pPr marL="2266517" indent="0">
              <a:buNone/>
              <a:defRPr sz="1400">
                <a:solidFill>
                  <a:schemeClr val="tx1">
                    <a:tint val="75000"/>
                  </a:schemeClr>
                </a:solidFill>
              </a:defRPr>
            </a:lvl6pPr>
            <a:lvl7pPr marL="2719812" indent="0">
              <a:buNone/>
              <a:defRPr sz="1400">
                <a:solidFill>
                  <a:schemeClr val="tx1">
                    <a:tint val="75000"/>
                  </a:schemeClr>
                </a:solidFill>
              </a:defRPr>
            </a:lvl7pPr>
            <a:lvl8pPr marL="3173122" indent="0">
              <a:buNone/>
              <a:defRPr sz="1400">
                <a:solidFill>
                  <a:schemeClr val="tx1">
                    <a:tint val="75000"/>
                  </a:schemeClr>
                </a:solidFill>
              </a:defRPr>
            </a:lvl8pPr>
            <a:lvl9pPr marL="3626408"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87" y="6488912"/>
            <a:ext cx="359813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1300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1" y="6488912"/>
            <a:ext cx="3648529"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1486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87" y="6488912"/>
            <a:ext cx="351750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8" name="Footer Placeholder 7"/>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9" name="Slide Number Placeholder 8"/>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524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4" name="Footer Placeholder 3"/>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5" name="Slide Number Placeholder 4"/>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623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467"/>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3" y="1534791"/>
            <a:ext cx="4041799"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643" y="2174467"/>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smtClean="0"/>
              <a:t>CTA STAC, Nov. 2011</a:t>
            </a:r>
            <a:endParaRPr lang="en-US" dirty="0"/>
          </a:p>
        </p:txBody>
      </p:sp>
      <p:sp>
        <p:nvSpPr>
          <p:cNvPr id="8" name="Slide Number Placeholder 7"/>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354021013"/>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3" name="Footer Placeholder 2"/>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4" name="Slide Number Placeholder 3"/>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3871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4"/>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88" y="1435100"/>
            <a:ext cx="3008313" cy="4691063"/>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62291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308" indent="0">
              <a:buNone/>
              <a:defRPr sz="2800"/>
            </a:lvl2pPr>
            <a:lvl3pPr marL="906592" indent="0">
              <a:buNone/>
              <a:defRPr sz="2400"/>
            </a:lvl3pPr>
            <a:lvl4pPr marL="1359908" indent="0">
              <a:buNone/>
              <a:defRPr sz="2000"/>
            </a:lvl4pPr>
            <a:lvl5pPr marL="1813188" indent="0">
              <a:buNone/>
              <a:defRPr sz="2000"/>
            </a:lvl5pPr>
            <a:lvl6pPr marL="2266517" indent="0">
              <a:buNone/>
              <a:defRPr sz="2000"/>
            </a:lvl6pPr>
            <a:lvl7pPr marL="2719812" indent="0">
              <a:buNone/>
              <a:defRPr sz="2000"/>
            </a:lvl7pPr>
            <a:lvl8pPr marL="3173122" indent="0">
              <a:buNone/>
              <a:defRPr sz="2000"/>
            </a:lvl8pPr>
            <a:lvl9pPr marL="36264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2969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01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6052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3308" indent="0" algn="ctr">
              <a:buNone/>
              <a:defRPr>
                <a:solidFill>
                  <a:schemeClr val="tx1">
                    <a:tint val="75000"/>
                  </a:schemeClr>
                </a:solidFill>
              </a:defRPr>
            </a:lvl2pPr>
            <a:lvl3pPr marL="906592" indent="0" algn="ctr">
              <a:buNone/>
              <a:defRPr>
                <a:solidFill>
                  <a:schemeClr val="tx1">
                    <a:tint val="75000"/>
                  </a:schemeClr>
                </a:solidFill>
              </a:defRPr>
            </a:lvl3pPr>
            <a:lvl4pPr marL="1359908" indent="0" algn="ctr">
              <a:buNone/>
              <a:defRPr>
                <a:solidFill>
                  <a:schemeClr val="tx1">
                    <a:tint val="75000"/>
                  </a:schemeClr>
                </a:solidFill>
              </a:defRPr>
            </a:lvl4pPr>
            <a:lvl5pPr marL="1813188" indent="0" algn="ctr">
              <a:buNone/>
              <a:defRPr>
                <a:solidFill>
                  <a:schemeClr val="tx1">
                    <a:tint val="75000"/>
                  </a:schemeClr>
                </a:solidFill>
              </a:defRPr>
            </a:lvl5pPr>
            <a:lvl6pPr marL="2266517" indent="0" algn="ctr">
              <a:buNone/>
              <a:defRPr>
                <a:solidFill>
                  <a:schemeClr val="tx1">
                    <a:tint val="75000"/>
                  </a:schemeClr>
                </a:solidFill>
              </a:defRPr>
            </a:lvl6pPr>
            <a:lvl7pPr marL="2719812" indent="0" algn="ctr">
              <a:buNone/>
              <a:defRPr>
                <a:solidFill>
                  <a:schemeClr val="tx1">
                    <a:tint val="75000"/>
                  </a:schemeClr>
                </a:solidFill>
              </a:defRPr>
            </a:lvl7pPr>
            <a:lvl8pPr marL="3173122" indent="0" algn="ctr">
              <a:buNone/>
              <a:defRPr>
                <a:solidFill>
                  <a:schemeClr val="tx1">
                    <a:tint val="75000"/>
                  </a:schemeClr>
                </a:solidFill>
              </a:defRPr>
            </a:lvl8pPr>
            <a:lvl9pPr marL="3626408"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subtitle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763002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04318" cy="1143000"/>
          </a:xfrm>
        </p:spPr>
        <p:txBody>
          <a:bodyPr/>
          <a:lstStyle>
            <a:lvl1pPr algn="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457200" y="17414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10"/>
          </p:nvPr>
        </p:nvSpPr>
        <p:spPr>
          <a:xfrm>
            <a:off x="2" y="6488912"/>
            <a:ext cx="3628371"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lvl1pPr algn="r">
              <a:defRPr/>
            </a:lvl1pPr>
          </a:lstStyle>
          <a:p>
            <a:r>
              <a:rPr lang="en-US" dirty="0" smtClean="0">
                <a:solidFill>
                  <a:prstClr val="black"/>
                </a:solidFill>
              </a:rPr>
              <a:t>FPA Evaluation April 2014</a:t>
            </a:r>
            <a:endParaRPr lang="en-US" dirty="0">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grpSp>
        <p:nvGrpSpPr>
          <p:cNvPr id="7" name="Group 11"/>
          <p:cNvGrpSpPr>
            <a:grpSpLocks noChangeAspect="1"/>
          </p:cNvGrpSpPr>
          <p:nvPr userDrawn="1"/>
        </p:nvGrpSpPr>
        <p:grpSpPr bwMode="auto">
          <a:xfrm>
            <a:off x="7661518" y="126600"/>
            <a:ext cx="1313355" cy="810817"/>
            <a:chOff x="0" y="0"/>
            <a:chExt cx="5456" cy="3370"/>
          </a:xfrm>
        </p:grpSpPr>
        <p:sp>
          <p:nvSpPr>
            <p:cNvPr id="8" name="Freeform 12"/>
            <p:cNvSpPr>
              <a:spLocks/>
            </p:cNvSpPr>
            <p:nvPr/>
          </p:nvSpPr>
          <p:spPr bwMode="auto">
            <a:xfrm>
              <a:off x="9" y="483"/>
              <a:ext cx="5105" cy="2879"/>
            </a:xfrm>
            <a:custGeom>
              <a:avLst/>
              <a:gdLst>
                <a:gd name="T0" fmla="*/ 0 w 15300"/>
                <a:gd name="T1" fmla="*/ 0 h 8617"/>
                <a:gd name="T2" fmla="*/ 0 w 15300"/>
                <a:gd name="T3" fmla="*/ 0 h 8617"/>
                <a:gd name="T4" fmla="*/ 0 w 15300"/>
                <a:gd name="T5" fmla="*/ 0 h 8617"/>
                <a:gd name="T6" fmla="*/ 0 w 15300"/>
                <a:gd name="T7" fmla="*/ 0 h 8617"/>
                <a:gd name="T8" fmla="*/ 0 w 15300"/>
                <a:gd name="T9" fmla="*/ 0 h 8617"/>
                <a:gd name="T10" fmla="*/ 0 w 15300"/>
                <a:gd name="T11" fmla="*/ 0 h 8617"/>
                <a:gd name="T12" fmla="*/ 0 w 15300"/>
                <a:gd name="T13" fmla="*/ 0 h 8617"/>
                <a:gd name="T14" fmla="*/ 0 w 15300"/>
                <a:gd name="T15" fmla="*/ 0 h 8617"/>
                <a:gd name="T16" fmla="*/ 0 w 15300"/>
                <a:gd name="T17" fmla="*/ 0 h 8617"/>
                <a:gd name="T18" fmla="*/ 0 w 15300"/>
                <a:gd name="T19" fmla="*/ 0 h 8617"/>
                <a:gd name="T20" fmla="*/ 0 w 15300"/>
                <a:gd name="T21" fmla="*/ 0 h 8617"/>
                <a:gd name="T22" fmla="*/ 0 w 15300"/>
                <a:gd name="T23" fmla="*/ 0 h 8617"/>
                <a:gd name="T24" fmla="*/ 0 w 15300"/>
                <a:gd name="T25" fmla="*/ 0 h 8617"/>
                <a:gd name="T26" fmla="*/ 0 w 15300"/>
                <a:gd name="T27" fmla="*/ 0 h 8617"/>
                <a:gd name="T28" fmla="*/ 0 w 15300"/>
                <a:gd name="T29" fmla="*/ 0 h 8617"/>
                <a:gd name="T30" fmla="*/ 0 w 15300"/>
                <a:gd name="T31" fmla="*/ 0 h 8617"/>
                <a:gd name="T32" fmla="*/ 0 w 15300"/>
                <a:gd name="T33" fmla="*/ 0 h 8617"/>
                <a:gd name="T34" fmla="*/ 0 w 15300"/>
                <a:gd name="T35" fmla="*/ 0 h 8617"/>
                <a:gd name="T36" fmla="*/ 0 w 15300"/>
                <a:gd name="T37" fmla="*/ 0 h 8617"/>
                <a:gd name="T38" fmla="*/ 0 w 15300"/>
                <a:gd name="T39" fmla="*/ 0 h 8617"/>
                <a:gd name="T40" fmla="*/ 0 w 15300"/>
                <a:gd name="T41" fmla="*/ 0 h 8617"/>
                <a:gd name="T42" fmla="*/ 0 w 15300"/>
                <a:gd name="T43" fmla="*/ 0 h 8617"/>
                <a:gd name="T44" fmla="*/ 0 w 15300"/>
                <a:gd name="T45" fmla="*/ 0 h 8617"/>
                <a:gd name="T46" fmla="*/ 0 w 15300"/>
                <a:gd name="T47" fmla="*/ 0 h 8617"/>
                <a:gd name="T48" fmla="*/ 0 w 15300"/>
                <a:gd name="T49" fmla="*/ 0 h 8617"/>
                <a:gd name="T50" fmla="*/ 0 w 15300"/>
                <a:gd name="T51" fmla="*/ 0 h 8617"/>
                <a:gd name="T52" fmla="*/ 0 w 15300"/>
                <a:gd name="T53" fmla="*/ 0 h 8617"/>
                <a:gd name="T54" fmla="*/ 0 w 15300"/>
                <a:gd name="T55" fmla="*/ 0 h 8617"/>
                <a:gd name="T56" fmla="*/ 0 w 15300"/>
                <a:gd name="T57" fmla="*/ 0 h 8617"/>
                <a:gd name="T58" fmla="*/ 0 w 15300"/>
                <a:gd name="T59" fmla="*/ 0 h 8617"/>
                <a:gd name="T60" fmla="*/ 0 w 15300"/>
                <a:gd name="T61" fmla="*/ 0 h 8617"/>
                <a:gd name="T62" fmla="*/ 0 w 15300"/>
                <a:gd name="T63" fmla="*/ 0 h 8617"/>
                <a:gd name="T64" fmla="*/ 0 w 15300"/>
                <a:gd name="T65" fmla="*/ 0 h 8617"/>
                <a:gd name="T66" fmla="*/ 0 w 15300"/>
                <a:gd name="T67" fmla="*/ 0 h 8617"/>
                <a:gd name="T68" fmla="*/ 0 w 15300"/>
                <a:gd name="T69" fmla="*/ 0 h 8617"/>
                <a:gd name="T70" fmla="*/ 0 w 15300"/>
                <a:gd name="T71" fmla="*/ 0 h 8617"/>
                <a:gd name="T72" fmla="*/ 0 w 15300"/>
                <a:gd name="T73" fmla="*/ 0 h 8617"/>
                <a:gd name="T74" fmla="*/ 0 w 15300"/>
                <a:gd name="T75" fmla="*/ 0 h 8617"/>
                <a:gd name="T76" fmla="*/ 0 w 15300"/>
                <a:gd name="T77" fmla="*/ 0 h 8617"/>
                <a:gd name="T78" fmla="*/ 0 w 15300"/>
                <a:gd name="T79" fmla="*/ 0 h 8617"/>
                <a:gd name="T80" fmla="*/ 0 w 15300"/>
                <a:gd name="T81" fmla="*/ 0 h 8617"/>
                <a:gd name="T82" fmla="*/ 0 w 15300"/>
                <a:gd name="T83" fmla="*/ 0 h 8617"/>
                <a:gd name="T84" fmla="*/ 0 w 15300"/>
                <a:gd name="T85" fmla="*/ 0 h 8617"/>
                <a:gd name="T86" fmla="*/ 0 w 15300"/>
                <a:gd name="T87" fmla="*/ 0 h 8617"/>
                <a:gd name="T88" fmla="*/ 0 w 15300"/>
                <a:gd name="T89" fmla="*/ 0 h 8617"/>
                <a:gd name="T90" fmla="*/ 0 w 15300"/>
                <a:gd name="T91" fmla="*/ 0 h 8617"/>
                <a:gd name="T92" fmla="*/ 0 w 15300"/>
                <a:gd name="T93" fmla="*/ 0 h 8617"/>
                <a:gd name="T94" fmla="*/ 0 w 15300"/>
                <a:gd name="T95" fmla="*/ 0 h 8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00"/>
                <a:gd name="T145" fmla="*/ 0 h 8617"/>
                <a:gd name="T146" fmla="*/ 15300 w 15300"/>
                <a:gd name="T147" fmla="*/ 8617 h 8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00" h="8617">
                  <a:moveTo>
                    <a:pt x="10861" y="7332"/>
                  </a:moveTo>
                  <a:lnTo>
                    <a:pt x="10403" y="7414"/>
                  </a:lnTo>
                  <a:lnTo>
                    <a:pt x="9948" y="7481"/>
                  </a:lnTo>
                  <a:lnTo>
                    <a:pt x="9497" y="7535"/>
                  </a:lnTo>
                  <a:lnTo>
                    <a:pt x="9051" y="7576"/>
                  </a:lnTo>
                  <a:lnTo>
                    <a:pt x="8610" y="7603"/>
                  </a:lnTo>
                  <a:lnTo>
                    <a:pt x="8175" y="7618"/>
                  </a:lnTo>
                  <a:lnTo>
                    <a:pt x="7746" y="7620"/>
                  </a:lnTo>
                  <a:lnTo>
                    <a:pt x="7323" y="7610"/>
                  </a:lnTo>
                  <a:lnTo>
                    <a:pt x="6909" y="7587"/>
                  </a:lnTo>
                  <a:lnTo>
                    <a:pt x="6503" y="7553"/>
                  </a:lnTo>
                  <a:lnTo>
                    <a:pt x="6106" y="7506"/>
                  </a:lnTo>
                  <a:lnTo>
                    <a:pt x="5717" y="7448"/>
                  </a:lnTo>
                  <a:lnTo>
                    <a:pt x="5340" y="7378"/>
                  </a:lnTo>
                  <a:lnTo>
                    <a:pt x="4973" y="7298"/>
                  </a:lnTo>
                  <a:lnTo>
                    <a:pt x="4618" y="7206"/>
                  </a:lnTo>
                  <a:lnTo>
                    <a:pt x="4274" y="7103"/>
                  </a:lnTo>
                  <a:lnTo>
                    <a:pt x="3942" y="6990"/>
                  </a:lnTo>
                  <a:lnTo>
                    <a:pt x="3625" y="6866"/>
                  </a:lnTo>
                  <a:lnTo>
                    <a:pt x="3320" y="6732"/>
                  </a:lnTo>
                  <a:lnTo>
                    <a:pt x="3031" y="6588"/>
                  </a:lnTo>
                  <a:lnTo>
                    <a:pt x="2757" y="6434"/>
                  </a:lnTo>
                  <a:lnTo>
                    <a:pt x="2498" y="6270"/>
                  </a:lnTo>
                  <a:lnTo>
                    <a:pt x="2256" y="6097"/>
                  </a:lnTo>
                  <a:lnTo>
                    <a:pt x="2030" y="5915"/>
                  </a:lnTo>
                  <a:lnTo>
                    <a:pt x="1824" y="5723"/>
                  </a:lnTo>
                  <a:lnTo>
                    <a:pt x="1633" y="5523"/>
                  </a:lnTo>
                  <a:lnTo>
                    <a:pt x="1464" y="5314"/>
                  </a:lnTo>
                  <a:lnTo>
                    <a:pt x="1312" y="5097"/>
                  </a:lnTo>
                  <a:lnTo>
                    <a:pt x="1181" y="4871"/>
                  </a:lnTo>
                  <a:lnTo>
                    <a:pt x="1071" y="4637"/>
                  </a:lnTo>
                  <a:lnTo>
                    <a:pt x="982" y="4396"/>
                  </a:lnTo>
                  <a:lnTo>
                    <a:pt x="915" y="4146"/>
                  </a:lnTo>
                  <a:lnTo>
                    <a:pt x="890" y="4013"/>
                  </a:lnTo>
                  <a:lnTo>
                    <a:pt x="870" y="3879"/>
                  </a:lnTo>
                  <a:lnTo>
                    <a:pt x="857" y="3745"/>
                  </a:lnTo>
                  <a:lnTo>
                    <a:pt x="851" y="3610"/>
                  </a:lnTo>
                  <a:lnTo>
                    <a:pt x="850" y="3476"/>
                  </a:lnTo>
                  <a:lnTo>
                    <a:pt x="857" y="3341"/>
                  </a:lnTo>
                  <a:lnTo>
                    <a:pt x="869" y="3206"/>
                  </a:lnTo>
                  <a:lnTo>
                    <a:pt x="888" y="3071"/>
                  </a:lnTo>
                  <a:lnTo>
                    <a:pt x="912" y="2937"/>
                  </a:lnTo>
                  <a:lnTo>
                    <a:pt x="943" y="2802"/>
                  </a:lnTo>
                  <a:lnTo>
                    <a:pt x="980" y="2668"/>
                  </a:lnTo>
                  <a:lnTo>
                    <a:pt x="1022" y="2534"/>
                  </a:lnTo>
                  <a:lnTo>
                    <a:pt x="1070" y="2399"/>
                  </a:lnTo>
                  <a:lnTo>
                    <a:pt x="1124" y="2266"/>
                  </a:lnTo>
                  <a:lnTo>
                    <a:pt x="1184" y="2133"/>
                  </a:lnTo>
                  <a:lnTo>
                    <a:pt x="1249" y="2001"/>
                  </a:lnTo>
                  <a:lnTo>
                    <a:pt x="1319" y="1869"/>
                  </a:lnTo>
                  <a:lnTo>
                    <a:pt x="1396" y="1738"/>
                  </a:lnTo>
                  <a:lnTo>
                    <a:pt x="1478" y="1608"/>
                  </a:lnTo>
                  <a:lnTo>
                    <a:pt x="1565" y="1478"/>
                  </a:lnTo>
                  <a:lnTo>
                    <a:pt x="1657" y="1349"/>
                  </a:lnTo>
                  <a:lnTo>
                    <a:pt x="1754" y="1221"/>
                  </a:lnTo>
                  <a:lnTo>
                    <a:pt x="1856" y="1093"/>
                  </a:lnTo>
                  <a:lnTo>
                    <a:pt x="1963" y="967"/>
                  </a:lnTo>
                  <a:lnTo>
                    <a:pt x="2075" y="842"/>
                  </a:lnTo>
                  <a:lnTo>
                    <a:pt x="2193" y="718"/>
                  </a:lnTo>
                  <a:lnTo>
                    <a:pt x="2315" y="595"/>
                  </a:lnTo>
                  <a:lnTo>
                    <a:pt x="2441" y="473"/>
                  </a:lnTo>
                  <a:lnTo>
                    <a:pt x="2573" y="352"/>
                  </a:lnTo>
                  <a:lnTo>
                    <a:pt x="2708" y="234"/>
                  </a:lnTo>
                  <a:lnTo>
                    <a:pt x="2849" y="116"/>
                  </a:lnTo>
                  <a:lnTo>
                    <a:pt x="2993" y="0"/>
                  </a:lnTo>
                  <a:lnTo>
                    <a:pt x="2799" y="132"/>
                  </a:lnTo>
                  <a:lnTo>
                    <a:pt x="2610" y="267"/>
                  </a:lnTo>
                  <a:lnTo>
                    <a:pt x="2427" y="405"/>
                  </a:lnTo>
                  <a:lnTo>
                    <a:pt x="2250" y="544"/>
                  </a:lnTo>
                  <a:lnTo>
                    <a:pt x="2078" y="686"/>
                  </a:lnTo>
                  <a:lnTo>
                    <a:pt x="1913" y="831"/>
                  </a:lnTo>
                  <a:lnTo>
                    <a:pt x="1753" y="976"/>
                  </a:lnTo>
                  <a:lnTo>
                    <a:pt x="1600" y="1125"/>
                  </a:lnTo>
                  <a:lnTo>
                    <a:pt x="1452" y="1275"/>
                  </a:lnTo>
                  <a:lnTo>
                    <a:pt x="1311" y="1427"/>
                  </a:lnTo>
                  <a:lnTo>
                    <a:pt x="1177" y="1581"/>
                  </a:lnTo>
                  <a:lnTo>
                    <a:pt x="1049" y="1736"/>
                  </a:lnTo>
                  <a:lnTo>
                    <a:pt x="929" y="1893"/>
                  </a:lnTo>
                  <a:lnTo>
                    <a:pt x="814" y="2051"/>
                  </a:lnTo>
                  <a:lnTo>
                    <a:pt x="708" y="2210"/>
                  </a:lnTo>
                  <a:lnTo>
                    <a:pt x="607" y="2371"/>
                  </a:lnTo>
                  <a:lnTo>
                    <a:pt x="514" y="2533"/>
                  </a:lnTo>
                  <a:lnTo>
                    <a:pt x="428" y="2694"/>
                  </a:lnTo>
                  <a:lnTo>
                    <a:pt x="351" y="2858"/>
                  </a:lnTo>
                  <a:lnTo>
                    <a:pt x="280" y="3022"/>
                  </a:lnTo>
                  <a:lnTo>
                    <a:pt x="217" y="3187"/>
                  </a:lnTo>
                  <a:lnTo>
                    <a:pt x="161" y="3352"/>
                  </a:lnTo>
                  <a:lnTo>
                    <a:pt x="114" y="3518"/>
                  </a:lnTo>
                  <a:lnTo>
                    <a:pt x="74" y="3684"/>
                  </a:lnTo>
                  <a:lnTo>
                    <a:pt x="44" y="3850"/>
                  </a:lnTo>
                  <a:lnTo>
                    <a:pt x="20" y="4016"/>
                  </a:lnTo>
                  <a:lnTo>
                    <a:pt x="6" y="4183"/>
                  </a:lnTo>
                  <a:lnTo>
                    <a:pt x="0" y="4349"/>
                  </a:lnTo>
                  <a:lnTo>
                    <a:pt x="2" y="4515"/>
                  </a:lnTo>
                  <a:lnTo>
                    <a:pt x="13" y="4681"/>
                  </a:lnTo>
                  <a:lnTo>
                    <a:pt x="32" y="4846"/>
                  </a:lnTo>
                  <a:lnTo>
                    <a:pt x="61" y="5011"/>
                  </a:lnTo>
                  <a:lnTo>
                    <a:pt x="126" y="5271"/>
                  </a:lnTo>
                  <a:lnTo>
                    <a:pt x="211" y="5523"/>
                  </a:lnTo>
                  <a:lnTo>
                    <a:pt x="318" y="5766"/>
                  </a:lnTo>
                  <a:lnTo>
                    <a:pt x="445" y="6002"/>
                  </a:lnTo>
                  <a:lnTo>
                    <a:pt x="591" y="6229"/>
                  </a:lnTo>
                  <a:lnTo>
                    <a:pt x="757" y="6446"/>
                  </a:lnTo>
                  <a:lnTo>
                    <a:pt x="941" y="6655"/>
                  </a:lnTo>
                  <a:lnTo>
                    <a:pt x="1142" y="6855"/>
                  </a:lnTo>
                  <a:lnTo>
                    <a:pt x="1360" y="7044"/>
                  </a:lnTo>
                  <a:lnTo>
                    <a:pt x="1596" y="7225"/>
                  </a:lnTo>
                  <a:lnTo>
                    <a:pt x="1847" y="7395"/>
                  </a:lnTo>
                  <a:lnTo>
                    <a:pt x="2114" y="7554"/>
                  </a:lnTo>
                  <a:lnTo>
                    <a:pt x="2396" y="7704"/>
                  </a:lnTo>
                  <a:lnTo>
                    <a:pt x="2691" y="7843"/>
                  </a:lnTo>
                  <a:lnTo>
                    <a:pt x="3000" y="7972"/>
                  </a:lnTo>
                  <a:lnTo>
                    <a:pt x="3321" y="8089"/>
                  </a:lnTo>
                  <a:lnTo>
                    <a:pt x="3656" y="8195"/>
                  </a:lnTo>
                  <a:lnTo>
                    <a:pt x="4002" y="8290"/>
                  </a:lnTo>
                  <a:lnTo>
                    <a:pt x="4359" y="8374"/>
                  </a:lnTo>
                  <a:lnTo>
                    <a:pt x="4727" y="8444"/>
                  </a:lnTo>
                  <a:lnTo>
                    <a:pt x="5103" y="8504"/>
                  </a:lnTo>
                  <a:lnTo>
                    <a:pt x="5490" y="8552"/>
                  </a:lnTo>
                  <a:lnTo>
                    <a:pt x="5886" y="8587"/>
                  </a:lnTo>
                  <a:lnTo>
                    <a:pt x="6289" y="8608"/>
                  </a:lnTo>
                  <a:lnTo>
                    <a:pt x="6700" y="8617"/>
                  </a:lnTo>
                  <a:lnTo>
                    <a:pt x="7118" y="8614"/>
                  </a:lnTo>
                  <a:lnTo>
                    <a:pt x="7542" y="8597"/>
                  </a:lnTo>
                  <a:lnTo>
                    <a:pt x="7972" y="8567"/>
                  </a:lnTo>
                  <a:lnTo>
                    <a:pt x="8406" y="8523"/>
                  </a:lnTo>
                  <a:lnTo>
                    <a:pt x="8846" y="8465"/>
                  </a:lnTo>
                  <a:lnTo>
                    <a:pt x="9288" y="8393"/>
                  </a:lnTo>
                  <a:lnTo>
                    <a:pt x="9734" y="8306"/>
                  </a:lnTo>
                  <a:lnTo>
                    <a:pt x="9944" y="8261"/>
                  </a:lnTo>
                  <a:lnTo>
                    <a:pt x="10152" y="8213"/>
                  </a:lnTo>
                  <a:lnTo>
                    <a:pt x="10359" y="8162"/>
                  </a:lnTo>
                  <a:lnTo>
                    <a:pt x="10563" y="8108"/>
                  </a:lnTo>
                  <a:lnTo>
                    <a:pt x="10766" y="8053"/>
                  </a:lnTo>
                  <a:lnTo>
                    <a:pt x="10966" y="7995"/>
                  </a:lnTo>
                  <a:lnTo>
                    <a:pt x="11164" y="7933"/>
                  </a:lnTo>
                  <a:lnTo>
                    <a:pt x="11360" y="7871"/>
                  </a:lnTo>
                  <a:lnTo>
                    <a:pt x="11555" y="7804"/>
                  </a:lnTo>
                  <a:lnTo>
                    <a:pt x="11746" y="7737"/>
                  </a:lnTo>
                  <a:lnTo>
                    <a:pt x="11935" y="7667"/>
                  </a:lnTo>
                  <a:lnTo>
                    <a:pt x="12122" y="7594"/>
                  </a:lnTo>
                  <a:lnTo>
                    <a:pt x="12307" y="7519"/>
                  </a:lnTo>
                  <a:lnTo>
                    <a:pt x="12490" y="7443"/>
                  </a:lnTo>
                  <a:lnTo>
                    <a:pt x="12670" y="7364"/>
                  </a:lnTo>
                  <a:lnTo>
                    <a:pt x="12847" y="7283"/>
                  </a:lnTo>
                  <a:lnTo>
                    <a:pt x="13022" y="7200"/>
                  </a:lnTo>
                  <a:lnTo>
                    <a:pt x="13193" y="7115"/>
                  </a:lnTo>
                  <a:lnTo>
                    <a:pt x="13363" y="7028"/>
                  </a:lnTo>
                  <a:lnTo>
                    <a:pt x="13530" y="6940"/>
                  </a:lnTo>
                  <a:lnTo>
                    <a:pt x="13694" y="6849"/>
                  </a:lnTo>
                  <a:lnTo>
                    <a:pt x="13855" y="6757"/>
                  </a:lnTo>
                  <a:lnTo>
                    <a:pt x="14014" y="6663"/>
                  </a:lnTo>
                  <a:lnTo>
                    <a:pt x="14168" y="6567"/>
                  </a:lnTo>
                  <a:lnTo>
                    <a:pt x="14321" y="6470"/>
                  </a:lnTo>
                  <a:lnTo>
                    <a:pt x="14470" y="6372"/>
                  </a:lnTo>
                  <a:lnTo>
                    <a:pt x="14616" y="6271"/>
                  </a:lnTo>
                  <a:lnTo>
                    <a:pt x="14760" y="6169"/>
                  </a:lnTo>
                  <a:lnTo>
                    <a:pt x="14900" y="6065"/>
                  </a:lnTo>
                  <a:lnTo>
                    <a:pt x="15036" y="5961"/>
                  </a:lnTo>
                  <a:lnTo>
                    <a:pt x="15170" y="5854"/>
                  </a:lnTo>
                  <a:lnTo>
                    <a:pt x="15300" y="5747"/>
                  </a:lnTo>
                  <a:lnTo>
                    <a:pt x="15182" y="5812"/>
                  </a:lnTo>
                  <a:lnTo>
                    <a:pt x="15063" y="5878"/>
                  </a:lnTo>
                  <a:lnTo>
                    <a:pt x="14943" y="5942"/>
                  </a:lnTo>
                  <a:lnTo>
                    <a:pt x="14821" y="6004"/>
                  </a:lnTo>
                  <a:lnTo>
                    <a:pt x="14698" y="6066"/>
                  </a:lnTo>
                  <a:lnTo>
                    <a:pt x="14573" y="6128"/>
                  </a:lnTo>
                  <a:lnTo>
                    <a:pt x="14447" y="6187"/>
                  </a:lnTo>
                  <a:lnTo>
                    <a:pt x="14319" y="6247"/>
                  </a:lnTo>
                  <a:lnTo>
                    <a:pt x="14190" y="6305"/>
                  </a:lnTo>
                  <a:lnTo>
                    <a:pt x="14059" y="6362"/>
                  </a:lnTo>
                  <a:lnTo>
                    <a:pt x="13927" y="6419"/>
                  </a:lnTo>
                  <a:lnTo>
                    <a:pt x="13793" y="6473"/>
                  </a:lnTo>
                  <a:lnTo>
                    <a:pt x="13658" y="6527"/>
                  </a:lnTo>
                  <a:lnTo>
                    <a:pt x="13522" y="6580"/>
                  </a:lnTo>
                  <a:lnTo>
                    <a:pt x="13385" y="6633"/>
                  </a:lnTo>
                  <a:lnTo>
                    <a:pt x="13246" y="6683"/>
                  </a:lnTo>
                  <a:lnTo>
                    <a:pt x="13105" y="6733"/>
                  </a:lnTo>
                  <a:lnTo>
                    <a:pt x="12963" y="6781"/>
                  </a:lnTo>
                  <a:lnTo>
                    <a:pt x="12821" y="6828"/>
                  </a:lnTo>
                  <a:lnTo>
                    <a:pt x="12677" y="6875"/>
                  </a:lnTo>
                  <a:lnTo>
                    <a:pt x="12531" y="6920"/>
                  </a:lnTo>
                  <a:lnTo>
                    <a:pt x="12385" y="6963"/>
                  </a:lnTo>
                  <a:lnTo>
                    <a:pt x="12238" y="7006"/>
                  </a:lnTo>
                  <a:lnTo>
                    <a:pt x="12090" y="7047"/>
                  </a:lnTo>
                  <a:lnTo>
                    <a:pt x="11939" y="7088"/>
                  </a:lnTo>
                  <a:lnTo>
                    <a:pt x="11789" y="7127"/>
                  </a:lnTo>
                  <a:lnTo>
                    <a:pt x="11636" y="7164"/>
                  </a:lnTo>
                  <a:lnTo>
                    <a:pt x="11484" y="7201"/>
                  </a:lnTo>
                  <a:lnTo>
                    <a:pt x="11329" y="7236"/>
                  </a:lnTo>
                  <a:lnTo>
                    <a:pt x="11174" y="7270"/>
                  </a:lnTo>
                  <a:lnTo>
                    <a:pt x="11018" y="7301"/>
                  </a:lnTo>
                  <a:lnTo>
                    <a:pt x="10861" y="7332"/>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9" name="Freeform 13"/>
            <p:cNvSpPr>
              <a:spLocks noEditPoints="1"/>
            </p:cNvSpPr>
            <p:nvPr/>
          </p:nvSpPr>
          <p:spPr bwMode="auto">
            <a:xfrm>
              <a:off x="0" y="474"/>
              <a:ext cx="5123" cy="2896"/>
            </a:xfrm>
            <a:custGeom>
              <a:avLst/>
              <a:gdLst>
                <a:gd name="T0" fmla="*/ 0 w 15364"/>
                <a:gd name="T1" fmla="*/ 0 h 8683"/>
                <a:gd name="T2" fmla="*/ 0 w 15364"/>
                <a:gd name="T3" fmla="*/ 0 h 8683"/>
                <a:gd name="T4" fmla="*/ 0 w 15364"/>
                <a:gd name="T5" fmla="*/ 0 h 8683"/>
                <a:gd name="T6" fmla="*/ 0 w 15364"/>
                <a:gd name="T7" fmla="*/ 0 h 8683"/>
                <a:gd name="T8" fmla="*/ 0 w 15364"/>
                <a:gd name="T9" fmla="*/ 0 h 8683"/>
                <a:gd name="T10" fmla="*/ 0 w 15364"/>
                <a:gd name="T11" fmla="*/ 0 h 8683"/>
                <a:gd name="T12" fmla="*/ 0 w 15364"/>
                <a:gd name="T13" fmla="*/ 0 h 8683"/>
                <a:gd name="T14" fmla="*/ 0 w 15364"/>
                <a:gd name="T15" fmla="*/ 0 h 8683"/>
                <a:gd name="T16" fmla="*/ 0 w 15364"/>
                <a:gd name="T17" fmla="*/ 0 h 8683"/>
                <a:gd name="T18" fmla="*/ 0 w 15364"/>
                <a:gd name="T19" fmla="*/ 0 h 8683"/>
                <a:gd name="T20" fmla="*/ 0 w 15364"/>
                <a:gd name="T21" fmla="*/ 0 h 8683"/>
                <a:gd name="T22" fmla="*/ 0 w 15364"/>
                <a:gd name="T23" fmla="*/ 0 h 8683"/>
                <a:gd name="T24" fmla="*/ 0 w 15364"/>
                <a:gd name="T25" fmla="*/ 0 h 8683"/>
                <a:gd name="T26" fmla="*/ 0 w 15364"/>
                <a:gd name="T27" fmla="*/ 0 h 8683"/>
                <a:gd name="T28" fmla="*/ 0 w 15364"/>
                <a:gd name="T29" fmla="*/ 0 h 8683"/>
                <a:gd name="T30" fmla="*/ 0 w 15364"/>
                <a:gd name="T31" fmla="*/ 0 h 8683"/>
                <a:gd name="T32" fmla="*/ 0 w 15364"/>
                <a:gd name="T33" fmla="*/ 0 h 8683"/>
                <a:gd name="T34" fmla="*/ 0 w 15364"/>
                <a:gd name="T35" fmla="*/ 0 h 8683"/>
                <a:gd name="T36" fmla="*/ 0 w 15364"/>
                <a:gd name="T37" fmla="*/ 0 h 8683"/>
                <a:gd name="T38" fmla="*/ 0 w 15364"/>
                <a:gd name="T39" fmla="*/ 0 h 8683"/>
                <a:gd name="T40" fmla="*/ 0 w 15364"/>
                <a:gd name="T41" fmla="*/ 0 h 8683"/>
                <a:gd name="T42" fmla="*/ 0 w 15364"/>
                <a:gd name="T43" fmla="*/ 0 h 8683"/>
                <a:gd name="T44" fmla="*/ 0 w 15364"/>
                <a:gd name="T45" fmla="*/ 0 h 8683"/>
                <a:gd name="T46" fmla="*/ 0 w 15364"/>
                <a:gd name="T47" fmla="*/ 0 h 8683"/>
                <a:gd name="T48" fmla="*/ 0 w 15364"/>
                <a:gd name="T49" fmla="*/ 0 h 8683"/>
                <a:gd name="T50" fmla="*/ 0 w 15364"/>
                <a:gd name="T51" fmla="*/ 0 h 8683"/>
                <a:gd name="T52" fmla="*/ 0 w 15364"/>
                <a:gd name="T53" fmla="*/ 0 h 8683"/>
                <a:gd name="T54" fmla="*/ 0 w 15364"/>
                <a:gd name="T55" fmla="*/ 0 h 8683"/>
                <a:gd name="T56" fmla="*/ 0 w 15364"/>
                <a:gd name="T57" fmla="*/ 0 h 8683"/>
                <a:gd name="T58" fmla="*/ 0 w 15364"/>
                <a:gd name="T59" fmla="*/ 0 h 8683"/>
                <a:gd name="T60" fmla="*/ 0 w 15364"/>
                <a:gd name="T61" fmla="*/ 0 h 8683"/>
                <a:gd name="T62" fmla="*/ 0 w 15364"/>
                <a:gd name="T63" fmla="*/ 0 h 8683"/>
                <a:gd name="T64" fmla="*/ 0 w 15364"/>
                <a:gd name="T65" fmla="*/ 0 h 8683"/>
                <a:gd name="T66" fmla="*/ 0 w 15364"/>
                <a:gd name="T67" fmla="*/ 0 h 8683"/>
                <a:gd name="T68" fmla="*/ 0 w 15364"/>
                <a:gd name="T69" fmla="*/ 0 h 8683"/>
                <a:gd name="T70" fmla="*/ 0 w 15364"/>
                <a:gd name="T71" fmla="*/ 0 h 8683"/>
                <a:gd name="T72" fmla="*/ 0 w 15364"/>
                <a:gd name="T73" fmla="*/ 0 h 8683"/>
                <a:gd name="T74" fmla="*/ 0 w 15364"/>
                <a:gd name="T75" fmla="*/ 0 h 8683"/>
                <a:gd name="T76" fmla="*/ 0 w 15364"/>
                <a:gd name="T77" fmla="*/ 0 h 8683"/>
                <a:gd name="T78" fmla="*/ 0 w 15364"/>
                <a:gd name="T79" fmla="*/ 0 h 8683"/>
                <a:gd name="T80" fmla="*/ 0 w 15364"/>
                <a:gd name="T81" fmla="*/ 0 h 8683"/>
                <a:gd name="T82" fmla="*/ 0 w 15364"/>
                <a:gd name="T83" fmla="*/ 0 h 8683"/>
                <a:gd name="T84" fmla="*/ 0 w 15364"/>
                <a:gd name="T85" fmla="*/ 0 h 8683"/>
                <a:gd name="T86" fmla="*/ 0 w 15364"/>
                <a:gd name="T87" fmla="*/ 0 h 8683"/>
                <a:gd name="T88" fmla="*/ 0 w 15364"/>
                <a:gd name="T89" fmla="*/ 0 h 8683"/>
                <a:gd name="T90" fmla="*/ 0 w 15364"/>
                <a:gd name="T91" fmla="*/ 0 h 8683"/>
                <a:gd name="T92" fmla="*/ 0 w 15364"/>
                <a:gd name="T93" fmla="*/ 0 h 8683"/>
                <a:gd name="T94" fmla="*/ 0 w 15364"/>
                <a:gd name="T95" fmla="*/ 0 h 8683"/>
                <a:gd name="T96" fmla="*/ 0 w 15364"/>
                <a:gd name="T97" fmla="*/ 0 h 8683"/>
                <a:gd name="T98" fmla="*/ 0 w 15364"/>
                <a:gd name="T99" fmla="*/ 0 h 8683"/>
                <a:gd name="T100" fmla="*/ 0 w 15364"/>
                <a:gd name="T101" fmla="*/ 0 h 8683"/>
                <a:gd name="T102" fmla="*/ 0 w 15364"/>
                <a:gd name="T103" fmla="*/ 0 h 8683"/>
                <a:gd name="T104" fmla="*/ 0 w 15364"/>
                <a:gd name="T105" fmla="*/ 0 h 8683"/>
                <a:gd name="T106" fmla="*/ 0 w 15364"/>
                <a:gd name="T107" fmla="*/ 0 h 8683"/>
                <a:gd name="T108" fmla="*/ 0 w 15364"/>
                <a:gd name="T109" fmla="*/ 0 h 8683"/>
                <a:gd name="T110" fmla="*/ 0 w 15364"/>
                <a:gd name="T111" fmla="*/ 0 h 8683"/>
                <a:gd name="T112" fmla="*/ 0 w 15364"/>
                <a:gd name="T113" fmla="*/ 0 h 8683"/>
                <a:gd name="T114" fmla="*/ 0 w 15364"/>
                <a:gd name="T115" fmla="*/ 0 h 8683"/>
                <a:gd name="T116" fmla="*/ 0 w 15364"/>
                <a:gd name="T117" fmla="*/ 0 h 8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364"/>
                <a:gd name="T178" fmla="*/ 0 h 8683"/>
                <a:gd name="T179" fmla="*/ 15364 w 15364"/>
                <a:gd name="T180" fmla="*/ 8683 h 8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364" h="8683">
                  <a:moveTo>
                    <a:pt x="10900" y="7397"/>
                  </a:moveTo>
                  <a:lnTo>
                    <a:pt x="10670" y="7440"/>
                  </a:lnTo>
                  <a:lnTo>
                    <a:pt x="10441" y="7479"/>
                  </a:lnTo>
                  <a:lnTo>
                    <a:pt x="10213" y="7514"/>
                  </a:lnTo>
                  <a:lnTo>
                    <a:pt x="9986" y="7546"/>
                  </a:lnTo>
                  <a:lnTo>
                    <a:pt x="9759" y="7575"/>
                  </a:lnTo>
                  <a:lnTo>
                    <a:pt x="9533" y="7601"/>
                  </a:lnTo>
                  <a:lnTo>
                    <a:pt x="9309" y="7622"/>
                  </a:lnTo>
                  <a:lnTo>
                    <a:pt x="9086" y="7641"/>
                  </a:lnTo>
                  <a:lnTo>
                    <a:pt x="8864" y="7656"/>
                  </a:lnTo>
                  <a:lnTo>
                    <a:pt x="8644" y="7668"/>
                  </a:lnTo>
                  <a:lnTo>
                    <a:pt x="8425" y="7677"/>
                  </a:lnTo>
                  <a:lnTo>
                    <a:pt x="8208" y="7684"/>
                  </a:lnTo>
                  <a:lnTo>
                    <a:pt x="7992" y="7686"/>
                  </a:lnTo>
                  <a:lnTo>
                    <a:pt x="7778" y="7686"/>
                  </a:lnTo>
                  <a:lnTo>
                    <a:pt x="7565" y="7682"/>
                  </a:lnTo>
                  <a:lnTo>
                    <a:pt x="7354" y="7675"/>
                  </a:lnTo>
                  <a:lnTo>
                    <a:pt x="7146" y="7665"/>
                  </a:lnTo>
                  <a:lnTo>
                    <a:pt x="6939" y="7653"/>
                  </a:lnTo>
                  <a:lnTo>
                    <a:pt x="6734" y="7636"/>
                  </a:lnTo>
                  <a:lnTo>
                    <a:pt x="6532" y="7618"/>
                  </a:lnTo>
                  <a:lnTo>
                    <a:pt x="6331" y="7597"/>
                  </a:lnTo>
                  <a:lnTo>
                    <a:pt x="6134" y="7571"/>
                  </a:lnTo>
                  <a:lnTo>
                    <a:pt x="5937" y="7543"/>
                  </a:lnTo>
                  <a:lnTo>
                    <a:pt x="5744" y="7513"/>
                  </a:lnTo>
                  <a:lnTo>
                    <a:pt x="5554" y="7480"/>
                  </a:lnTo>
                  <a:lnTo>
                    <a:pt x="5366" y="7443"/>
                  </a:lnTo>
                  <a:lnTo>
                    <a:pt x="5180" y="7404"/>
                  </a:lnTo>
                  <a:lnTo>
                    <a:pt x="4998" y="7362"/>
                  </a:lnTo>
                  <a:lnTo>
                    <a:pt x="4818" y="7317"/>
                  </a:lnTo>
                  <a:lnTo>
                    <a:pt x="4641" y="7270"/>
                  </a:lnTo>
                  <a:lnTo>
                    <a:pt x="4467" y="7220"/>
                  </a:lnTo>
                  <a:lnTo>
                    <a:pt x="4297" y="7167"/>
                  </a:lnTo>
                  <a:lnTo>
                    <a:pt x="4316" y="7105"/>
                  </a:lnTo>
                  <a:lnTo>
                    <a:pt x="4486" y="7158"/>
                  </a:lnTo>
                  <a:lnTo>
                    <a:pt x="4659" y="7207"/>
                  </a:lnTo>
                  <a:lnTo>
                    <a:pt x="4835" y="7256"/>
                  </a:lnTo>
                  <a:lnTo>
                    <a:pt x="5014" y="7300"/>
                  </a:lnTo>
                  <a:lnTo>
                    <a:pt x="5196" y="7342"/>
                  </a:lnTo>
                  <a:lnTo>
                    <a:pt x="5380" y="7380"/>
                  </a:lnTo>
                  <a:lnTo>
                    <a:pt x="5567" y="7416"/>
                  </a:lnTo>
                  <a:lnTo>
                    <a:pt x="5756" y="7449"/>
                  </a:lnTo>
                  <a:lnTo>
                    <a:pt x="5949" y="7480"/>
                  </a:lnTo>
                  <a:lnTo>
                    <a:pt x="6144" y="7507"/>
                  </a:lnTo>
                  <a:lnTo>
                    <a:pt x="6341" y="7532"/>
                  </a:lnTo>
                  <a:lnTo>
                    <a:pt x="6540" y="7554"/>
                  </a:lnTo>
                  <a:lnTo>
                    <a:pt x="6742" y="7573"/>
                  </a:lnTo>
                  <a:lnTo>
                    <a:pt x="6945" y="7588"/>
                  </a:lnTo>
                  <a:lnTo>
                    <a:pt x="7151" y="7601"/>
                  </a:lnTo>
                  <a:lnTo>
                    <a:pt x="7358" y="7611"/>
                  </a:lnTo>
                  <a:lnTo>
                    <a:pt x="7568" y="7617"/>
                  </a:lnTo>
                  <a:lnTo>
                    <a:pt x="7780" y="7621"/>
                  </a:lnTo>
                  <a:lnTo>
                    <a:pt x="7993" y="7621"/>
                  </a:lnTo>
                  <a:lnTo>
                    <a:pt x="8208" y="7619"/>
                  </a:lnTo>
                  <a:lnTo>
                    <a:pt x="8424" y="7613"/>
                  </a:lnTo>
                  <a:lnTo>
                    <a:pt x="8642" y="7604"/>
                  </a:lnTo>
                  <a:lnTo>
                    <a:pt x="8861" y="7591"/>
                  </a:lnTo>
                  <a:lnTo>
                    <a:pt x="9082" y="7576"/>
                  </a:lnTo>
                  <a:lnTo>
                    <a:pt x="9304" y="7558"/>
                  </a:lnTo>
                  <a:lnTo>
                    <a:pt x="9527" y="7536"/>
                  </a:lnTo>
                  <a:lnTo>
                    <a:pt x="9752" y="7511"/>
                  </a:lnTo>
                  <a:lnTo>
                    <a:pt x="9977" y="7482"/>
                  </a:lnTo>
                  <a:lnTo>
                    <a:pt x="10203" y="7450"/>
                  </a:lnTo>
                  <a:lnTo>
                    <a:pt x="10432" y="7414"/>
                  </a:lnTo>
                  <a:lnTo>
                    <a:pt x="10659" y="7375"/>
                  </a:lnTo>
                  <a:lnTo>
                    <a:pt x="10888" y="7333"/>
                  </a:lnTo>
                  <a:lnTo>
                    <a:pt x="10900" y="7397"/>
                  </a:lnTo>
                  <a:close/>
                  <a:moveTo>
                    <a:pt x="4297" y="7167"/>
                  </a:moveTo>
                  <a:lnTo>
                    <a:pt x="4129" y="7111"/>
                  </a:lnTo>
                  <a:lnTo>
                    <a:pt x="3964" y="7053"/>
                  </a:lnTo>
                  <a:lnTo>
                    <a:pt x="3802" y="6991"/>
                  </a:lnTo>
                  <a:lnTo>
                    <a:pt x="3644" y="6928"/>
                  </a:lnTo>
                  <a:lnTo>
                    <a:pt x="3489" y="6862"/>
                  </a:lnTo>
                  <a:lnTo>
                    <a:pt x="3338" y="6793"/>
                  </a:lnTo>
                  <a:lnTo>
                    <a:pt x="3191" y="6722"/>
                  </a:lnTo>
                  <a:lnTo>
                    <a:pt x="3046" y="6648"/>
                  </a:lnTo>
                  <a:lnTo>
                    <a:pt x="2906" y="6572"/>
                  </a:lnTo>
                  <a:lnTo>
                    <a:pt x="2770" y="6493"/>
                  </a:lnTo>
                  <a:lnTo>
                    <a:pt x="2638" y="6412"/>
                  </a:lnTo>
                  <a:lnTo>
                    <a:pt x="2510" y="6328"/>
                  </a:lnTo>
                  <a:lnTo>
                    <a:pt x="2387" y="6242"/>
                  </a:lnTo>
                  <a:lnTo>
                    <a:pt x="2267" y="6154"/>
                  </a:lnTo>
                  <a:lnTo>
                    <a:pt x="2151" y="6063"/>
                  </a:lnTo>
                  <a:lnTo>
                    <a:pt x="2040" y="5969"/>
                  </a:lnTo>
                  <a:lnTo>
                    <a:pt x="1933" y="5874"/>
                  </a:lnTo>
                  <a:lnTo>
                    <a:pt x="1831" y="5777"/>
                  </a:lnTo>
                  <a:lnTo>
                    <a:pt x="1733" y="5677"/>
                  </a:lnTo>
                  <a:lnTo>
                    <a:pt x="1640" y="5575"/>
                  </a:lnTo>
                  <a:lnTo>
                    <a:pt x="1552" y="5471"/>
                  </a:lnTo>
                  <a:lnTo>
                    <a:pt x="1469" y="5364"/>
                  </a:lnTo>
                  <a:lnTo>
                    <a:pt x="1390" y="5256"/>
                  </a:lnTo>
                  <a:lnTo>
                    <a:pt x="1317" y="5145"/>
                  </a:lnTo>
                  <a:lnTo>
                    <a:pt x="1248" y="5032"/>
                  </a:lnTo>
                  <a:lnTo>
                    <a:pt x="1185" y="4918"/>
                  </a:lnTo>
                  <a:lnTo>
                    <a:pt x="1126" y="4801"/>
                  </a:lnTo>
                  <a:lnTo>
                    <a:pt x="1074" y="4681"/>
                  </a:lnTo>
                  <a:lnTo>
                    <a:pt x="1026" y="4560"/>
                  </a:lnTo>
                  <a:lnTo>
                    <a:pt x="984" y="4438"/>
                  </a:lnTo>
                  <a:lnTo>
                    <a:pt x="947" y="4314"/>
                  </a:lnTo>
                  <a:lnTo>
                    <a:pt x="917" y="4187"/>
                  </a:lnTo>
                  <a:lnTo>
                    <a:pt x="980" y="4172"/>
                  </a:lnTo>
                  <a:lnTo>
                    <a:pt x="1011" y="4297"/>
                  </a:lnTo>
                  <a:lnTo>
                    <a:pt x="1047" y="4420"/>
                  </a:lnTo>
                  <a:lnTo>
                    <a:pt x="1087" y="4540"/>
                  </a:lnTo>
                  <a:lnTo>
                    <a:pt x="1135" y="4659"/>
                  </a:lnTo>
                  <a:lnTo>
                    <a:pt x="1187" y="4775"/>
                  </a:lnTo>
                  <a:lnTo>
                    <a:pt x="1244" y="4891"/>
                  </a:lnTo>
                  <a:lnTo>
                    <a:pt x="1306" y="5004"/>
                  </a:lnTo>
                  <a:lnTo>
                    <a:pt x="1374" y="5114"/>
                  </a:lnTo>
                  <a:lnTo>
                    <a:pt x="1447" y="5223"/>
                  </a:lnTo>
                  <a:lnTo>
                    <a:pt x="1524" y="5329"/>
                  </a:lnTo>
                  <a:lnTo>
                    <a:pt x="1606" y="5435"/>
                  </a:lnTo>
                  <a:lnTo>
                    <a:pt x="1693" y="5537"/>
                  </a:lnTo>
                  <a:lnTo>
                    <a:pt x="1785" y="5638"/>
                  </a:lnTo>
                  <a:lnTo>
                    <a:pt x="1881" y="5736"/>
                  </a:lnTo>
                  <a:lnTo>
                    <a:pt x="1983" y="5832"/>
                  </a:lnTo>
                  <a:lnTo>
                    <a:pt x="2088" y="5925"/>
                  </a:lnTo>
                  <a:lnTo>
                    <a:pt x="2197" y="6018"/>
                  </a:lnTo>
                  <a:lnTo>
                    <a:pt x="2312" y="6107"/>
                  </a:lnTo>
                  <a:lnTo>
                    <a:pt x="2430" y="6194"/>
                  </a:lnTo>
                  <a:lnTo>
                    <a:pt x="2552" y="6279"/>
                  </a:lnTo>
                  <a:lnTo>
                    <a:pt x="2679" y="6361"/>
                  </a:lnTo>
                  <a:lnTo>
                    <a:pt x="2809" y="6440"/>
                  </a:lnTo>
                  <a:lnTo>
                    <a:pt x="2943" y="6518"/>
                  </a:lnTo>
                  <a:lnTo>
                    <a:pt x="3082" y="6593"/>
                  </a:lnTo>
                  <a:lnTo>
                    <a:pt x="3223" y="6667"/>
                  </a:lnTo>
                  <a:lnTo>
                    <a:pt x="3370" y="6736"/>
                  </a:lnTo>
                  <a:lnTo>
                    <a:pt x="3519" y="6804"/>
                  </a:lnTo>
                  <a:lnTo>
                    <a:pt x="3672" y="6869"/>
                  </a:lnTo>
                  <a:lnTo>
                    <a:pt x="3828" y="6933"/>
                  </a:lnTo>
                  <a:lnTo>
                    <a:pt x="3988" y="6992"/>
                  </a:lnTo>
                  <a:lnTo>
                    <a:pt x="4150" y="7051"/>
                  </a:lnTo>
                  <a:lnTo>
                    <a:pt x="4316" y="7105"/>
                  </a:lnTo>
                  <a:lnTo>
                    <a:pt x="4297" y="7167"/>
                  </a:lnTo>
                  <a:close/>
                  <a:moveTo>
                    <a:pt x="917" y="4187"/>
                  </a:moveTo>
                  <a:lnTo>
                    <a:pt x="903" y="4120"/>
                  </a:lnTo>
                  <a:lnTo>
                    <a:pt x="891" y="4054"/>
                  </a:lnTo>
                  <a:lnTo>
                    <a:pt x="881" y="3988"/>
                  </a:lnTo>
                  <a:lnTo>
                    <a:pt x="872" y="3921"/>
                  </a:lnTo>
                  <a:lnTo>
                    <a:pt x="864" y="3855"/>
                  </a:lnTo>
                  <a:lnTo>
                    <a:pt x="858" y="3788"/>
                  </a:lnTo>
                  <a:lnTo>
                    <a:pt x="854" y="3722"/>
                  </a:lnTo>
                  <a:lnTo>
                    <a:pt x="851" y="3655"/>
                  </a:lnTo>
                  <a:lnTo>
                    <a:pt x="850" y="3589"/>
                  </a:lnTo>
                  <a:lnTo>
                    <a:pt x="851" y="3522"/>
                  </a:lnTo>
                  <a:lnTo>
                    <a:pt x="853" y="3454"/>
                  </a:lnTo>
                  <a:lnTo>
                    <a:pt x="856" y="3388"/>
                  </a:lnTo>
                  <a:lnTo>
                    <a:pt x="861" y="3321"/>
                  </a:lnTo>
                  <a:lnTo>
                    <a:pt x="868" y="3255"/>
                  </a:lnTo>
                  <a:lnTo>
                    <a:pt x="876" y="3188"/>
                  </a:lnTo>
                  <a:lnTo>
                    <a:pt x="885" y="3121"/>
                  </a:lnTo>
                  <a:lnTo>
                    <a:pt x="896" y="3054"/>
                  </a:lnTo>
                  <a:lnTo>
                    <a:pt x="908" y="2987"/>
                  </a:lnTo>
                  <a:lnTo>
                    <a:pt x="923" y="2921"/>
                  </a:lnTo>
                  <a:lnTo>
                    <a:pt x="938" y="2854"/>
                  </a:lnTo>
                  <a:lnTo>
                    <a:pt x="954" y="2788"/>
                  </a:lnTo>
                  <a:lnTo>
                    <a:pt x="973" y="2721"/>
                  </a:lnTo>
                  <a:lnTo>
                    <a:pt x="992" y="2655"/>
                  </a:lnTo>
                  <a:lnTo>
                    <a:pt x="1014" y="2588"/>
                  </a:lnTo>
                  <a:lnTo>
                    <a:pt x="1036" y="2522"/>
                  </a:lnTo>
                  <a:lnTo>
                    <a:pt x="1060" y="2456"/>
                  </a:lnTo>
                  <a:lnTo>
                    <a:pt x="1085" y="2389"/>
                  </a:lnTo>
                  <a:lnTo>
                    <a:pt x="1112" y="2323"/>
                  </a:lnTo>
                  <a:lnTo>
                    <a:pt x="1141" y="2257"/>
                  </a:lnTo>
                  <a:lnTo>
                    <a:pt x="1169" y="2192"/>
                  </a:lnTo>
                  <a:lnTo>
                    <a:pt x="1201" y="2126"/>
                  </a:lnTo>
                  <a:lnTo>
                    <a:pt x="1233" y="2060"/>
                  </a:lnTo>
                  <a:lnTo>
                    <a:pt x="1290" y="2089"/>
                  </a:lnTo>
                  <a:lnTo>
                    <a:pt x="1258" y="2153"/>
                  </a:lnTo>
                  <a:lnTo>
                    <a:pt x="1229" y="2217"/>
                  </a:lnTo>
                  <a:lnTo>
                    <a:pt x="1200" y="2283"/>
                  </a:lnTo>
                  <a:lnTo>
                    <a:pt x="1172" y="2347"/>
                  </a:lnTo>
                  <a:lnTo>
                    <a:pt x="1146" y="2412"/>
                  </a:lnTo>
                  <a:lnTo>
                    <a:pt x="1121" y="2477"/>
                  </a:lnTo>
                  <a:lnTo>
                    <a:pt x="1098" y="2542"/>
                  </a:lnTo>
                  <a:lnTo>
                    <a:pt x="1075" y="2607"/>
                  </a:lnTo>
                  <a:lnTo>
                    <a:pt x="1055" y="2672"/>
                  </a:lnTo>
                  <a:lnTo>
                    <a:pt x="1035" y="2737"/>
                  </a:lnTo>
                  <a:lnTo>
                    <a:pt x="1018" y="2802"/>
                  </a:lnTo>
                  <a:lnTo>
                    <a:pt x="1002" y="2868"/>
                  </a:lnTo>
                  <a:lnTo>
                    <a:pt x="986" y="2933"/>
                  </a:lnTo>
                  <a:lnTo>
                    <a:pt x="972" y="2999"/>
                  </a:lnTo>
                  <a:lnTo>
                    <a:pt x="961" y="3063"/>
                  </a:lnTo>
                  <a:lnTo>
                    <a:pt x="949" y="3129"/>
                  </a:lnTo>
                  <a:lnTo>
                    <a:pt x="940" y="3194"/>
                  </a:lnTo>
                  <a:lnTo>
                    <a:pt x="932" y="3260"/>
                  </a:lnTo>
                  <a:lnTo>
                    <a:pt x="926" y="3325"/>
                  </a:lnTo>
                  <a:lnTo>
                    <a:pt x="921" y="3391"/>
                  </a:lnTo>
                  <a:lnTo>
                    <a:pt x="918" y="3456"/>
                  </a:lnTo>
                  <a:lnTo>
                    <a:pt x="916" y="3522"/>
                  </a:lnTo>
                  <a:lnTo>
                    <a:pt x="915" y="3587"/>
                  </a:lnTo>
                  <a:lnTo>
                    <a:pt x="916" y="3652"/>
                  </a:lnTo>
                  <a:lnTo>
                    <a:pt x="919" y="3718"/>
                  </a:lnTo>
                  <a:lnTo>
                    <a:pt x="923" y="3783"/>
                  </a:lnTo>
                  <a:lnTo>
                    <a:pt x="929" y="3848"/>
                  </a:lnTo>
                  <a:lnTo>
                    <a:pt x="936" y="3913"/>
                  </a:lnTo>
                  <a:lnTo>
                    <a:pt x="944" y="3978"/>
                  </a:lnTo>
                  <a:lnTo>
                    <a:pt x="954" y="4043"/>
                  </a:lnTo>
                  <a:lnTo>
                    <a:pt x="967" y="4108"/>
                  </a:lnTo>
                  <a:lnTo>
                    <a:pt x="980" y="4172"/>
                  </a:lnTo>
                  <a:lnTo>
                    <a:pt x="917" y="4187"/>
                  </a:lnTo>
                  <a:close/>
                  <a:moveTo>
                    <a:pt x="1233" y="2060"/>
                  </a:moveTo>
                  <a:lnTo>
                    <a:pt x="1267" y="1992"/>
                  </a:lnTo>
                  <a:lnTo>
                    <a:pt x="1303" y="1925"/>
                  </a:lnTo>
                  <a:lnTo>
                    <a:pt x="1341" y="1857"/>
                  </a:lnTo>
                  <a:lnTo>
                    <a:pt x="1380" y="1790"/>
                  </a:lnTo>
                  <a:lnTo>
                    <a:pt x="1421" y="1723"/>
                  </a:lnTo>
                  <a:lnTo>
                    <a:pt x="1462" y="1656"/>
                  </a:lnTo>
                  <a:lnTo>
                    <a:pt x="1506" y="1590"/>
                  </a:lnTo>
                  <a:lnTo>
                    <a:pt x="1550" y="1523"/>
                  </a:lnTo>
                  <a:lnTo>
                    <a:pt x="1596" y="1457"/>
                  </a:lnTo>
                  <a:lnTo>
                    <a:pt x="1643" y="1390"/>
                  </a:lnTo>
                  <a:lnTo>
                    <a:pt x="1692" y="1325"/>
                  </a:lnTo>
                  <a:lnTo>
                    <a:pt x="1742" y="1259"/>
                  </a:lnTo>
                  <a:lnTo>
                    <a:pt x="1793" y="1193"/>
                  </a:lnTo>
                  <a:lnTo>
                    <a:pt x="1845" y="1128"/>
                  </a:lnTo>
                  <a:lnTo>
                    <a:pt x="1900" y="1063"/>
                  </a:lnTo>
                  <a:lnTo>
                    <a:pt x="1955" y="999"/>
                  </a:lnTo>
                  <a:lnTo>
                    <a:pt x="2011" y="934"/>
                  </a:lnTo>
                  <a:lnTo>
                    <a:pt x="2069" y="870"/>
                  </a:lnTo>
                  <a:lnTo>
                    <a:pt x="2128" y="806"/>
                  </a:lnTo>
                  <a:lnTo>
                    <a:pt x="2188" y="743"/>
                  </a:lnTo>
                  <a:lnTo>
                    <a:pt x="2250" y="680"/>
                  </a:lnTo>
                  <a:lnTo>
                    <a:pt x="2312" y="617"/>
                  </a:lnTo>
                  <a:lnTo>
                    <a:pt x="2376" y="554"/>
                  </a:lnTo>
                  <a:lnTo>
                    <a:pt x="2442" y="492"/>
                  </a:lnTo>
                  <a:lnTo>
                    <a:pt x="2508" y="431"/>
                  </a:lnTo>
                  <a:lnTo>
                    <a:pt x="2576" y="369"/>
                  </a:lnTo>
                  <a:lnTo>
                    <a:pt x="2644" y="308"/>
                  </a:lnTo>
                  <a:lnTo>
                    <a:pt x="2714" y="247"/>
                  </a:lnTo>
                  <a:lnTo>
                    <a:pt x="2786" y="187"/>
                  </a:lnTo>
                  <a:lnTo>
                    <a:pt x="2858" y="126"/>
                  </a:lnTo>
                  <a:lnTo>
                    <a:pt x="2932" y="67"/>
                  </a:lnTo>
                  <a:lnTo>
                    <a:pt x="3007" y="8"/>
                  </a:lnTo>
                  <a:lnTo>
                    <a:pt x="3046" y="59"/>
                  </a:lnTo>
                  <a:lnTo>
                    <a:pt x="2972" y="117"/>
                  </a:lnTo>
                  <a:lnTo>
                    <a:pt x="2899" y="177"/>
                  </a:lnTo>
                  <a:lnTo>
                    <a:pt x="2828" y="236"/>
                  </a:lnTo>
                  <a:lnTo>
                    <a:pt x="2757" y="295"/>
                  </a:lnTo>
                  <a:lnTo>
                    <a:pt x="2687" y="356"/>
                  </a:lnTo>
                  <a:lnTo>
                    <a:pt x="2620" y="416"/>
                  </a:lnTo>
                  <a:lnTo>
                    <a:pt x="2552" y="478"/>
                  </a:lnTo>
                  <a:lnTo>
                    <a:pt x="2487" y="539"/>
                  </a:lnTo>
                  <a:lnTo>
                    <a:pt x="2422" y="601"/>
                  </a:lnTo>
                  <a:lnTo>
                    <a:pt x="2359" y="662"/>
                  </a:lnTo>
                  <a:lnTo>
                    <a:pt x="2297" y="724"/>
                  </a:lnTo>
                  <a:lnTo>
                    <a:pt x="2235" y="787"/>
                  </a:lnTo>
                  <a:lnTo>
                    <a:pt x="2176" y="849"/>
                  </a:lnTo>
                  <a:lnTo>
                    <a:pt x="2118" y="913"/>
                  </a:lnTo>
                  <a:lnTo>
                    <a:pt x="2060" y="976"/>
                  </a:lnTo>
                  <a:lnTo>
                    <a:pt x="2004" y="1040"/>
                  </a:lnTo>
                  <a:lnTo>
                    <a:pt x="1950" y="1103"/>
                  </a:lnTo>
                  <a:lnTo>
                    <a:pt x="1897" y="1168"/>
                  </a:lnTo>
                  <a:lnTo>
                    <a:pt x="1844" y="1232"/>
                  </a:lnTo>
                  <a:lnTo>
                    <a:pt x="1793" y="1297"/>
                  </a:lnTo>
                  <a:lnTo>
                    <a:pt x="1744" y="1362"/>
                  </a:lnTo>
                  <a:lnTo>
                    <a:pt x="1696" y="1427"/>
                  </a:lnTo>
                  <a:lnTo>
                    <a:pt x="1649" y="1492"/>
                  </a:lnTo>
                  <a:lnTo>
                    <a:pt x="1604" y="1558"/>
                  </a:lnTo>
                  <a:lnTo>
                    <a:pt x="1560" y="1624"/>
                  </a:lnTo>
                  <a:lnTo>
                    <a:pt x="1517" y="1690"/>
                  </a:lnTo>
                  <a:lnTo>
                    <a:pt x="1476" y="1756"/>
                  </a:lnTo>
                  <a:lnTo>
                    <a:pt x="1436" y="1822"/>
                  </a:lnTo>
                  <a:lnTo>
                    <a:pt x="1397" y="1889"/>
                  </a:lnTo>
                  <a:lnTo>
                    <a:pt x="1361" y="1955"/>
                  </a:lnTo>
                  <a:lnTo>
                    <a:pt x="1325" y="2022"/>
                  </a:lnTo>
                  <a:lnTo>
                    <a:pt x="1290" y="2089"/>
                  </a:lnTo>
                  <a:lnTo>
                    <a:pt x="1233" y="2060"/>
                  </a:lnTo>
                  <a:close/>
                  <a:moveTo>
                    <a:pt x="3026" y="33"/>
                  </a:moveTo>
                  <a:lnTo>
                    <a:pt x="3007" y="8"/>
                  </a:lnTo>
                  <a:lnTo>
                    <a:pt x="3012" y="5"/>
                  </a:lnTo>
                  <a:lnTo>
                    <a:pt x="3018" y="1"/>
                  </a:lnTo>
                  <a:lnTo>
                    <a:pt x="3024" y="0"/>
                  </a:lnTo>
                  <a:lnTo>
                    <a:pt x="3030" y="0"/>
                  </a:lnTo>
                  <a:lnTo>
                    <a:pt x="3036" y="3"/>
                  </a:lnTo>
                  <a:lnTo>
                    <a:pt x="3041" y="5"/>
                  </a:lnTo>
                  <a:lnTo>
                    <a:pt x="3048" y="9"/>
                  </a:lnTo>
                  <a:lnTo>
                    <a:pt x="3052" y="13"/>
                  </a:lnTo>
                  <a:lnTo>
                    <a:pt x="3055" y="19"/>
                  </a:lnTo>
                  <a:lnTo>
                    <a:pt x="3058" y="25"/>
                  </a:lnTo>
                  <a:lnTo>
                    <a:pt x="3059" y="31"/>
                  </a:lnTo>
                  <a:lnTo>
                    <a:pt x="3058" y="37"/>
                  </a:lnTo>
                  <a:lnTo>
                    <a:pt x="3057" y="43"/>
                  </a:lnTo>
                  <a:lnTo>
                    <a:pt x="3055" y="49"/>
                  </a:lnTo>
                  <a:lnTo>
                    <a:pt x="3051" y="54"/>
                  </a:lnTo>
                  <a:lnTo>
                    <a:pt x="3046" y="59"/>
                  </a:lnTo>
                  <a:lnTo>
                    <a:pt x="3026" y="33"/>
                  </a:lnTo>
                  <a:close/>
                  <a:moveTo>
                    <a:pt x="3044" y="60"/>
                  </a:moveTo>
                  <a:lnTo>
                    <a:pt x="2945" y="126"/>
                  </a:lnTo>
                  <a:lnTo>
                    <a:pt x="2847" y="194"/>
                  </a:lnTo>
                  <a:lnTo>
                    <a:pt x="2751" y="263"/>
                  </a:lnTo>
                  <a:lnTo>
                    <a:pt x="2656" y="331"/>
                  </a:lnTo>
                  <a:lnTo>
                    <a:pt x="2563" y="400"/>
                  </a:lnTo>
                  <a:lnTo>
                    <a:pt x="2471" y="470"/>
                  </a:lnTo>
                  <a:lnTo>
                    <a:pt x="2379" y="541"/>
                  </a:lnTo>
                  <a:lnTo>
                    <a:pt x="2290" y="612"/>
                  </a:lnTo>
                  <a:lnTo>
                    <a:pt x="2204" y="684"/>
                  </a:lnTo>
                  <a:lnTo>
                    <a:pt x="2118" y="756"/>
                  </a:lnTo>
                  <a:lnTo>
                    <a:pt x="2033" y="830"/>
                  </a:lnTo>
                  <a:lnTo>
                    <a:pt x="1950" y="903"/>
                  </a:lnTo>
                  <a:lnTo>
                    <a:pt x="1868" y="977"/>
                  </a:lnTo>
                  <a:lnTo>
                    <a:pt x="1788" y="1052"/>
                  </a:lnTo>
                  <a:lnTo>
                    <a:pt x="1710" y="1127"/>
                  </a:lnTo>
                  <a:lnTo>
                    <a:pt x="1634" y="1203"/>
                  </a:lnTo>
                  <a:lnTo>
                    <a:pt x="1559" y="1278"/>
                  </a:lnTo>
                  <a:lnTo>
                    <a:pt x="1485" y="1355"/>
                  </a:lnTo>
                  <a:lnTo>
                    <a:pt x="1414" y="1432"/>
                  </a:lnTo>
                  <a:lnTo>
                    <a:pt x="1344" y="1510"/>
                  </a:lnTo>
                  <a:lnTo>
                    <a:pt x="1276" y="1588"/>
                  </a:lnTo>
                  <a:lnTo>
                    <a:pt x="1209" y="1665"/>
                  </a:lnTo>
                  <a:lnTo>
                    <a:pt x="1144" y="1744"/>
                  </a:lnTo>
                  <a:lnTo>
                    <a:pt x="1081" y="1823"/>
                  </a:lnTo>
                  <a:lnTo>
                    <a:pt x="1019" y="1903"/>
                  </a:lnTo>
                  <a:lnTo>
                    <a:pt x="960" y="1982"/>
                  </a:lnTo>
                  <a:lnTo>
                    <a:pt x="902" y="2063"/>
                  </a:lnTo>
                  <a:lnTo>
                    <a:pt x="846" y="2143"/>
                  </a:lnTo>
                  <a:lnTo>
                    <a:pt x="792" y="2224"/>
                  </a:lnTo>
                  <a:lnTo>
                    <a:pt x="739" y="2304"/>
                  </a:lnTo>
                  <a:lnTo>
                    <a:pt x="688" y="2386"/>
                  </a:lnTo>
                  <a:lnTo>
                    <a:pt x="639" y="2468"/>
                  </a:lnTo>
                  <a:lnTo>
                    <a:pt x="584" y="2436"/>
                  </a:lnTo>
                  <a:lnTo>
                    <a:pt x="633" y="2353"/>
                  </a:lnTo>
                  <a:lnTo>
                    <a:pt x="684" y="2271"/>
                  </a:lnTo>
                  <a:lnTo>
                    <a:pt x="738" y="2189"/>
                  </a:lnTo>
                  <a:lnTo>
                    <a:pt x="792" y="2107"/>
                  </a:lnTo>
                  <a:lnTo>
                    <a:pt x="849" y="2026"/>
                  </a:lnTo>
                  <a:lnTo>
                    <a:pt x="907" y="1945"/>
                  </a:lnTo>
                  <a:lnTo>
                    <a:pt x="968" y="1864"/>
                  </a:lnTo>
                  <a:lnTo>
                    <a:pt x="1029" y="1784"/>
                  </a:lnTo>
                  <a:lnTo>
                    <a:pt x="1093" y="1704"/>
                  </a:lnTo>
                  <a:lnTo>
                    <a:pt x="1158" y="1626"/>
                  </a:lnTo>
                  <a:lnTo>
                    <a:pt x="1226" y="1546"/>
                  </a:lnTo>
                  <a:lnTo>
                    <a:pt x="1294" y="1468"/>
                  </a:lnTo>
                  <a:lnTo>
                    <a:pt x="1366" y="1389"/>
                  </a:lnTo>
                  <a:lnTo>
                    <a:pt x="1437" y="1312"/>
                  </a:lnTo>
                  <a:lnTo>
                    <a:pt x="1511" y="1234"/>
                  </a:lnTo>
                  <a:lnTo>
                    <a:pt x="1587" y="1158"/>
                  </a:lnTo>
                  <a:lnTo>
                    <a:pt x="1664" y="1082"/>
                  </a:lnTo>
                  <a:lnTo>
                    <a:pt x="1743" y="1006"/>
                  </a:lnTo>
                  <a:lnTo>
                    <a:pt x="1824" y="930"/>
                  </a:lnTo>
                  <a:lnTo>
                    <a:pt x="1906" y="856"/>
                  </a:lnTo>
                  <a:lnTo>
                    <a:pt x="1989" y="782"/>
                  </a:lnTo>
                  <a:lnTo>
                    <a:pt x="2075" y="708"/>
                  </a:lnTo>
                  <a:lnTo>
                    <a:pt x="2161" y="635"/>
                  </a:lnTo>
                  <a:lnTo>
                    <a:pt x="2250" y="563"/>
                  </a:lnTo>
                  <a:lnTo>
                    <a:pt x="2339" y="491"/>
                  </a:lnTo>
                  <a:lnTo>
                    <a:pt x="2431" y="419"/>
                  </a:lnTo>
                  <a:lnTo>
                    <a:pt x="2523" y="349"/>
                  </a:lnTo>
                  <a:lnTo>
                    <a:pt x="2617" y="279"/>
                  </a:lnTo>
                  <a:lnTo>
                    <a:pt x="2713" y="209"/>
                  </a:lnTo>
                  <a:lnTo>
                    <a:pt x="2810" y="141"/>
                  </a:lnTo>
                  <a:lnTo>
                    <a:pt x="2908" y="73"/>
                  </a:lnTo>
                  <a:lnTo>
                    <a:pt x="3009" y="7"/>
                  </a:lnTo>
                  <a:lnTo>
                    <a:pt x="3044" y="60"/>
                  </a:lnTo>
                  <a:close/>
                  <a:moveTo>
                    <a:pt x="639" y="2468"/>
                  </a:moveTo>
                  <a:lnTo>
                    <a:pt x="594" y="2546"/>
                  </a:lnTo>
                  <a:lnTo>
                    <a:pt x="551" y="2625"/>
                  </a:lnTo>
                  <a:lnTo>
                    <a:pt x="509" y="2705"/>
                  </a:lnTo>
                  <a:lnTo>
                    <a:pt x="470" y="2784"/>
                  </a:lnTo>
                  <a:lnTo>
                    <a:pt x="432" y="2864"/>
                  </a:lnTo>
                  <a:lnTo>
                    <a:pt x="395" y="2943"/>
                  </a:lnTo>
                  <a:lnTo>
                    <a:pt x="361" y="3023"/>
                  </a:lnTo>
                  <a:lnTo>
                    <a:pt x="328" y="3103"/>
                  </a:lnTo>
                  <a:lnTo>
                    <a:pt x="298" y="3183"/>
                  </a:lnTo>
                  <a:lnTo>
                    <a:pt x="268" y="3263"/>
                  </a:lnTo>
                  <a:lnTo>
                    <a:pt x="241" y="3344"/>
                  </a:lnTo>
                  <a:lnTo>
                    <a:pt x="216" y="3425"/>
                  </a:lnTo>
                  <a:lnTo>
                    <a:pt x="192" y="3505"/>
                  </a:lnTo>
                  <a:lnTo>
                    <a:pt x="172" y="3586"/>
                  </a:lnTo>
                  <a:lnTo>
                    <a:pt x="151" y="3666"/>
                  </a:lnTo>
                  <a:lnTo>
                    <a:pt x="134" y="3747"/>
                  </a:lnTo>
                  <a:lnTo>
                    <a:pt x="119" y="3828"/>
                  </a:lnTo>
                  <a:lnTo>
                    <a:pt x="105" y="3909"/>
                  </a:lnTo>
                  <a:lnTo>
                    <a:pt x="93" y="3990"/>
                  </a:lnTo>
                  <a:lnTo>
                    <a:pt x="84" y="4071"/>
                  </a:lnTo>
                  <a:lnTo>
                    <a:pt x="76" y="4152"/>
                  </a:lnTo>
                  <a:lnTo>
                    <a:pt x="70" y="4233"/>
                  </a:lnTo>
                  <a:lnTo>
                    <a:pt x="66" y="4314"/>
                  </a:lnTo>
                  <a:lnTo>
                    <a:pt x="64" y="4394"/>
                  </a:lnTo>
                  <a:lnTo>
                    <a:pt x="64" y="4474"/>
                  </a:lnTo>
                  <a:lnTo>
                    <a:pt x="68" y="4555"/>
                  </a:lnTo>
                  <a:lnTo>
                    <a:pt x="72" y="4636"/>
                  </a:lnTo>
                  <a:lnTo>
                    <a:pt x="79" y="4717"/>
                  </a:lnTo>
                  <a:lnTo>
                    <a:pt x="87" y="4797"/>
                  </a:lnTo>
                  <a:lnTo>
                    <a:pt x="98" y="4878"/>
                  </a:lnTo>
                  <a:lnTo>
                    <a:pt x="110" y="4958"/>
                  </a:lnTo>
                  <a:lnTo>
                    <a:pt x="126" y="5038"/>
                  </a:lnTo>
                  <a:lnTo>
                    <a:pt x="62" y="5050"/>
                  </a:lnTo>
                  <a:lnTo>
                    <a:pt x="47" y="4969"/>
                  </a:lnTo>
                  <a:lnTo>
                    <a:pt x="34" y="4887"/>
                  </a:lnTo>
                  <a:lnTo>
                    <a:pt x="24" y="4805"/>
                  </a:lnTo>
                  <a:lnTo>
                    <a:pt x="14" y="4723"/>
                  </a:lnTo>
                  <a:lnTo>
                    <a:pt x="7" y="4641"/>
                  </a:lnTo>
                  <a:lnTo>
                    <a:pt x="3" y="4559"/>
                  </a:lnTo>
                  <a:lnTo>
                    <a:pt x="0" y="4477"/>
                  </a:lnTo>
                  <a:lnTo>
                    <a:pt x="0" y="4394"/>
                  </a:lnTo>
                  <a:lnTo>
                    <a:pt x="2" y="4313"/>
                  </a:lnTo>
                  <a:lnTo>
                    <a:pt x="5" y="4230"/>
                  </a:lnTo>
                  <a:lnTo>
                    <a:pt x="11" y="4148"/>
                  </a:lnTo>
                  <a:lnTo>
                    <a:pt x="19" y="4066"/>
                  </a:lnTo>
                  <a:lnTo>
                    <a:pt x="29" y="3983"/>
                  </a:lnTo>
                  <a:lnTo>
                    <a:pt x="41" y="3901"/>
                  </a:lnTo>
                  <a:lnTo>
                    <a:pt x="55" y="3818"/>
                  </a:lnTo>
                  <a:lnTo>
                    <a:pt x="71" y="3736"/>
                  </a:lnTo>
                  <a:lnTo>
                    <a:pt x="89" y="3654"/>
                  </a:lnTo>
                  <a:lnTo>
                    <a:pt x="108" y="3572"/>
                  </a:lnTo>
                  <a:lnTo>
                    <a:pt x="130" y="3489"/>
                  </a:lnTo>
                  <a:lnTo>
                    <a:pt x="153" y="3407"/>
                  </a:lnTo>
                  <a:lnTo>
                    <a:pt x="179" y="3325"/>
                  </a:lnTo>
                  <a:lnTo>
                    <a:pt x="207" y="3243"/>
                  </a:lnTo>
                  <a:lnTo>
                    <a:pt x="236" y="3163"/>
                  </a:lnTo>
                  <a:lnTo>
                    <a:pt x="268" y="3081"/>
                  </a:lnTo>
                  <a:lnTo>
                    <a:pt x="301" y="3000"/>
                  </a:lnTo>
                  <a:lnTo>
                    <a:pt x="336" y="2918"/>
                  </a:lnTo>
                  <a:lnTo>
                    <a:pt x="372" y="2837"/>
                  </a:lnTo>
                  <a:lnTo>
                    <a:pt x="411" y="2756"/>
                  </a:lnTo>
                  <a:lnTo>
                    <a:pt x="452" y="2676"/>
                  </a:lnTo>
                  <a:lnTo>
                    <a:pt x="494" y="2595"/>
                  </a:lnTo>
                  <a:lnTo>
                    <a:pt x="538" y="2515"/>
                  </a:lnTo>
                  <a:lnTo>
                    <a:pt x="584" y="2436"/>
                  </a:lnTo>
                  <a:lnTo>
                    <a:pt x="639" y="2468"/>
                  </a:lnTo>
                  <a:close/>
                  <a:moveTo>
                    <a:pt x="94" y="5044"/>
                  </a:moveTo>
                  <a:lnTo>
                    <a:pt x="126" y="5038"/>
                  </a:lnTo>
                  <a:lnTo>
                    <a:pt x="127" y="5044"/>
                  </a:lnTo>
                  <a:lnTo>
                    <a:pt x="126" y="5050"/>
                  </a:lnTo>
                  <a:lnTo>
                    <a:pt x="124" y="5056"/>
                  </a:lnTo>
                  <a:lnTo>
                    <a:pt x="122" y="5062"/>
                  </a:lnTo>
                  <a:lnTo>
                    <a:pt x="118" y="5066"/>
                  </a:lnTo>
                  <a:lnTo>
                    <a:pt x="113" y="5070"/>
                  </a:lnTo>
                  <a:lnTo>
                    <a:pt x="107" y="5073"/>
                  </a:lnTo>
                  <a:lnTo>
                    <a:pt x="101" y="5075"/>
                  </a:lnTo>
                  <a:lnTo>
                    <a:pt x="94" y="5076"/>
                  </a:lnTo>
                  <a:lnTo>
                    <a:pt x="88" y="5075"/>
                  </a:lnTo>
                  <a:lnTo>
                    <a:pt x="82" y="5073"/>
                  </a:lnTo>
                  <a:lnTo>
                    <a:pt x="77" y="5071"/>
                  </a:lnTo>
                  <a:lnTo>
                    <a:pt x="72" y="5067"/>
                  </a:lnTo>
                  <a:lnTo>
                    <a:pt x="68" y="5062"/>
                  </a:lnTo>
                  <a:lnTo>
                    <a:pt x="64" y="5057"/>
                  </a:lnTo>
                  <a:lnTo>
                    <a:pt x="62" y="5050"/>
                  </a:lnTo>
                  <a:lnTo>
                    <a:pt x="94" y="5044"/>
                  </a:lnTo>
                  <a:close/>
                  <a:moveTo>
                    <a:pt x="126" y="5038"/>
                  </a:moveTo>
                  <a:lnTo>
                    <a:pt x="130" y="5056"/>
                  </a:lnTo>
                  <a:lnTo>
                    <a:pt x="66" y="5069"/>
                  </a:lnTo>
                  <a:lnTo>
                    <a:pt x="62" y="5050"/>
                  </a:lnTo>
                  <a:lnTo>
                    <a:pt x="126" y="5038"/>
                  </a:lnTo>
                  <a:close/>
                  <a:moveTo>
                    <a:pt x="98" y="5062"/>
                  </a:moveTo>
                  <a:lnTo>
                    <a:pt x="130" y="5056"/>
                  </a:lnTo>
                  <a:lnTo>
                    <a:pt x="131" y="5062"/>
                  </a:lnTo>
                  <a:lnTo>
                    <a:pt x="130" y="5068"/>
                  </a:lnTo>
                  <a:lnTo>
                    <a:pt x="128" y="5074"/>
                  </a:lnTo>
                  <a:lnTo>
                    <a:pt x="125" y="5081"/>
                  </a:lnTo>
                  <a:lnTo>
                    <a:pt x="122" y="5085"/>
                  </a:lnTo>
                  <a:lnTo>
                    <a:pt x="117" y="5089"/>
                  </a:lnTo>
                  <a:lnTo>
                    <a:pt x="110" y="5092"/>
                  </a:lnTo>
                  <a:lnTo>
                    <a:pt x="104" y="5094"/>
                  </a:lnTo>
                  <a:lnTo>
                    <a:pt x="98" y="5095"/>
                  </a:lnTo>
                  <a:lnTo>
                    <a:pt x="92" y="5094"/>
                  </a:lnTo>
                  <a:lnTo>
                    <a:pt x="86" y="5093"/>
                  </a:lnTo>
                  <a:lnTo>
                    <a:pt x="81" y="5090"/>
                  </a:lnTo>
                  <a:lnTo>
                    <a:pt x="76" y="5086"/>
                  </a:lnTo>
                  <a:lnTo>
                    <a:pt x="72" y="5081"/>
                  </a:lnTo>
                  <a:lnTo>
                    <a:pt x="69" y="5075"/>
                  </a:lnTo>
                  <a:lnTo>
                    <a:pt x="66" y="5069"/>
                  </a:lnTo>
                  <a:lnTo>
                    <a:pt x="98" y="5062"/>
                  </a:lnTo>
                  <a:close/>
                  <a:moveTo>
                    <a:pt x="130" y="5056"/>
                  </a:moveTo>
                  <a:lnTo>
                    <a:pt x="160" y="5184"/>
                  </a:lnTo>
                  <a:lnTo>
                    <a:pt x="194" y="5311"/>
                  </a:lnTo>
                  <a:lnTo>
                    <a:pt x="234" y="5436"/>
                  </a:lnTo>
                  <a:lnTo>
                    <a:pt x="280" y="5559"/>
                  </a:lnTo>
                  <a:lnTo>
                    <a:pt x="330" y="5679"/>
                  </a:lnTo>
                  <a:lnTo>
                    <a:pt x="386" y="5797"/>
                  </a:lnTo>
                  <a:lnTo>
                    <a:pt x="446" y="5914"/>
                  </a:lnTo>
                  <a:lnTo>
                    <a:pt x="512" y="6029"/>
                  </a:lnTo>
                  <a:lnTo>
                    <a:pt x="581" y="6141"/>
                  </a:lnTo>
                  <a:lnTo>
                    <a:pt x="657" y="6251"/>
                  </a:lnTo>
                  <a:lnTo>
                    <a:pt x="736" y="6360"/>
                  </a:lnTo>
                  <a:lnTo>
                    <a:pt x="819" y="6465"/>
                  </a:lnTo>
                  <a:lnTo>
                    <a:pt x="908" y="6568"/>
                  </a:lnTo>
                  <a:lnTo>
                    <a:pt x="1000" y="6670"/>
                  </a:lnTo>
                  <a:lnTo>
                    <a:pt x="1098" y="6769"/>
                  </a:lnTo>
                  <a:lnTo>
                    <a:pt x="1200" y="6866"/>
                  </a:lnTo>
                  <a:lnTo>
                    <a:pt x="1305" y="6961"/>
                  </a:lnTo>
                  <a:lnTo>
                    <a:pt x="1415" y="7053"/>
                  </a:lnTo>
                  <a:lnTo>
                    <a:pt x="1528" y="7143"/>
                  </a:lnTo>
                  <a:lnTo>
                    <a:pt x="1647" y="7230"/>
                  </a:lnTo>
                  <a:lnTo>
                    <a:pt x="1769" y="7315"/>
                  </a:lnTo>
                  <a:lnTo>
                    <a:pt x="1894" y="7398"/>
                  </a:lnTo>
                  <a:lnTo>
                    <a:pt x="2023" y="7478"/>
                  </a:lnTo>
                  <a:lnTo>
                    <a:pt x="2156" y="7556"/>
                  </a:lnTo>
                  <a:lnTo>
                    <a:pt x="2293" y="7630"/>
                  </a:lnTo>
                  <a:lnTo>
                    <a:pt x="2433" y="7703"/>
                  </a:lnTo>
                  <a:lnTo>
                    <a:pt x="2576" y="7774"/>
                  </a:lnTo>
                  <a:lnTo>
                    <a:pt x="2723" y="7840"/>
                  </a:lnTo>
                  <a:lnTo>
                    <a:pt x="2874" y="7906"/>
                  </a:lnTo>
                  <a:lnTo>
                    <a:pt x="3027" y="7967"/>
                  </a:lnTo>
                  <a:lnTo>
                    <a:pt x="3184" y="8028"/>
                  </a:lnTo>
                  <a:lnTo>
                    <a:pt x="3343" y="8084"/>
                  </a:lnTo>
                  <a:lnTo>
                    <a:pt x="3323" y="8145"/>
                  </a:lnTo>
                  <a:lnTo>
                    <a:pt x="3161" y="8088"/>
                  </a:lnTo>
                  <a:lnTo>
                    <a:pt x="3003" y="8028"/>
                  </a:lnTo>
                  <a:lnTo>
                    <a:pt x="2847" y="7964"/>
                  </a:lnTo>
                  <a:lnTo>
                    <a:pt x="2695" y="7899"/>
                  </a:lnTo>
                  <a:lnTo>
                    <a:pt x="2546" y="7830"/>
                  </a:lnTo>
                  <a:lnTo>
                    <a:pt x="2400" y="7759"/>
                  </a:lnTo>
                  <a:lnTo>
                    <a:pt x="2259" y="7686"/>
                  </a:lnTo>
                  <a:lnTo>
                    <a:pt x="2120" y="7610"/>
                  </a:lnTo>
                  <a:lnTo>
                    <a:pt x="1986" y="7531"/>
                  </a:lnTo>
                  <a:lnTo>
                    <a:pt x="1855" y="7449"/>
                  </a:lnTo>
                  <a:lnTo>
                    <a:pt x="1728" y="7366"/>
                  </a:lnTo>
                  <a:lnTo>
                    <a:pt x="1604" y="7279"/>
                  </a:lnTo>
                  <a:lnTo>
                    <a:pt x="1484" y="7191"/>
                  </a:lnTo>
                  <a:lnTo>
                    <a:pt x="1370" y="7099"/>
                  </a:lnTo>
                  <a:lnTo>
                    <a:pt x="1258" y="7006"/>
                  </a:lnTo>
                  <a:lnTo>
                    <a:pt x="1151" y="6909"/>
                  </a:lnTo>
                  <a:lnTo>
                    <a:pt x="1049" y="6811"/>
                  </a:lnTo>
                  <a:lnTo>
                    <a:pt x="950" y="6711"/>
                  </a:lnTo>
                  <a:lnTo>
                    <a:pt x="856" y="6607"/>
                  </a:lnTo>
                  <a:lnTo>
                    <a:pt x="766" y="6502"/>
                  </a:lnTo>
                  <a:lnTo>
                    <a:pt x="681" y="6394"/>
                  </a:lnTo>
                  <a:lnTo>
                    <a:pt x="601" y="6285"/>
                  </a:lnTo>
                  <a:lnTo>
                    <a:pt x="525" y="6173"/>
                  </a:lnTo>
                  <a:lnTo>
                    <a:pt x="454" y="6058"/>
                  </a:lnTo>
                  <a:lnTo>
                    <a:pt x="388" y="5942"/>
                  </a:lnTo>
                  <a:lnTo>
                    <a:pt x="326" y="5824"/>
                  </a:lnTo>
                  <a:lnTo>
                    <a:pt x="270" y="5703"/>
                  </a:lnTo>
                  <a:lnTo>
                    <a:pt x="219" y="5580"/>
                  </a:lnTo>
                  <a:lnTo>
                    <a:pt x="173" y="5455"/>
                  </a:lnTo>
                  <a:lnTo>
                    <a:pt x="132" y="5328"/>
                  </a:lnTo>
                  <a:lnTo>
                    <a:pt x="97" y="5199"/>
                  </a:lnTo>
                  <a:lnTo>
                    <a:pt x="66" y="5069"/>
                  </a:lnTo>
                  <a:lnTo>
                    <a:pt x="130" y="5056"/>
                  </a:lnTo>
                  <a:close/>
                  <a:moveTo>
                    <a:pt x="3343" y="8084"/>
                  </a:moveTo>
                  <a:lnTo>
                    <a:pt x="3507" y="8138"/>
                  </a:lnTo>
                  <a:lnTo>
                    <a:pt x="3674" y="8189"/>
                  </a:lnTo>
                  <a:lnTo>
                    <a:pt x="3842" y="8239"/>
                  </a:lnTo>
                  <a:lnTo>
                    <a:pt x="4014" y="8285"/>
                  </a:lnTo>
                  <a:lnTo>
                    <a:pt x="4189" y="8328"/>
                  </a:lnTo>
                  <a:lnTo>
                    <a:pt x="4366" y="8368"/>
                  </a:lnTo>
                  <a:lnTo>
                    <a:pt x="4546" y="8404"/>
                  </a:lnTo>
                  <a:lnTo>
                    <a:pt x="4729" y="8439"/>
                  </a:lnTo>
                  <a:lnTo>
                    <a:pt x="4913" y="8471"/>
                  </a:lnTo>
                  <a:lnTo>
                    <a:pt x="5101" y="8500"/>
                  </a:lnTo>
                  <a:lnTo>
                    <a:pt x="5291" y="8525"/>
                  </a:lnTo>
                  <a:lnTo>
                    <a:pt x="5482" y="8548"/>
                  </a:lnTo>
                  <a:lnTo>
                    <a:pt x="5677" y="8567"/>
                  </a:lnTo>
                  <a:lnTo>
                    <a:pt x="5872" y="8584"/>
                  </a:lnTo>
                  <a:lnTo>
                    <a:pt x="6070" y="8597"/>
                  </a:lnTo>
                  <a:lnTo>
                    <a:pt x="6270" y="8607"/>
                  </a:lnTo>
                  <a:lnTo>
                    <a:pt x="6473" y="8613"/>
                  </a:lnTo>
                  <a:lnTo>
                    <a:pt x="6675" y="8617"/>
                  </a:lnTo>
                  <a:lnTo>
                    <a:pt x="6881" y="8618"/>
                  </a:lnTo>
                  <a:lnTo>
                    <a:pt x="7087" y="8616"/>
                  </a:lnTo>
                  <a:lnTo>
                    <a:pt x="7296" y="8610"/>
                  </a:lnTo>
                  <a:lnTo>
                    <a:pt x="7506" y="8601"/>
                  </a:lnTo>
                  <a:lnTo>
                    <a:pt x="7718" y="8589"/>
                  </a:lnTo>
                  <a:lnTo>
                    <a:pt x="7930" y="8573"/>
                  </a:lnTo>
                  <a:lnTo>
                    <a:pt x="8144" y="8554"/>
                  </a:lnTo>
                  <a:lnTo>
                    <a:pt x="8359" y="8532"/>
                  </a:lnTo>
                  <a:lnTo>
                    <a:pt x="8575" y="8507"/>
                  </a:lnTo>
                  <a:lnTo>
                    <a:pt x="8793" y="8477"/>
                  </a:lnTo>
                  <a:lnTo>
                    <a:pt x="9011" y="8444"/>
                  </a:lnTo>
                  <a:lnTo>
                    <a:pt x="9230" y="8409"/>
                  </a:lnTo>
                  <a:lnTo>
                    <a:pt x="9449" y="8370"/>
                  </a:lnTo>
                  <a:lnTo>
                    <a:pt x="9670" y="8327"/>
                  </a:lnTo>
                  <a:lnTo>
                    <a:pt x="9683" y="8389"/>
                  </a:lnTo>
                  <a:lnTo>
                    <a:pt x="9461" y="8433"/>
                  </a:lnTo>
                  <a:lnTo>
                    <a:pt x="9240" y="8472"/>
                  </a:lnTo>
                  <a:lnTo>
                    <a:pt x="9020" y="8509"/>
                  </a:lnTo>
                  <a:lnTo>
                    <a:pt x="8801" y="8542"/>
                  </a:lnTo>
                  <a:lnTo>
                    <a:pt x="8582" y="8570"/>
                  </a:lnTo>
                  <a:lnTo>
                    <a:pt x="8365" y="8596"/>
                  </a:lnTo>
                  <a:lnTo>
                    <a:pt x="8149" y="8618"/>
                  </a:lnTo>
                  <a:lnTo>
                    <a:pt x="7933" y="8638"/>
                  </a:lnTo>
                  <a:lnTo>
                    <a:pt x="7721" y="8653"/>
                  </a:lnTo>
                  <a:lnTo>
                    <a:pt x="7508" y="8666"/>
                  </a:lnTo>
                  <a:lnTo>
                    <a:pt x="7297" y="8675"/>
                  </a:lnTo>
                  <a:lnTo>
                    <a:pt x="7087" y="8681"/>
                  </a:lnTo>
                  <a:lnTo>
                    <a:pt x="6880" y="8683"/>
                  </a:lnTo>
                  <a:lnTo>
                    <a:pt x="6673" y="8682"/>
                  </a:lnTo>
                  <a:lnTo>
                    <a:pt x="6468" y="8678"/>
                  </a:lnTo>
                  <a:lnTo>
                    <a:pt x="6266" y="8672"/>
                  </a:lnTo>
                  <a:lnTo>
                    <a:pt x="6064" y="8660"/>
                  </a:lnTo>
                  <a:lnTo>
                    <a:pt x="5866" y="8647"/>
                  </a:lnTo>
                  <a:lnTo>
                    <a:pt x="5668" y="8631"/>
                  </a:lnTo>
                  <a:lnTo>
                    <a:pt x="5473" y="8611"/>
                  </a:lnTo>
                  <a:lnTo>
                    <a:pt x="5281" y="8589"/>
                  </a:lnTo>
                  <a:lnTo>
                    <a:pt x="5089" y="8563"/>
                  </a:lnTo>
                  <a:lnTo>
                    <a:pt x="4901" y="8535"/>
                  </a:lnTo>
                  <a:lnTo>
                    <a:pt x="4716" y="8503"/>
                  </a:lnTo>
                  <a:lnTo>
                    <a:pt x="4532" y="8468"/>
                  </a:lnTo>
                  <a:lnTo>
                    <a:pt x="4351" y="8430"/>
                  </a:lnTo>
                  <a:lnTo>
                    <a:pt x="4173" y="8390"/>
                  </a:lnTo>
                  <a:lnTo>
                    <a:pt x="3997" y="8347"/>
                  </a:lnTo>
                  <a:lnTo>
                    <a:pt x="3824" y="8301"/>
                  </a:lnTo>
                  <a:lnTo>
                    <a:pt x="3654" y="8252"/>
                  </a:lnTo>
                  <a:lnTo>
                    <a:pt x="3486" y="8200"/>
                  </a:lnTo>
                  <a:lnTo>
                    <a:pt x="3323" y="8145"/>
                  </a:lnTo>
                  <a:lnTo>
                    <a:pt x="3343" y="8084"/>
                  </a:lnTo>
                  <a:close/>
                  <a:moveTo>
                    <a:pt x="9670" y="8327"/>
                  </a:moveTo>
                  <a:lnTo>
                    <a:pt x="9690" y="8323"/>
                  </a:lnTo>
                  <a:lnTo>
                    <a:pt x="9711" y="8318"/>
                  </a:lnTo>
                  <a:lnTo>
                    <a:pt x="9735" y="8313"/>
                  </a:lnTo>
                  <a:lnTo>
                    <a:pt x="9760" y="8307"/>
                  </a:lnTo>
                  <a:lnTo>
                    <a:pt x="9774" y="8371"/>
                  </a:lnTo>
                  <a:lnTo>
                    <a:pt x="9754" y="8375"/>
                  </a:lnTo>
                  <a:lnTo>
                    <a:pt x="9733" y="8380"/>
                  </a:lnTo>
                  <a:lnTo>
                    <a:pt x="9708" y="8384"/>
                  </a:lnTo>
                  <a:lnTo>
                    <a:pt x="9683" y="8389"/>
                  </a:lnTo>
                  <a:lnTo>
                    <a:pt x="9670" y="8327"/>
                  </a:lnTo>
                  <a:close/>
                  <a:moveTo>
                    <a:pt x="9760" y="8307"/>
                  </a:moveTo>
                  <a:lnTo>
                    <a:pt x="9864" y="8286"/>
                  </a:lnTo>
                  <a:lnTo>
                    <a:pt x="9966" y="8263"/>
                  </a:lnTo>
                  <a:lnTo>
                    <a:pt x="10068" y="8240"/>
                  </a:lnTo>
                  <a:lnTo>
                    <a:pt x="10170" y="8216"/>
                  </a:lnTo>
                  <a:lnTo>
                    <a:pt x="10271" y="8191"/>
                  </a:lnTo>
                  <a:lnTo>
                    <a:pt x="10372" y="8167"/>
                  </a:lnTo>
                  <a:lnTo>
                    <a:pt x="10472" y="8141"/>
                  </a:lnTo>
                  <a:lnTo>
                    <a:pt x="10573" y="8115"/>
                  </a:lnTo>
                  <a:lnTo>
                    <a:pt x="10672" y="8088"/>
                  </a:lnTo>
                  <a:lnTo>
                    <a:pt x="10771" y="8060"/>
                  </a:lnTo>
                  <a:lnTo>
                    <a:pt x="10869" y="8032"/>
                  </a:lnTo>
                  <a:lnTo>
                    <a:pt x="10967" y="8003"/>
                  </a:lnTo>
                  <a:lnTo>
                    <a:pt x="11065" y="7973"/>
                  </a:lnTo>
                  <a:lnTo>
                    <a:pt x="11162" y="7944"/>
                  </a:lnTo>
                  <a:lnTo>
                    <a:pt x="11258" y="7913"/>
                  </a:lnTo>
                  <a:lnTo>
                    <a:pt x="11354" y="7882"/>
                  </a:lnTo>
                  <a:lnTo>
                    <a:pt x="11449" y="7850"/>
                  </a:lnTo>
                  <a:lnTo>
                    <a:pt x="11545" y="7819"/>
                  </a:lnTo>
                  <a:lnTo>
                    <a:pt x="11639" y="7786"/>
                  </a:lnTo>
                  <a:lnTo>
                    <a:pt x="11732" y="7752"/>
                  </a:lnTo>
                  <a:lnTo>
                    <a:pt x="11826" y="7718"/>
                  </a:lnTo>
                  <a:lnTo>
                    <a:pt x="11918" y="7684"/>
                  </a:lnTo>
                  <a:lnTo>
                    <a:pt x="12010" y="7649"/>
                  </a:lnTo>
                  <a:lnTo>
                    <a:pt x="12102" y="7614"/>
                  </a:lnTo>
                  <a:lnTo>
                    <a:pt x="12193" y="7577"/>
                  </a:lnTo>
                  <a:lnTo>
                    <a:pt x="12283" y="7541"/>
                  </a:lnTo>
                  <a:lnTo>
                    <a:pt x="12373" y="7504"/>
                  </a:lnTo>
                  <a:lnTo>
                    <a:pt x="12462" y="7466"/>
                  </a:lnTo>
                  <a:lnTo>
                    <a:pt x="12551" y="7429"/>
                  </a:lnTo>
                  <a:lnTo>
                    <a:pt x="12639" y="7390"/>
                  </a:lnTo>
                  <a:lnTo>
                    <a:pt x="12726" y="7351"/>
                  </a:lnTo>
                  <a:lnTo>
                    <a:pt x="12813" y="7311"/>
                  </a:lnTo>
                  <a:lnTo>
                    <a:pt x="12841" y="7370"/>
                  </a:lnTo>
                  <a:lnTo>
                    <a:pt x="12753" y="7409"/>
                  </a:lnTo>
                  <a:lnTo>
                    <a:pt x="12665" y="7449"/>
                  </a:lnTo>
                  <a:lnTo>
                    <a:pt x="12577" y="7488"/>
                  </a:lnTo>
                  <a:lnTo>
                    <a:pt x="12488" y="7526"/>
                  </a:lnTo>
                  <a:lnTo>
                    <a:pt x="12398" y="7564"/>
                  </a:lnTo>
                  <a:lnTo>
                    <a:pt x="12308" y="7601"/>
                  </a:lnTo>
                  <a:lnTo>
                    <a:pt x="12217" y="7637"/>
                  </a:lnTo>
                  <a:lnTo>
                    <a:pt x="12126" y="7673"/>
                  </a:lnTo>
                  <a:lnTo>
                    <a:pt x="12034" y="7709"/>
                  </a:lnTo>
                  <a:lnTo>
                    <a:pt x="11940" y="7744"/>
                  </a:lnTo>
                  <a:lnTo>
                    <a:pt x="11847" y="7779"/>
                  </a:lnTo>
                  <a:lnTo>
                    <a:pt x="11754" y="7813"/>
                  </a:lnTo>
                  <a:lnTo>
                    <a:pt x="11660" y="7846"/>
                  </a:lnTo>
                  <a:lnTo>
                    <a:pt x="11565" y="7879"/>
                  </a:lnTo>
                  <a:lnTo>
                    <a:pt x="11470" y="7912"/>
                  </a:lnTo>
                  <a:lnTo>
                    <a:pt x="11374" y="7944"/>
                  </a:lnTo>
                  <a:lnTo>
                    <a:pt x="11278" y="7975"/>
                  </a:lnTo>
                  <a:lnTo>
                    <a:pt x="11180" y="8005"/>
                  </a:lnTo>
                  <a:lnTo>
                    <a:pt x="11083" y="8036"/>
                  </a:lnTo>
                  <a:lnTo>
                    <a:pt x="10985" y="8066"/>
                  </a:lnTo>
                  <a:lnTo>
                    <a:pt x="10887" y="8094"/>
                  </a:lnTo>
                  <a:lnTo>
                    <a:pt x="10789" y="8122"/>
                  </a:lnTo>
                  <a:lnTo>
                    <a:pt x="10688" y="8149"/>
                  </a:lnTo>
                  <a:lnTo>
                    <a:pt x="10589" y="8177"/>
                  </a:lnTo>
                  <a:lnTo>
                    <a:pt x="10489" y="8204"/>
                  </a:lnTo>
                  <a:lnTo>
                    <a:pt x="10388" y="8229"/>
                  </a:lnTo>
                  <a:lnTo>
                    <a:pt x="10286" y="8255"/>
                  </a:lnTo>
                  <a:lnTo>
                    <a:pt x="10185" y="8280"/>
                  </a:lnTo>
                  <a:lnTo>
                    <a:pt x="10083" y="8303"/>
                  </a:lnTo>
                  <a:lnTo>
                    <a:pt x="9980" y="8327"/>
                  </a:lnTo>
                  <a:lnTo>
                    <a:pt x="9877" y="8349"/>
                  </a:lnTo>
                  <a:lnTo>
                    <a:pt x="9774" y="8371"/>
                  </a:lnTo>
                  <a:lnTo>
                    <a:pt x="9760" y="8307"/>
                  </a:lnTo>
                  <a:close/>
                  <a:moveTo>
                    <a:pt x="12813" y="7311"/>
                  </a:moveTo>
                  <a:lnTo>
                    <a:pt x="12903" y="7270"/>
                  </a:lnTo>
                  <a:lnTo>
                    <a:pt x="12992" y="7228"/>
                  </a:lnTo>
                  <a:lnTo>
                    <a:pt x="13080" y="7185"/>
                  </a:lnTo>
                  <a:lnTo>
                    <a:pt x="13167" y="7142"/>
                  </a:lnTo>
                  <a:lnTo>
                    <a:pt x="13254" y="7098"/>
                  </a:lnTo>
                  <a:lnTo>
                    <a:pt x="13340" y="7054"/>
                  </a:lnTo>
                  <a:lnTo>
                    <a:pt x="13426" y="7010"/>
                  </a:lnTo>
                  <a:lnTo>
                    <a:pt x="13511" y="6965"/>
                  </a:lnTo>
                  <a:lnTo>
                    <a:pt x="13595" y="6919"/>
                  </a:lnTo>
                  <a:lnTo>
                    <a:pt x="13678" y="6873"/>
                  </a:lnTo>
                  <a:lnTo>
                    <a:pt x="13760" y="6826"/>
                  </a:lnTo>
                  <a:lnTo>
                    <a:pt x="13841" y="6779"/>
                  </a:lnTo>
                  <a:lnTo>
                    <a:pt x="13923" y="6732"/>
                  </a:lnTo>
                  <a:lnTo>
                    <a:pt x="14003" y="6684"/>
                  </a:lnTo>
                  <a:lnTo>
                    <a:pt x="14083" y="6636"/>
                  </a:lnTo>
                  <a:lnTo>
                    <a:pt x="14161" y="6588"/>
                  </a:lnTo>
                  <a:lnTo>
                    <a:pt x="14239" y="6539"/>
                  </a:lnTo>
                  <a:lnTo>
                    <a:pt x="14316" y="6490"/>
                  </a:lnTo>
                  <a:lnTo>
                    <a:pt x="14393" y="6439"/>
                  </a:lnTo>
                  <a:lnTo>
                    <a:pt x="14468" y="6389"/>
                  </a:lnTo>
                  <a:lnTo>
                    <a:pt x="14543" y="6338"/>
                  </a:lnTo>
                  <a:lnTo>
                    <a:pt x="14618" y="6287"/>
                  </a:lnTo>
                  <a:lnTo>
                    <a:pt x="14690" y="6236"/>
                  </a:lnTo>
                  <a:lnTo>
                    <a:pt x="14763" y="6183"/>
                  </a:lnTo>
                  <a:lnTo>
                    <a:pt x="14835" y="6131"/>
                  </a:lnTo>
                  <a:lnTo>
                    <a:pt x="14905" y="6079"/>
                  </a:lnTo>
                  <a:lnTo>
                    <a:pt x="14975" y="6026"/>
                  </a:lnTo>
                  <a:lnTo>
                    <a:pt x="15044" y="5972"/>
                  </a:lnTo>
                  <a:lnTo>
                    <a:pt x="15113" y="5919"/>
                  </a:lnTo>
                  <a:lnTo>
                    <a:pt x="15179" y="5865"/>
                  </a:lnTo>
                  <a:lnTo>
                    <a:pt x="15246" y="5811"/>
                  </a:lnTo>
                  <a:lnTo>
                    <a:pt x="15311" y="5755"/>
                  </a:lnTo>
                  <a:lnTo>
                    <a:pt x="15353" y="5805"/>
                  </a:lnTo>
                  <a:lnTo>
                    <a:pt x="15287" y="5860"/>
                  </a:lnTo>
                  <a:lnTo>
                    <a:pt x="15220" y="5915"/>
                  </a:lnTo>
                  <a:lnTo>
                    <a:pt x="15153" y="5969"/>
                  </a:lnTo>
                  <a:lnTo>
                    <a:pt x="15084" y="6024"/>
                  </a:lnTo>
                  <a:lnTo>
                    <a:pt x="15015" y="6077"/>
                  </a:lnTo>
                  <a:lnTo>
                    <a:pt x="14944" y="6130"/>
                  </a:lnTo>
                  <a:lnTo>
                    <a:pt x="14872" y="6183"/>
                  </a:lnTo>
                  <a:lnTo>
                    <a:pt x="14801" y="6236"/>
                  </a:lnTo>
                  <a:lnTo>
                    <a:pt x="14728" y="6288"/>
                  </a:lnTo>
                  <a:lnTo>
                    <a:pt x="14654" y="6340"/>
                  </a:lnTo>
                  <a:lnTo>
                    <a:pt x="14580" y="6391"/>
                  </a:lnTo>
                  <a:lnTo>
                    <a:pt x="14504" y="6442"/>
                  </a:lnTo>
                  <a:lnTo>
                    <a:pt x="14428" y="6493"/>
                  </a:lnTo>
                  <a:lnTo>
                    <a:pt x="14352" y="6543"/>
                  </a:lnTo>
                  <a:lnTo>
                    <a:pt x="14274" y="6593"/>
                  </a:lnTo>
                  <a:lnTo>
                    <a:pt x="14195" y="6642"/>
                  </a:lnTo>
                  <a:lnTo>
                    <a:pt x="14116" y="6691"/>
                  </a:lnTo>
                  <a:lnTo>
                    <a:pt x="14037" y="6739"/>
                  </a:lnTo>
                  <a:lnTo>
                    <a:pt x="13956" y="6788"/>
                  </a:lnTo>
                  <a:lnTo>
                    <a:pt x="13874" y="6836"/>
                  </a:lnTo>
                  <a:lnTo>
                    <a:pt x="13792" y="6883"/>
                  </a:lnTo>
                  <a:lnTo>
                    <a:pt x="13709" y="6929"/>
                  </a:lnTo>
                  <a:lnTo>
                    <a:pt x="13625" y="6976"/>
                  </a:lnTo>
                  <a:lnTo>
                    <a:pt x="13540" y="7021"/>
                  </a:lnTo>
                  <a:lnTo>
                    <a:pt x="13456" y="7066"/>
                  </a:lnTo>
                  <a:lnTo>
                    <a:pt x="13370" y="7111"/>
                  </a:lnTo>
                  <a:lnTo>
                    <a:pt x="13284" y="7156"/>
                  </a:lnTo>
                  <a:lnTo>
                    <a:pt x="13196" y="7199"/>
                  </a:lnTo>
                  <a:lnTo>
                    <a:pt x="13108" y="7243"/>
                  </a:lnTo>
                  <a:lnTo>
                    <a:pt x="13020" y="7285"/>
                  </a:lnTo>
                  <a:lnTo>
                    <a:pt x="12931" y="7328"/>
                  </a:lnTo>
                  <a:lnTo>
                    <a:pt x="12841" y="7370"/>
                  </a:lnTo>
                  <a:lnTo>
                    <a:pt x="12813" y="7311"/>
                  </a:lnTo>
                  <a:close/>
                  <a:moveTo>
                    <a:pt x="15333" y="5780"/>
                  </a:moveTo>
                  <a:lnTo>
                    <a:pt x="15311" y="5755"/>
                  </a:lnTo>
                  <a:lnTo>
                    <a:pt x="15317" y="5751"/>
                  </a:lnTo>
                  <a:lnTo>
                    <a:pt x="15322" y="5749"/>
                  </a:lnTo>
                  <a:lnTo>
                    <a:pt x="15329" y="5748"/>
                  </a:lnTo>
                  <a:lnTo>
                    <a:pt x="15335" y="5748"/>
                  </a:lnTo>
                  <a:lnTo>
                    <a:pt x="15341" y="5749"/>
                  </a:lnTo>
                  <a:lnTo>
                    <a:pt x="15347" y="5751"/>
                  </a:lnTo>
                  <a:lnTo>
                    <a:pt x="15352" y="5754"/>
                  </a:lnTo>
                  <a:lnTo>
                    <a:pt x="15357" y="5759"/>
                  </a:lnTo>
                  <a:lnTo>
                    <a:pt x="15361" y="5765"/>
                  </a:lnTo>
                  <a:lnTo>
                    <a:pt x="15363" y="5771"/>
                  </a:lnTo>
                  <a:lnTo>
                    <a:pt x="15364" y="5777"/>
                  </a:lnTo>
                  <a:lnTo>
                    <a:pt x="15364" y="5783"/>
                  </a:lnTo>
                  <a:lnTo>
                    <a:pt x="15363" y="5789"/>
                  </a:lnTo>
                  <a:lnTo>
                    <a:pt x="15361" y="5795"/>
                  </a:lnTo>
                  <a:lnTo>
                    <a:pt x="15358" y="5800"/>
                  </a:lnTo>
                  <a:lnTo>
                    <a:pt x="15353" y="5805"/>
                  </a:lnTo>
                  <a:lnTo>
                    <a:pt x="15333" y="5780"/>
                  </a:lnTo>
                  <a:close/>
                  <a:moveTo>
                    <a:pt x="15348" y="5809"/>
                  </a:moveTo>
                  <a:lnTo>
                    <a:pt x="15229" y="5875"/>
                  </a:lnTo>
                  <a:lnTo>
                    <a:pt x="15108" y="5941"/>
                  </a:lnTo>
                  <a:lnTo>
                    <a:pt x="14985" y="6006"/>
                  </a:lnTo>
                  <a:lnTo>
                    <a:pt x="14861" y="6070"/>
                  </a:lnTo>
                  <a:lnTo>
                    <a:pt x="14735" y="6133"/>
                  </a:lnTo>
                  <a:lnTo>
                    <a:pt x="14607" y="6196"/>
                  </a:lnTo>
                  <a:lnTo>
                    <a:pt x="14479" y="6257"/>
                  </a:lnTo>
                  <a:lnTo>
                    <a:pt x="14349" y="6317"/>
                  </a:lnTo>
                  <a:lnTo>
                    <a:pt x="14217" y="6376"/>
                  </a:lnTo>
                  <a:lnTo>
                    <a:pt x="14083" y="6434"/>
                  </a:lnTo>
                  <a:lnTo>
                    <a:pt x="13948" y="6491"/>
                  </a:lnTo>
                  <a:lnTo>
                    <a:pt x="13812" y="6547"/>
                  </a:lnTo>
                  <a:lnTo>
                    <a:pt x="13674" y="6602"/>
                  </a:lnTo>
                  <a:lnTo>
                    <a:pt x="13535" y="6655"/>
                  </a:lnTo>
                  <a:lnTo>
                    <a:pt x="13394" y="6709"/>
                  </a:lnTo>
                  <a:lnTo>
                    <a:pt x="13253" y="6760"/>
                  </a:lnTo>
                  <a:lnTo>
                    <a:pt x="13230" y="6698"/>
                  </a:lnTo>
                  <a:lnTo>
                    <a:pt x="13372" y="6647"/>
                  </a:lnTo>
                  <a:lnTo>
                    <a:pt x="13512" y="6595"/>
                  </a:lnTo>
                  <a:lnTo>
                    <a:pt x="13651" y="6542"/>
                  </a:lnTo>
                  <a:lnTo>
                    <a:pt x="13788" y="6487"/>
                  </a:lnTo>
                  <a:lnTo>
                    <a:pt x="13923" y="6431"/>
                  </a:lnTo>
                  <a:lnTo>
                    <a:pt x="14057" y="6375"/>
                  </a:lnTo>
                  <a:lnTo>
                    <a:pt x="14190" y="6317"/>
                  </a:lnTo>
                  <a:lnTo>
                    <a:pt x="14322" y="6258"/>
                  </a:lnTo>
                  <a:lnTo>
                    <a:pt x="14452" y="6198"/>
                  </a:lnTo>
                  <a:lnTo>
                    <a:pt x="14580" y="6137"/>
                  </a:lnTo>
                  <a:lnTo>
                    <a:pt x="14707" y="6075"/>
                  </a:lnTo>
                  <a:lnTo>
                    <a:pt x="14831" y="6012"/>
                  </a:lnTo>
                  <a:lnTo>
                    <a:pt x="14955" y="5949"/>
                  </a:lnTo>
                  <a:lnTo>
                    <a:pt x="15077" y="5884"/>
                  </a:lnTo>
                  <a:lnTo>
                    <a:pt x="15198" y="5819"/>
                  </a:lnTo>
                  <a:lnTo>
                    <a:pt x="15316" y="5752"/>
                  </a:lnTo>
                  <a:lnTo>
                    <a:pt x="15348" y="5809"/>
                  </a:lnTo>
                  <a:close/>
                  <a:moveTo>
                    <a:pt x="13253" y="6760"/>
                  </a:moveTo>
                  <a:lnTo>
                    <a:pt x="13114" y="6808"/>
                  </a:lnTo>
                  <a:lnTo>
                    <a:pt x="12975" y="6856"/>
                  </a:lnTo>
                  <a:lnTo>
                    <a:pt x="12834" y="6902"/>
                  </a:lnTo>
                  <a:lnTo>
                    <a:pt x="12691" y="6947"/>
                  </a:lnTo>
                  <a:lnTo>
                    <a:pt x="12548" y="6992"/>
                  </a:lnTo>
                  <a:lnTo>
                    <a:pt x="12404" y="7035"/>
                  </a:lnTo>
                  <a:lnTo>
                    <a:pt x="12259" y="7076"/>
                  </a:lnTo>
                  <a:lnTo>
                    <a:pt x="12111" y="7117"/>
                  </a:lnTo>
                  <a:lnTo>
                    <a:pt x="11964" y="7157"/>
                  </a:lnTo>
                  <a:lnTo>
                    <a:pt x="11815" y="7195"/>
                  </a:lnTo>
                  <a:lnTo>
                    <a:pt x="11665" y="7232"/>
                  </a:lnTo>
                  <a:lnTo>
                    <a:pt x="11514" y="7268"/>
                  </a:lnTo>
                  <a:lnTo>
                    <a:pt x="11362" y="7302"/>
                  </a:lnTo>
                  <a:lnTo>
                    <a:pt x="11209" y="7335"/>
                  </a:lnTo>
                  <a:lnTo>
                    <a:pt x="11055" y="7367"/>
                  </a:lnTo>
                  <a:lnTo>
                    <a:pt x="10900" y="7397"/>
                  </a:lnTo>
                  <a:lnTo>
                    <a:pt x="10888" y="7333"/>
                  </a:lnTo>
                  <a:lnTo>
                    <a:pt x="11042" y="7304"/>
                  </a:lnTo>
                  <a:lnTo>
                    <a:pt x="11196" y="7272"/>
                  </a:lnTo>
                  <a:lnTo>
                    <a:pt x="11348" y="7239"/>
                  </a:lnTo>
                  <a:lnTo>
                    <a:pt x="11500" y="7204"/>
                  </a:lnTo>
                  <a:lnTo>
                    <a:pt x="11650" y="7170"/>
                  </a:lnTo>
                  <a:lnTo>
                    <a:pt x="11798" y="7133"/>
                  </a:lnTo>
                  <a:lnTo>
                    <a:pt x="11947" y="7095"/>
                  </a:lnTo>
                  <a:lnTo>
                    <a:pt x="12094" y="7055"/>
                  </a:lnTo>
                  <a:lnTo>
                    <a:pt x="12240" y="7015"/>
                  </a:lnTo>
                  <a:lnTo>
                    <a:pt x="12385" y="6973"/>
                  </a:lnTo>
                  <a:lnTo>
                    <a:pt x="12529" y="6930"/>
                  </a:lnTo>
                  <a:lnTo>
                    <a:pt x="12672" y="6886"/>
                  </a:lnTo>
                  <a:lnTo>
                    <a:pt x="12813" y="6841"/>
                  </a:lnTo>
                  <a:lnTo>
                    <a:pt x="12954" y="6795"/>
                  </a:lnTo>
                  <a:lnTo>
                    <a:pt x="13093" y="6748"/>
                  </a:lnTo>
                  <a:lnTo>
                    <a:pt x="13230" y="6698"/>
                  </a:lnTo>
                  <a:lnTo>
                    <a:pt x="13253" y="676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0" name="Freeform 14"/>
            <p:cNvSpPr>
              <a:spLocks/>
            </p:cNvSpPr>
            <p:nvPr/>
          </p:nvSpPr>
          <p:spPr bwMode="auto">
            <a:xfrm>
              <a:off x="1193" y="333"/>
              <a:ext cx="974" cy="1316"/>
            </a:xfrm>
            <a:custGeom>
              <a:avLst/>
              <a:gdLst>
                <a:gd name="T0" fmla="*/ 0 w 2927"/>
                <a:gd name="T1" fmla="*/ 0 h 3966"/>
                <a:gd name="T2" fmla="*/ 0 w 2927"/>
                <a:gd name="T3" fmla="*/ 0 h 3966"/>
                <a:gd name="T4" fmla="*/ 0 w 2927"/>
                <a:gd name="T5" fmla="*/ 0 h 3966"/>
                <a:gd name="T6" fmla="*/ 0 w 2927"/>
                <a:gd name="T7" fmla="*/ 0 h 3966"/>
                <a:gd name="T8" fmla="*/ 0 w 2927"/>
                <a:gd name="T9" fmla="*/ 0 h 3966"/>
                <a:gd name="T10" fmla="*/ 0 w 2927"/>
                <a:gd name="T11" fmla="*/ 0 h 3966"/>
                <a:gd name="T12" fmla="*/ 0 w 2927"/>
                <a:gd name="T13" fmla="*/ 0 h 3966"/>
                <a:gd name="T14" fmla="*/ 0 w 2927"/>
                <a:gd name="T15" fmla="*/ 0 h 3966"/>
                <a:gd name="T16" fmla="*/ 0 w 2927"/>
                <a:gd name="T17" fmla="*/ 0 h 3966"/>
                <a:gd name="T18" fmla="*/ 0 w 2927"/>
                <a:gd name="T19" fmla="*/ 0 h 3966"/>
                <a:gd name="T20" fmla="*/ 0 w 2927"/>
                <a:gd name="T21" fmla="*/ 0 h 3966"/>
                <a:gd name="T22" fmla="*/ 0 w 2927"/>
                <a:gd name="T23" fmla="*/ 0 h 3966"/>
                <a:gd name="T24" fmla="*/ 0 w 2927"/>
                <a:gd name="T25" fmla="*/ 0 h 3966"/>
                <a:gd name="T26" fmla="*/ 0 w 2927"/>
                <a:gd name="T27" fmla="*/ 0 h 3966"/>
                <a:gd name="T28" fmla="*/ 0 w 2927"/>
                <a:gd name="T29" fmla="*/ 0 h 3966"/>
                <a:gd name="T30" fmla="*/ 0 w 2927"/>
                <a:gd name="T31" fmla="*/ 0 h 3966"/>
                <a:gd name="T32" fmla="*/ 0 w 2927"/>
                <a:gd name="T33" fmla="*/ 0 h 3966"/>
                <a:gd name="T34" fmla="*/ 0 w 2927"/>
                <a:gd name="T35" fmla="*/ 0 h 3966"/>
                <a:gd name="T36" fmla="*/ 0 w 2927"/>
                <a:gd name="T37" fmla="*/ 0 h 3966"/>
                <a:gd name="T38" fmla="*/ 0 w 2927"/>
                <a:gd name="T39" fmla="*/ 0 h 3966"/>
                <a:gd name="T40" fmla="*/ 0 w 2927"/>
                <a:gd name="T41" fmla="*/ 0 h 3966"/>
                <a:gd name="T42" fmla="*/ 0 w 2927"/>
                <a:gd name="T43" fmla="*/ 0 h 3966"/>
                <a:gd name="T44" fmla="*/ 0 w 2927"/>
                <a:gd name="T45" fmla="*/ 0 h 3966"/>
                <a:gd name="T46" fmla="*/ 0 w 2927"/>
                <a:gd name="T47" fmla="*/ 0 h 3966"/>
                <a:gd name="T48" fmla="*/ 0 w 2927"/>
                <a:gd name="T49" fmla="*/ 0 h 3966"/>
                <a:gd name="T50" fmla="*/ 0 w 2927"/>
                <a:gd name="T51" fmla="*/ 0 h 3966"/>
                <a:gd name="T52" fmla="*/ 0 w 2927"/>
                <a:gd name="T53" fmla="*/ 0 h 3966"/>
                <a:gd name="T54" fmla="*/ 0 w 2927"/>
                <a:gd name="T55" fmla="*/ 0 h 3966"/>
                <a:gd name="T56" fmla="*/ 0 w 2927"/>
                <a:gd name="T57" fmla="*/ 0 h 3966"/>
                <a:gd name="T58" fmla="*/ 0 w 2927"/>
                <a:gd name="T59" fmla="*/ 0 h 3966"/>
                <a:gd name="T60" fmla="*/ 0 w 2927"/>
                <a:gd name="T61" fmla="*/ 0 h 3966"/>
                <a:gd name="T62" fmla="*/ 0 w 2927"/>
                <a:gd name="T63" fmla="*/ 0 h 3966"/>
                <a:gd name="T64" fmla="*/ 0 w 2927"/>
                <a:gd name="T65" fmla="*/ 0 h 3966"/>
                <a:gd name="T66" fmla="*/ 0 w 2927"/>
                <a:gd name="T67" fmla="*/ 0 h 3966"/>
                <a:gd name="T68" fmla="*/ 0 w 2927"/>
                <a:gd name="T69" fmla="*/ 0 h 3966"/>
                <a:gd name="T70" fmla="*/ 0 w 2927"/>
                <a:gd name="T71" fmla="*/ 0 h 3966"/>
                <a:gd name="T72" fmla="*/ 0 w 2927"/>
                <a:gd name="T73" fmla="*/ 0 h 3966"/>
                <a:gd name="T74" fmla="*/ 0 w 2927"/>
                <a:gd name="T75" fmla="*/ 0 h 3966"/>
                <a:gd name="T76" fmla="*/ 0 w 2927"/>
                <a:gd name="T77" fmla="*/ 0 h 3966"/>
                <a:gd name="T78" fmla="*/ 0 w 2927"/>
                <a:gd name="T79" fmla="*/ 0 h 3966"/>
                <a:gd name="T80" fmla="*/ 0 w 2927"/>
                <a:gd name="T81" fmla="*/ 0 h 3966"/>
                <a:gd name="T82" fmla="*/ 0 w 2927"/>
                <a:gd name="T83" fmla="*/ 0 h 3966"/>
                <a:gd name="T84" fmla="*/ 0 w 2927"/>
                <a:gd name="T85" fmla="*/ 0 h 3966"/>
                <a:gd name="T86" fmla="*/ 0 w 2927"/>
                <a:gd name="T87" fmla="*/ 0 h 3966"/>
                <a:gd name="T88" fmla="*/ 0 w 2927"/>
                <a:gd name="T89" fmla="*/ 0 h 3966"/>
                <a:gd name="T90" fmla="*/ 0 w 2927"/>
                <a:gd name="T91" fmla="*/ 0 h 3966"/>
                <a:gd name="T92" fmla="*/ 0 w 2927"/>
                <a:gd name="T93" fmla="*/ 0 h 3966"/>
                <a:gd name="T94" fmla="*/ 0 w 2927"/>
                <a:gd name="T95" fmla="*/ 0 h 3966"/>
                <a:gd name="T96" fmla="*/ 0 w 2927"/>
                <a:gd name="T97" fmla="*/ 0 h 3966"/>
                <a:gd name="T98" fmla="*/ 0 w 2927"/>
                <a:gd name="T99" fmla="*/ 0 h 3966"/>
                <a:gd name="T100" fmla="*/ 0 w 2927"/>
                <a:gd name="T101" fmla="*/ 0 h 3966"/>
                <a:gd name="T102" fmla="*/ 0 w 2927"/>
                <a:gd name="T103" fmla="*/ 0 h 3966"/>
                <a:gd name="T104" fmla="*/ 0 w 2927"/>
                <a:gd name="T105" fmla="*/ 0 h 39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27"/>
                <a:gd name="T160" fmla="*/ 0 h 3966"/>
                <a:gd name="T161" fmla="*/ 2927 w 2927"/>
                <a:gd name="T162" fmla="*/ 3966 h 39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27" h="3966">
                  <a:moveTo>
                    <a:pt x="2729" y="2851"/>
                  </a:moveTo>
                  <a:lnTo>
                    <a:pt x="2751" y="2959"/>
                  </a:lnTo>
                  <a:lnTo>
                    <a:pt x="2772" y="3052"/>
                  </a:lnTo>
                  <a:lnTo>
                    <a:pt x="2792" y="3135"/>
                  </a:lnTo>
                  <a:lnTo>
                    <a:pt x="2812" y="3214"/>
                  </a:lnTo>
                  <a:lnTo>
                    <a:pt x="2833" y="3291"/>
                  </a:lnTo>
                  <a:lnTo>
                    <a:pt x="2859" y="3373"/>
                  </a:lnTo>
                  <a:lnTo>
                    <a:pt x="2887" y="3463"/>
                  </a:lnTo>
                  <a:lnTo>
                    <a:pt x="2922" y="3566"/>
                  </a:lnTo>
                  <a:lnTo>
                    <a:pt x="2927" y="3577"/>
                  </a:lnTo>
                  <a:lnTo>
                    <a:pt x="2867" y="3616"/>
                  </a:lnTo>
                  <a:lnTo>
                    <a:pt x="2807" y="3652"/>
                  </a:lnTo>
                  <a:lnTo>
                    <a:pt x="2746" y="3686"/>
                  </a:lnTo>
                  <a:lnTo>
                    <a:pt x="2687" y="3716"/>
                  </a:lnTo>
                  <a:lnTo>
                    <a:pt x="2628" y="3746"/>
                  </a:lnTo>
                  <a:lnTo>
                    <a:pt x="2569" y="3772"/>
                  </a:lnTo>
                  <a:lnTo>
                    <a:pt x="2512" y="3796"/>
                  </a:lnTo>
                  <a:lnTo>
                    <a:pt x="2455" y="3819"/>
                  </a:lnTo>
                  <a:lnTo>
                    <a:pt x="2398" y="3838"/>
                  </a:lnTo>
                  <a:lnTo>
                    <a:pt x="2344" y="3857"/>
                  </a:lnTo>
                  <a:lnTo>
                    <a:pt x="2290" y="3873"/>
                  </a:lnTo>
                  <a:lnTo>
                    <a:pt x="2238" y="3888"/>
                  </a:lnTo>
                  <a:lnTo>
                    <a:pt x="2187" y="3902"/>
                  </a:lnTo>
                  <a:lnTo>
                    <a:pt x="2136" y="3913"/>
                  </a:lnTo>
                  <a:lnTo>
                    <a:pt x="2089" y="3923"/>
                  </a:lnTo>
                  <a:lnTo>
                    <a:pt x="2042" y="3931"/>
                  </a:lnTo>
                  <a:lnTo>
                    <a:pt x="1998" y="3940"/>
                  </a:lnTo>
                  <a:lnTo>
                    <a:pt x="1956" y="3946"/>
                  </a:lnTo>
                  <a:lnTo>
                    <a:pt x="1916" y="3951"/>
                  </a:lnTo>
                  <a:lnTo>
                    <a:pt x="1878" y="3955"/>
                  </a:lnTo>
                  <a:lnTo>
                    <a:pt x="1809" y="3961"/>
                  </a:lnTo>
                  <a:lnTo>
                    <a:pt x="1750" y="3964"/>
                  </a:lnTo>
                  <a:lnTo>
                    <a:pt x="1702" y="3966"/>
                  </a:lnTo>
                  <a:lnTo>
                    <a:pt x="1666" y="3966"/>
                  </a:lnTo>
                  <a:lnTo>
                    <a:pt x="1642" y="3965"/>
                  </a:lnTo>
                  <a:lnTo>
                    <a:pt x="1633" y="3965"/>
                  </a:lnTo>
                  <a:lnTo>
                    <a:pt x="1541" y="3963"/>
                  </a:lnTo>
                  <a:lnTo>
                    <a:pt x="1452" y="3957"/>
                  </a:lnTo>
                  <a:lnTo>
                    <a:pt x="1364" y="3947"/>
                  </a:lnTo>
                  <a:lnTo>
                    <a:pt x="1279" y="3932"/>
                  </a:lnTo>
                  <a:lnTo>
                    <a:pt x="1196" y="3915"/>
                  </a:lnTo>
                  <a:lnTo>
                    <a:pt x="1116" y="3892"/>
                  </a:lnTo>
                  <a:lnTo>
                    <a:pt x="1038" y="3867"/>
                  </a:lnTo>
                  <a:lnTo>
                    <a:pt x="961" y="3837"/>
                  </a:lnTo>
                  <a:lnTo>
                    <a:pt x="887" y="3804"/>
                  </a:lnTo>
                  <a:lnTo>
                    <a:pt x="817" y="3766"/>
                  </a:lnTo>
                  <a:lnTo>
                    <a:pt x="748" y="3726"/>
                  </a:lnTo>
                  <a:lnTo>
                    <a:pt x="683" y="3680"/>
                  </a:lnTo>
                  <a:lnTo>
                    <a:pt x="619" y="3632"/>
                  </a:lnTo>
                  <a:lnTo>
                    <a:pt x="559" y="3579"/>
                  </a:lnTo>
                  <a:lnTo>
                    <a:pt x="502" y="3523"/>
                  </a:lnTo>
                  <a:lnTo>
                    <a:pt x="446" y="3463"/>
                  </a:lnTo>
                  <a:lnTo>
                    <a:pt x="394" y="3400"/>
                  </a:lnTo>
                  <a:lnTo>
                    <a:pt x="346" y="3332"/>
                  </a:lnTo>
                  <a:lnTo>
                    <a:pt x="300" y="3262"/>
                  </a:lnTo>
                  <a:lnTo>
                    <a:pt x="257" y="3187"/>
                  </a:lnTo>
                  <a:lnTo>
                    <a:pt x="217" y="3108"/>
                  </a:lnTo>
                  <a:lnTo>
                    <a:pt x="181" y="3026"/>
                  </a:lnTo>
                  <a:lnTo>
                    <a:pt x="147" y="2941"/>
                  </a:lnTo>
                  <a:lnTo>
                    <a:pt x="117" y="2852"/>
                  </a:lnTo>
                  <a:lnTo>
                    <a:pt x="90" y="2759"/>
                  </a:lnTo>
                  <a:lnTo>
                    <a:pt x="67" y="2663"/>
                  </a:lnTo>
                  <a:lnTo>
                    <a:pt x="46" y="2563"/>
                  </a:lnTo>
                  <a:lnTo>
                    <a:pt x="30" y="2460"/>
                  </a:lnTo>
                  <a:lnTo>
                    <a:pt x="18" y="2353"/>
                  </a:lnTo>
                  <a:lnTo>
                    <a:pt x="9" y="2243"/>
                  </a:lnTo>
                  <a:lnTo>
                    <a:pt x="3" y="2129"/>
                  </a:lnTo>
                  <a:lnTo>
                    <a:pt x="0" y="2012"/>
                  </a:lnTo>
                  <a:lnTo>
                    <a:pt x="3" y="1901"/>
                  </a:lnTo>
                  <a:lnTo>
                    <a:pt x="9" y="1791"/>
                  </a:lnTo>
                  <a:lnTo>
                    <a:pt x="19" y="1685"/>
                  </a:lnTo>
                  <a:lnTo>
                    <a:pt x="33" y="1580"/>
                  </a:lnTo>
                  <a:lnTo>
                    <a:pt x="52" y="1479"/>
                  </a:lnTo>
                  <a:lnTo>
                    <a:pt x="74" y="1380"/>
                  </a:lnTo>
                  <a:lnTo>
                    <a:pt x="100" y="1283"/>
                  </a:lnTo>
                  <a:lnTo>
                    <a:pt x="129" y="1190"/>
                  </a:lnTo>
                  <a:lnTo>
                    <a:pt x="162" y="1100"/>
                  </a:lnTo>
                  <a:lnTo>
                    <a:pt x="199" y="1012"/>
                  </a:lnTo>
                  <a:lnTo>
                    <a:pt x="239" y="928"/>
                  </a:lnTo>
                  <a:lnTo>
                    <a:pt x="283" y="847"/>
                  </a:lnTo>
                  <a:lnTo>
                    <a:pt x="330" y="769"/>
                  </a:lnTo>
                  <a:lnTo>
                    <a:pt x="380" y="694"/>
                  </a:lnTo>
                  <a:lnTo>
                    <a:pt x="434" y="623"/>
                  </a:lnTo>
                  <a:lnTo>
                    <a:pt x="491" y="555"/>
                  </a:lnTo>
                  <a:lnTo>
                    <a:pt x="552" y="491"/>
                  </a:lnTo>
                  <a:lnTo>
                    <a:pt x="614" y="430"/>
                  </a:lnTo>
                  <a:lnTo>
                    <a:pt x="681" y="373"/>
                  </a:lnTo>
                  <a:lnTo>
                    <a:pt x="750" y="320"/>
                  </a:lnTo>
                  <a:lnTo>
                    <a:pt x="822" y="271"/>
                  </a:lnTo>
                  <a:lnTo>
                    <a:pt x="897" y="224"/>
                  </a:lnTo>
                  <a:lnTo>
                    <a:pt x="974" y="182"/>
                  </a:lnTo>
                  <a:lnTo>
                    <a:pt x="1055" y="146"/>
                  </a:lnTo>
                  <a:lnTo>
                    <a:pt x="1138" y="112"/>
                  </a:lnTo>
                  <a:lnTo>
                    <a:pt x="1224" y="83"/>
                  </a:lnTo>
                  <a:lnTo>
                    <a:pt x="1312" y="58"/>
                  </a:lnTo>
                  <a:lnTo>
                    <a:pt x="1402" y="37"/>
                  </a:lnTo>
                  <a:lnTo>
                    <a:pt x="1495" y="21"/>
                  </a:lnTo>
                  <a:lnTo>
                    <a:pt x="1590" y="9"/>
                  </a:lnTo>
                  <a:lnTo>
                    <a:pt x="1688" y="2"/>
                  </a:lnTo>
                  <a:lnTo>
                    <a:pt x="1788" y="0"/>
                  </a:lnTo>
                  <a:lnTo>
                    <a:pt x="1824" y="0"/>
                  </a:lnTo>
                  <a:lnTo>
                    <a:pt x="1860" y="2"/>
                  </a:lnTo>
                  <a:lnTo>
                    <a:pt x="1896" y="4"/>
                  </a:lnTo>
                  <a:lnTo>
                    <a:pt x="1931" y="8"/>
                  </a:lnTo>
                  <a:lnTo>
                    <a:pt x="1966" y="12"/>
                  </a:lnTo>
                  <a:lnTo>
                    <a:pt x="1999" y="18"/>
                  </a:lnTo>
                  <a:lnTo>
                    <a:pt x="2032" y="25"/>
                  </a:lnTo>
                  <a:lnTo>
                    <a:pt x="2064" y="32"/>
                  </a:lnTo>
                  <a:lnTo>
                    <a:pt x="2095" y="40"/>
                  </a:lnTo>
                  <a:lnTo>
                    <a:pt x="2125" y="49"/>
                  </a:lnTo>
                  <a:lnTo>
                    <a:pt x="2154" y="59"/>
                  </a:lnTo>
                  <a:lnTo>
                    <a:pt x="2181" y="70"/>
                  </a:lnTo>
                  <a:lnTo>
                    <a:pt x="2208" y="81"/>
                  </a:lnTo>
                  <a:lnTo>
                    <a:pt x="2234" y="93"/>
                  </a:lnTo>
                  <a:lnTo>
                    <a:pt x="2257" y="107"/>
                  </a:lnTo>
                  <a:lnTo>
                    <a:pt x="2280" y="121"/>
                  </a:lnTo>
                  <a:lnTo>
                    <a:pt x="2280" y="904"/>
                  </a:lnTo>
                  <a:lnTo>
                    <a:pt x="2250" y="892"/>
                  </a:lnTo>
                  <a:lnTo>
                    <a:pt x="2220" y="881"/>
                  </a:lnTo>
                  <a:lnTo>
                    <a:pt x="2192" y="872"/>
                  </a:lnTo>
                  <a:lnTo>
                    <a:pt x="2163" y="862"/>
                  </a:lnTo>
                  <a:lnTo>
                    <a:pt x="2135" y="855"/>
                  </a:lnTo>
                  <a:lnTo>
                    <a:pt x="2107" y="848"/>
                  </a:lnTo>
                  <a:lnTo>
                    <a:pt x="2079" y="843"/>
                  </a:lnTo>
                  <a:lnTo>
                    <a:pt x="2053" y="838"/>
                  </a:lnTo>
                  <a:lnTo>
                    <a:pt x="2025" y="834"/>
                  </a:lnTo>
                  <a:lnTo>
                    <a:pt x="1997" y="831"/>
                  </a:lnTo>
                  <a:lnTo>
                    <a:pt x="1970" y="828"/>
                  </a:lnTo>
                  <a:lnTo>
                    <a:pt x="1943" y="827"/>
                  </a:lnTo>
                  <a:lnTo>
                    <a:pt x="1916" y="825"/>
                  </a:lnTo>
                  <a:lnTo>
                    <a:pt x="1888" y="825"/>
                  </a:lnTo>
                  <a:lnTo>
                    <a:pt x="1860" y="825"/>
                  </a:lnTo>
                  <a:lnTo>
                    <a:pt x="1832" y="825"/>
                  </a:lnTo>
                  <a:lnTo>
                    <a:pt x="1786" y="828"/>
                  </a:lnTo>
                  <a:lnTo>
                    <a:pt x="1741" y="833"/>
                  </a:lnTo>
                  <a:lnTo>
                    <a:pt x="1697" y="840"/>
                  </a:lnTo>
                  <a:lnTo>
                    <a:pt x="1654" y="850"/>
                  </a:lnTo>
                  <a:lnTo>
                    <a:pt x="1613" y="863"/>
                  </a:lnTo>
                  <a:lnTo>
                    <a:pt x="1572" y="879"/>
                  </a:lnTo>
                  <a:lnTo>
                    <a:pt x="1534" y="896"/>
                  </a:lnTo>
                  <a:lnTo>
                    <a:pt x="1496" y="916"/>
                  </a:lnTo>
                  <a:lnTo>
                    <a:pt x="1460" y="938"/>
                  </a:lnTo>
                  <a:lnTo>
                    <a:pt x="1425" y="963"/>
                  </a:lnTo>
                  <a:lnTo>
                    <a:pt x="1392" y="989"/>
                  </a:lnTo>
                  <a:lnTo>
                    <a:pt x="1360" y="1018"/>
                  </a:lnTo>
                  <a:lnTo>
                    <a:pt x="1329" y="1049"/>
                  </a:lnTo>
                  <a:lnTo>
                    <a:pt x="1300" y="1082"/>
                  </a:lnTo>
                  <a:lnTo>
                    <a:pt x="1272" y="1116"/>
                  </a:lnTo>
                  <a:lnTo>
                    <a:pt x="1245" y="1153"/>
                  </a:lnTo>
                  <a:lnTo>
                    <a:pt x="1221" y="1192"/>
                  </a:lnTo>
                  <a:lnTo>
                    <a:pt x="1197" y="1233"/>
                  </a:lnTo>
                  <a:lnTo>
                    <a:pt x="1176" y="1276"/>
                  </a:lnTo>
                  <a:lnTo>
                    <a:pt x="1155" y="1320"/>
                  </a:lnTo>
                  <a:lnTo>
                    <a:pt x="1137" y="1367"/>
                  </a:lnTo>
                  <a:lnTo>
                    <a:pt x="1120" y="1415"/>
                  </a:lnTo>
                  <a:lnTo>
                    <a:pt x="1104" y="1465"/>
                  </a:lnTo>
                  <a:lnTo>
                    <a:pt x="1090" y="1516"/>
                  </a:lnTo>
                  <a:lnTo>
                    <a:pt x="1078" y="1569"/>
                  </a:lnTo>
                  <a:lnTo>
                    <a:pt x="1066" y="1623"/>
                  </a:lnTo>
                  <a:lnTo>
                    <a:pt x="1057" y="1680"/>
                  </a:lnTo>
                  <a:lnTo>
                    <a:pt x="1049" y="1737"/>
                  </a:lnTo>
                  <a:lnTo>
                    <a:pt x="1044" y="1795"/>
                  </a:lnTo>
                  <a:lnTo>
                    <a:pt x="1039" y="1856"/>
                  </a:lnTo>
                  <a:lnTo>
                    <a:pt x="1037" y="1917"/>
                  </a:lnTo>
                  <a:lnTo>
                    <a:pt x="1036" y="1981"/>
                  </a:lnTo>
                  <a:lnTo>
                    <a:pt x="1037" y="2045"/>
                  </a:lnTo>
                  <a:lnTo>
                    <a:pt x="1039" y="2109"/>
                  </a:lnTo>
                  <a:lnTo>
                    <a:pt x="1044" y="2170"/>
                  </a:lnTo>
                  <a:lnTo>
                    <a:pt x="1049" y="2230"/>
                  </a:lnTo>
                  <a:lnTo>
                    <a:pt x="1057" y="2289"/>
                  </a:lnTo>
                  <a:lnTo>
                    <a:pt x="1066" y="2345"/>
                  </a:lnTo>
                  <a:lnTo>
                    <a:pt x="1077" y="2400"/>
                  </a:lnTo>
                  <a:lnTo>
                    <a:pt x="1089" y="2454"/>
                  </a:lnTo>
                  <a:lnTo>
                    <a:pt x="1103" y="2505"/>
                  </a:lnTo>
                  <a:lnTo>
                    <a:pt x="1119" y="2554"/>
                  </a:lnTo>
                  <a:lnTo>
                    <a:pt x="1136" y="2602"/>
                  </a:lnTo>
                  <a:lnTo>
                    <a:pt x="1154" y="2647"/>
                  </a:lnTo>
                  <a:lnTo>
                    <a:pt x="1175" y="2691"/>
                  </a:lnTo>
                  <a:lnTo>
                    <a:pt x="1196" y="2733"/>
                  </a:lnTo>
                  <a:lnTo>
                    <a:pt x="1219" y="2773"/>
                  </a:lnTo>
                  <a:lnTo>
                    <a:pt x="1243" y="2810"/>
                  </a:lnTo>
                  <a:lnTo>
                    <a:pt x="1270" y="2846"/>
                  </a:lnTo>
                  <a:lnTo>
                    <a:pt x="1297" y="2880"/>
                  </a:lnTo>
                  <a:lnTo>
                    <a:pt x="1325" y="2911"/>
                  </a:lnTo>
                  <a:lnTo>
                    <a:pt x="1356" y="2940"/>
                  </a:lnTo>
                  <a:lnTo>
                    <a:pt x="1388" y="2968"/>
                  </a:lnTo>
                  <a:lnTo>
                    <a:pt x="1420" y="2992"/>
                  </a:lnTo>
                  <a:lnTo>
                    <a:pt x="1454" y="3015"/>
                  </a:lnTo>
                  <a:lnTo>
                    <a:pt x="1489" y="3035"/>
                  </a:lnTo>
                  <a:lnTo>
                    <a:pt x="1526" y="3053"/>
                  </a:lnTo>
                  <a:lnTo>
                    <a:pt x="1564" y="3069"/>
                  </a:lnTo>
                  <a:lnTo>
                    <a:pt x="1602" y="3082"/>
                  </a:lnTo>
                  <a:lnTo>
                    <a:pt x="1643" y="3093"/>
                  </a:lnTo>
                  <a:lnTo>
                    <a:pt x="1684" y="3102"/>
                  </a:lnTo>
                  <a:lnTo>
                    <a:pt x="1727" y="3108"/>
                  </a:lnTo>
                  <a:lnTo>
                    <a:pt x="1771" y="3111"/>
                  </a:lnTo>
                  <a:lnTo>
                    <a:pt x="1816" y="3112"/>
                  </a:lnTo>
                  <a:lnTo>
                    <a:pt x="1860" y="3111"/>
                  </a:lnTo>
                  <a:lnTo>
                    <a:pt x="1905" y="3108"/>
                  </a:lnTo>
                  <a:lnTo>
                    <a:pt x="1950" y="3104"/>
                  </a:lnTo>
                  <a:lnTo>
                    <a:pt x="1997" y="3098"/>
                  </a:lnTo>
                  <a:lnTo>
                    <a:pt x="2046" y="3090"/>
                  </a:lnTo>
                  <a:lnTo>
                    <a:pt x="2097" y="3079"/>
                  </a:lnTo>
                  <a:lnTo>
                    <a:pt x="2149" y="3067"/>
                  </a:lnTo>
                  <a:lnTo>
                    <a:pt x="2202" y="3053"/>
                  </a:lnTo>
                  <a:lnTo>
                    <a:pt x="2258" y="3036"/>
                  </a:lnTo>
                  <a:lnTo>
                    <a:pt x="2317" y="3018"/>
                  </a:lnTo>
                  <a:lnTo>
                    <a:pt x="2378" y="2996"/>
                  </a:lnTo>
                  <a:lnTo>
                    <a:pt x="2442" y="2973"/>
                  </a:lnTo>
                  <a:lnTo>
                    <a:pt x="2509" y="2946"/>
                  </a:lnTo>
                  <a:lnTo>
                    <a:pt x="2578" y="2918"/>
                  </a:lnTo>
                  <a:lnTo>
                    <a:pt x="2652" y="2886"/>
                  </a:lnTo>
                  <a:lnTo>
                    <a:pt x="2729" y="2851"/>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1" name="Freeform 15"/>
            <p:cNvSpPr>
              <a:spLocks/>
            </p:cNvSpPr>
            <p:nvPr/>
          </p:nvSpPr>
          <p:spPr bwMode="auto">
            <a:xfrm>
              <a:off x="2035" y="0"/>
              <a:ext cx="895" cy="1650"/>
            </a:xfrm>
            <a:custGeom>
              <a:avLst/>
              <a:gdLst>
                <a:gd name="T0" fmla="*/ 0 w 2680"/>
                <a:gd name="T1" fmla="*/ 0 h 4957"/>
                <a:gd name="T2" fmla="*/ 0 w 2680"/>
                <a:gd name="T3" fmla="*/ 0 h 4957"/>
                <a:gd name="T4" fmla="*/ 0 w 2680"/>
                <a:gd name="T5" fmla="*/ 0 h 4957"/>
                <a:gd name="T6" fmla="*/ 0 w 2680"/>
                <a:gd name="T7" fmla="*/ 0 h 4957"/>
                <a:gd name="T8" fmla="*/ 0 w 2680"/>
                <a:gd name="T9" fmla="*/ 0 h 4957"/>
                <a:gd name="T10" fmla="*/ 0 w 2680"/>
                <a:gd name="T11" fmla="*/ 0 h 4957"/>
                <a:gd name="T12" fmla="*/ 0 w 2680"/>
                <a:gd name="T13" fmla="*/ 0 h 4957"/>
                <a:gd name="T14" fmla="*/ 0 w 2680"/>
                <a:gd name="T15" fmla="*/ 0 h 4957"/>
                <a:gd name="T16" fmla="*/ 0 w 2680"/>
                <a:gd name="T17" fmla="*/ 0 h 4957"/>
                <a:gd name="T18" fmla="*/ 0 w 2680"/>
                <a:gd name="T19" fmla="*/ 0 h 4957"/>
                <a:gd name="T20" fmla="*/ 0 w 2680"/>
                <a:gd name="T21" fmla="*/ 0 h 4957"/>
                <a:gd name="T22" fmla="*/ 0 w 2680"/>
                <a:gd name="T23" fmla="*/ 0 h 4957"/>
                <a:gd name="T24" fmla="*/ 0 w 2680"/>
                <a:gd name="T25" fmla="*/ 0 h 4957"/>
                <a:gd name="T26" fmla="*/ 0 w 2680"/>
                <a:gd name="T27" fmla="*/ 0 h 4957"/>
                <a:gd name="T28" fmla="*/ 0 w 2680"/>
                <a:gd name="T29" fmla="*/ 0 h 4957"/>
                <a:gd name="T30" fmla="*/ 0 w 2680"/>
                <a:gd name="T31" fmla="*/ 0 h 4957"/>
                <a:gd name="T32" fmla="*/ 0 w 2680"/>
                <a:gd name="T33" fmla="*/ 0 h 4957"/>
                <a:gd name="T34" fmla="*/ 0 w 2680"/>
                <a:gd name="T35" fmla="*/ 0 h 4957"/>
                <a:gd name="T36" fmla="*/ 0 w 2680"/>
                <a:gd name="T37" fmla="*/ 0 h 4957"/>
                <a:gd name="T38" fmla="*/ 0 w 2680"/>
                <a:gd name="T39" fmla="*/ 0 h 4957"/>
                <a:gd name="T40" fmla="*/ 0 w 2680"/>
                <a:gd name="T41" fmla="*/ 0 h 4957"/>
                <a:gd name="T42" fmla="*/ 0 w 2680"/>
                <a:gd name="T43" fmla="*/ 0 h 4957"/>
                <a:gd name="T44" fmla="*/ 0 w 2680"/>
                <a:gd name="T45" fmla="*/ 0 h 4957"/>
                <a:gd name="T46" fmla="*/ 0 w 2680"/>
                <a:gd name="T47" fmla="*/ 0 h 4957"/>
                <a:gd name="T48" fmla="*/ 0 w 2680"/>
                <a:gd name="T49" fmla="*/ 0 h 4957"/>
                <a:gd name="T50" fmla="*/ 0 w 2680"/>
                <a:gd name="T51" fmla="*/ 0 h 4957"/>
                <a:gd name="T52" fmla="*/ 0 w 2680"/>
                <a:gd name="T53" fmla="*/ 0 h 4957"/>
                <a:gd name="T54" fmla="*/ 0 w 2680"/>
                <a:gd name="T55" fmla="*/ 0 h 4957"/>
                <a:gd name="T56" fmla="*/ 0 w 2680"/>
                <a:gd name="T57" fmla="*/ 0 h 4957"/>
                <a:gd name="T58" fmla="*/ 0 w 2680"/>
                <a:gd name="T59" fmla="*/ 0 h 4957"/>
                <a:gd name="T60" fmla="*/ 0 w 2680"/>
                <a:gd name="T61" fmla="*/ 0 h 4957"/>
                <a:gd name="T62" fmla="*/ 0 w 2680"/>
                <a:gd name="T63" fmla="*/ 0 h 4957"/>
                <a:gd name="T64" fmla="*/ 0 w 2680"/>
                <a:gd name="T65" fmla="*/ 0 h 4957"/>
                <a:gd name="T66" fmla="*/ 0 w 2680"/>
                <a:gd name="T67" fmla="*/ 0 h 4957"/>
                <a:gd name="T68" fmla="*/ 0 w 2680"/>
                <a:gd name="T69" fmla="*/ 0 h 4957"/>
                <a:gd name="T70" fmla="*/ 0 w 2680"/>
                <a:gd name="T71" fmla="*/ 0 h 4957"/>
                <a:gd name="T72" fmla="*/ 0 w 2680"/>
                <a:gd name="T73" fmla="*/ 0 h 4957"/>
                <a:gd name="T74" fmla="*/ 0 w 2680"/>
                <a:gd name="T75" fmla="*/ 0 h 4957"/>
                <a:gd name="T76" fmla="*/ 0 w 2680"/>
                <a:gd name="T77" fmla="*/ 0 h 4957"/>
                <a:gd name="T78" fmla="*/ 0 w 2680"/>
                <a:gd name="T79" fmla="*/ 0 h 4957"/>
                <a:gd name="T80" fmla="*/ 0 w 2680"/>
                <a:gd name="T81" fmla="*/ 0 h 4957"/>
                <a:gd name="T82" fmla="*/ 0 w 2680"/>
                <a:gd name="T83" fmla="*/ 0 h 4957"/>
                <a:gd name="T84" fmla="*/ 0 w 2680"/>
                <a:gd name="T85" fmla="*/ 0 h 4957"/>
                <a:gd name="T86" fmla="*/ 0 w 2680"/>
                <a:gd name="T87" fmla="*/ 0 h 4957"/>
                <a:gd name="T88" fmla="*/ 0 w 2680"/>
                <a:gd name="T89" fmla="*/ 0 h 4957"/>
                <a:gd name="T90" fmla="*/ 0 w 2680"/>
                <a:gd name="T91" fmla="*/ 0 h 4957"/>
                <a:gd name="T92" fmla="*/ 0 w 2680"/>
                <a:gd name="T93" fmla="*/ 0 h 4957"/>
                <a:gd name="T94" fmla="*/ 0 w 2680"/>
                <a:gd name="T95" fmla="*/ 0 h 4957"/>
                <a:gd name="T96" fmla="*/ 0 w 2680"/>
                <a:gd name="T97" fmla="*/ 0 h 4957"/>
                <a:gd name="T98" fmla="*/ 0 w 2680"/>
                <a:gd name="T99" fmla="*/ 0 h 4957"/>
                <a:gd name="T100" fmla="*/ 0 w 2680"/>
                <a:gd name="T101" fmla="*/ 0 h 4957"/>
                <a:gd name="T102" fmla="*/ 0 w 2680"/>
                <a:gd name="T103" fmla="*/ 0 h 4957"/>
                <a:gd name="T104" fmla="*/ 0 w 2680"/>
                <a:gd name="T105" fmla="*/ 0 h 49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80"/>
                <a:gd name="T160" fmla="*/ 0 h 4957"/>
                <a:gd name="T161" fmla="*/ 2680 w 2680"/>
                <a:gd name="T162" fmla="*/ 4957 h 49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80" h="4957">
                  <a:moveTo>
                    <a:pt x="1505" y="0"/>
                  </a:moveTo>
                  <a:lnTo>
                    <a:pt x="1505" y="1134"/>
                  </a:lnTo>
                  <a:lnTo>
                    <a:pt x="2680" y="1135"/>
                  </a:lnTo>
                  <a:lnTo>
                    <a:pt x="2680" y="1876"/>
                  </a:lnTo>
                  <a:lnTo>
                    <a:pt x="1505" y="1875"/>
                  </a:lnTo>
                  <a:lnTo>
                    <a:pt x="1505" y="3531"/>
                  </a:lnTo>
                  <a:lnTo>
                    <a:pt x="1506" y="3572"/>
                  </a:lnTo>
                  <a:lnTo>
                    <a:pt x="1507" y="3612"/>
                  </a:lnTo>
                  <a:lnTo>
                    <a:pt x="1510" y="3650"/>
                  </a:lnTo>
                  <a:lnTo>
                    <a:pt x="1513" y="3685"/>
                  </a:lnTo>
                  <a:lnTo>
                    <a:pt x="1519" y="3719"/>
                  </a:lnTo>
                  <a:lnTo>
                    <a:pt x="1525" y="3751"/>
                  </a:lnTo>
                  <a:lnTo>
                    <a:pt x="1531" y="3782"/>
                  </a:lnTo>
                  <a:lnTo>
                    <a:pt x="1538" y="3810"/>
                  </a:lnTo>
                  <a:lnTo>
                    <a:pt x="1546" y="3838"/>
                  </a:lnTo>
                  <a:lnTo>
                    <a:pt x="1555" y="3863"/>
                  </a:lnTo>
                  <a:lnTo>
                    <a:pt x="1566" y="3887"/>
                  </a:lnTo>
                  <a:lnTo>
                    <a:pt x="1576" y="3909"/>
                  </a:lnTo>
                  <a:lnTo>
                    <a:pt x="1587" y="3930"/>
                  </a:lnTo>
                  <a:lnTo>
                    <a:pt x="1599" y="3950"/>
                  </a:lnTo>
                  <a:lnTo>
                    <a:pt x="1613" y="3967"/>
                  </a:lnTo>
                  <a:lnTo>
                    <a:pt x="1626" y="3983"/>
                  </a:lnTo>
                  <a:lnTo>
                    <a:pt x="1639" y="3999"/>
                  </a:lnTo>
                  <a:lnTo>
                    <a:pt x="1654" y="4013"/>
                  </a:lnTo>
                  <a:lnTo>
                    <a:pt x="1669" y="4025"/>
                  </a:lnTo>
                  <a:lnTo>
                    <a:pt x="1684" y="4037"/>
                  </a:lnTo>
                  <a:lnTo>
                    <a:pt x="1701" y="4048"/>
                  </a:lnTo>
                  <a:lnTo>
                    <a:pt x="1717" y="4056"/>
                  </a:lnTo>
                  <a:lnTo>
                    <a:pt x="1733" y="4064"/>
                  </a:lnTo>
                  <a:lnTo>
                    <a:pt x="1751" y="4071"/>
                  </a:lnTo>
                  <a:lnTo>
                    <a:pt x="1768" y="4078"/>
                  </a:lnTo>
                  <a:lnTo>
                    <a:pt x="1786" y="4083"/>
                  </a:lnTo>
                  <a:lnTo>
                    <a:pt x="1803" y="4087"/>
                  </a:lnTo>
                  <a:lnTo>
                    <a:pt x="1821" y="4091"/>
                  </a:lnTo>
                  <a:lnTo>
                    <a:pt x="1840" y="4093"/>
                  </a:lnTo>
                  <a:lnTo>
                    <a:pt x="1858" y="4095"/>
                  </a:lnTo>
                  <a:lnTo>
                    <a:pt x="1877" y="4096"/>
                  </a:lnTo>
                  <a:lnTo>
                    <a:pt x="1895" y="4096"/>
                  </a:lnTo>
                  <a:lnTo>
                    <a:pt x="1910" y="4096"/>
                  </a:lnTo>
                  <a:lnTo>
                    <a:pt x="1926" y="4094"/>
                  </a:lnTo>
                  <a:lnTo>
                    <a:pt x="1942" y="4092"/>
                  </a:lnTo>
                  <a:lnTo>
                    <a:pt x="1958" y="4088"/>
                  </a:lnTo>
                  <a:lnTo>
                    <a:pt x="1993" y="4079"/>
                  </a:lnTo>
                  <a:lnTo>
                    <a:pt x="2030" y="4066"/>
                  </a:lnTo>
                  <a:lnTo>
                    <a:pt x="2068" y="4053"/>
                  </a:lnTo>
                  <a:lnTo>
                    <a:pt x="2109" y="4038"/>
                  </a:lnTo>
                  <a:lnTo>
                    <a:pt x="2150" y="4021"/>
                  </a:lnTo>
                  <a:lnTo>
                    <a:pt x="2194" y="4005"/>
                  </a:lnTo>
                  <a:lnTo>
                    <a:pt x="2198" y="4019"/>
                  </a:lnTo>
                  <a:lnTo>
                    <a:pt x="2210" y="4061"/>
                  </a:lnTo>
                  <a:lnTo>
                    <a:pt x="2231" y="4127"/>
                  </a:lnTo>
                  <a:lnTo>
                    <a:pt x="2258" y="4213"/>
                  </a:lnTo>
                  <a:lnTo>
                    <a:pt x="2276" y="4263"/>
                  </a:lnTo>
                  <a:lnTo>
                    <a:pt x="2294" y="4316"/>
                  </a:lnTo>
                  <a:lnTo>
                    <a:pt x="2314" y="4374"/>
                  </a:lnTo>
                  <a:lnTo>
                    <a:pt x="2337" y="4435"/>
                  </a:lnTo>
                  <a:lnTo>
                    <a:pt x="2361" y="4498"/>
                  </a:lnTo>
                  <a:lnTo>
                    <a:pt x="2388" y="4564"/>
                  </a:lnTo>
                  <a:lnTo>
                    <a:pt x="2417" y="4633"/>
                  </a:lnTo>
                  <a:lnTo>
                    <a:pt x="2446" y="4702"/>
                  </a:lnTo>
                  <a:lnTo>
                    <a:pt x="2376" y="4738"/>
                  </a:lnTo>
                  <a:lnTo>
                    <a:pt x="2308" y="4771"/>
                  </a:lnTo>
                  <a:lnTo>
                    <a:pt x="2244" y="4801"/>
                  </a:lnTo>
                  <a:lnTo>
                    <a:pt x="2182" y="4827"/>
                  </a:lnTo>
                  <a:lnTo>
                    <a:pt x="2122" y="4851"/>
                  </a:lnTo>
                  <a:lnTo>
                    <a:pt x="2065" y="4871"/>
                  </a:lnTo>
                  <a:lnTo>
                    <a:pt x="2009" y="4890"/>
                  </a:lnTo>
                  <a:lnTo>
                    <a:pt x="1953" y="4905"/>
                  </a:lnTo>
                  <a:lnTo>
                    <a:pt x="1900" y="4918"/>
                  </a:lnTo>
                  <a:lnTo>
                    <a:pt x="1848" y="4930"/>
                  </a:lnTo>
                  <a:lnTo>
                    <a:pt x="1797" y="4939"/>
                  </a:lnTo>
                  <a:lnTo>
                    <a:pt x="1747" y="4946"/>
                  </a:lnTo>
                  <a:lnTo>
                    <a:pt x="1695" y="4951"/>
                  </a:lnTo>
                  <a:lnTo>
                    <a:pt x="1645" y="4954"/>
                  </a:lnTo>
                  <a:lnTo>
                    <a:pt x="1595" y="4956"/>
                  </a:lnTo>
                  <a:lnTo>
                    <a:pt x="1545" y="4957"/>
                  </a:lnTo>
                  <a:lnTo>
                    <a:pt x="1489" y="4956"/>
                  </a:lnTo>
                  <a:lnTo>
                    <a:pt x="1434" y="4953"/>
                  </a:lnTo>
                  <a:lnTo>
                    <a:pt x="1379" y="4949"/>
                  </a:lnTo>
                  <a:lnTo>
                    <a:pt x="1326" y="4943"/>
                  </a:lnTo>
                  <a:lnTo>
                    <a:pt x="1300" y="4940"/>
                  </a:lnTo>
                  <a:lnTo>
                    <a:pt x="1274" y="4935"/>
                  </a:lnTo>
                  <a:lnTo>
                    <a:pt x="1248" y="4931"/>
                  </a:lnTo>
                  <a:lnTo>
                    <a:pt x="1223" y="4925"/>
                  </a:lnTo>
                  <a:lnTo>
                    <a:pt x="1198" y="4919"/>
                  </a:lnTo>
                  <a:lnTo>
                    <a:pt x="1174" y="4913"/>
                  </a:lnTo>
                  <a:lnTo>
                    <a:pt x="1149" y="4906"/>
                  </a:lnTo>
                  <a:lnTo>
                    <a:pt x="1125" y="4899"/>
                  </a:lnTo>
                  <a:lnTo>
                    <a:pt x="1101" y="4892"/>
                  </a:lnTo>
                  <a:lnTo>
                    <a:pt x="1078" y="4883"/>
                  </a:lnTo>
                  <a:lnTo>
                    <a:pt x="1055" y="4874"/>
                  </a:lnTo>
                  <a:lnTo>
                    <a:pt x="1033" y="4865"/>
                  </a:lnTo>
                  <a:lnTo>
                    <a:pt x="1010" y="4856"/>
                  </a:lnTo>
                  <a:lnTo>
                    <a:pt x="988" y="4845"/>
                  </a:lnTo>
                  <a:lnTo>
                    <a:pt x="966" y="4834"/>
                  </a:lnTo>
                  <a:lnTo>
                    <a:pt x="945" y="4822"/>
                  </a:lnTo>
                  <a:lnTo>
                    <a:pt x="924" y="4811"/>
                  </a:lnTo>
                  <a:lnTo>
                    <a:pt x="904" y="4797"/>
                  </a:lnTo>
                  <a:lnTo>
                    <a:pt x="883" y="4785"/>
                  </a:lnTo>
                  <a:lnTo>
                    <a:pt x="864" y="4771"/>
                  </a:lnTo>
                  <a:lnTo>
                    <a:pt x="844" y="4757"/>
                  </a:lnTo>
                  <a:lnTo>
                    <a:pt x="825" y="4742"/>
                  </a:lnTo>
                  <a:lnTo>
                    <a:pt x="807" y="4726"/>
                  </a:lnTo>
                  <a:lnTo>
                    <a:pt x="789" y="4710"/>
                  </a:lnTo>
                  <a:lnTo>
                    <a:pt x="770" y="4690"/>
                  </a:lnTo>
                  <a:lnTo>
                    <a:pt x="751" y="4670"/>
                  </a:lnTo>
                  <a:lnTo>
                    <a:pt x="733" y="4649"/>
                  </a:lnTo>
                  <a:lnTo>
                    <a:pt x="715" y="4627"/>
                  </a:lnTo>
                  <a:lnTo>
                    <a:pt x="698" y="4606"/>
                  </a:lnTo>
                  <a:lnTo>
                    <a:pt x="682" y="4582"/>
                  </a:lnTo>
                  <a:lnTo>
                    <a:pt x="665" y="4559"/>
                  </a:lnTo>
                  <a:lnTo>
                    <a:pt x="650" y="4534"/>
                  </a:lnTo>
                  <a:lnTo>
                    <a:pt x="636" y="4509"/>
                  </a:lnTo>
                  <a:lnTo>
                    <a:pt x="621" y="4483"/>
                  </a:lnTo>
                  <a:lnTo>
                    <a:pt x="608" y="4455"/>
                  </a:lnTo>
                  <a:lnTo>
                    <a:pt x="595" y="4428"/>
                  </a:lnTo>
                  <a:lnTo>
                    <a:pt x="582" y="4398"/>
                  </a:lnTo>
                  <a:lnTo>
                    <a:pt x="570" y="4368"/>
                  </a:lnTo>
                  <a:lnTo>
                    <a:pt x="559" y="4337"/>
                  </a:lnTo>
                  <a:lnTo>
                    <a:pt x="548" y="4305"/>
                  </a:lnTo>
                  <a:lnTo>
                    <a:pt x="537" y="4271"/>
                  </a:lnTo>
                  <a:lnTo>
                    <a:pt x="528" y="4236"/>
                  </a:lnTo>
                  <a:lnTo>
                    <a:pt x="519" y="4199"/>
                  </a:lnTo>
                  <a:lnTo>
                    <a:pt x="511" y="4163"/>
                  </a:lnTo>
                  <a:lnTo>
                    <a:pt x="504" y="4124"/>
                  </a:lnTo>
                  <a:lnTo>
                    <a:pt x="497" y="4083"/>
                  </a:lnTo>
                  <a:lnTo>
                    <a:pt x="490" y="4042"/>
                  </a:lnTo>
                  <a:lnTo>
                    <a:pt x="484" y="3999"/>
                  </a:lnTo>
                  <a:lnTo>
                    <a:pt x="479" y="3954"/>
                  </a:lnTo>
                  <a:lnTo>
                    <a:pt x="475" y="3908"/>
                  </a:lnTo>
                  <a:lnTo>
                    <a:pt x="471" y="3859"/>
                  </a:lnTo>
                  <a:lnTo>
                    <a:pt x="468" y="3810"/>
                  </a:lnTo>
                  <a:lnTo>
                    <a:pt x="466" y="3759"/>
                  </a:lnTo>
                  <a:lnTo>
                    <a:pt x="464" y="3706"/>
                  </a:lnTo>
                  <a:lnTo>
                    <a:pt x="463" y="3651"/>
                  </a:lnTo>
                  <a:lnTo>
                    <a:pt x="463" y="3594"/>
                  </a:lnTo>
                  <a:lnTo>
                    <a:pt x="463" y="1875"/>
                  </a:lnTo>
                  <a:lnTo>
                    <a:pt x="0" y="1875"/>
                  </a:lnTo>
                  <a:lnTo>
                    <a:pt x="0" y="1134"/>
                  </a:lnTo>
                  <a:lnTo>
                    <a:pt x="463" y="1134"/>
                  </a:lnTo>
                  <a:lnTo>
                    <a:pt x="463" y="327"/>
                  </a:lnTo>
                  <a:lnTo>
                    <a:pt x="468" y="325"/>
                  </a:lnTo>
                  <a:lnTo>
                    <a:pt x="482" y="317"/>
                  </a:lnTo>
                  <a:lnTo>
                    <a:pt x="507" y="307"/>
                  </a:lnTo>
                  <a:lnTo>
                    <a:pt x="541" y="293"/>
                  </a:lnTo>
                  <a:lnTo>
                    <a:pt x="582" y="274"/>
                  </a:lnTo>
                  <a:lnTo>
                    <a:pt x="633" y="255"/>
                  </a:lnTo>
                  <a:lnTo>
                    <a:pt x="691" y="232"/>
                  </a:lnTo>
                  <a:lnTo>
                    <a:pt x="757" y="208"/>
                  </a:lnTo>
                  <a:lnTo>
                    <a:pt x="830" y="182"/>
                  </a:lnTo>
                  <a:lnTo>
                    <a:pt x="910" y="156"/>
                  </a:lnTo>
                  <a:lnTo>
                    <a:pt x="996" y="128"/>
                  </a:lnTo>
                  <a:lnTo>
                    <a:pt x="1087" y="101"/>
                  </a:lnTo>
                  <a:lnTo>
                    <a:pt x="1135" y="87"/>
                  </a:lnTo>
                  <a:lnTo>
                    <a:pt x="1185" y="74"/>
                  </a:lnTo>
                  <a:lnTo>
                    <a:pt x="1235" y="60"/>
                  </a:lnTo>
                  <a:lnTo>
                    <a:pt x="1287" y="48"/>
                  </a:lnTo>
                  <a:lnTo>
                    <a:pt x="1339" y="36"/>
                  </a:lnTo>
                  <a:lnTo>
                    <a:pt x="1394" y="24"/>
                  </a:lnTo>
                  <a:lnTo>
                    <a:pt x="1449" y="11"/>
                  </a:lnTo>
                  <a:lnTo>
                    <a:pt x="1505"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2" name="Freeform 16"/>
            <p:cNvSpPr>
              <a:spLocks noEditPoints="1"/>
            </p:cNvSpPr>
            <p:nvPr/>
          </p:nvSpPr>
          <p:spPr bwMode="auto">
            <a:xfrm>
              <a:off x="2851" y="316"/>
              <a:ext cx="1009" cy="1343"/>
            </a:xfrm>
            <a:custGeom>
              <a:avLst/>
              <a:gdLst>
                <a:gd name="T0" fmla="*/ 0 w 3028"/>
                <a:gd name="T1" fmla="*/ 0 h 4024"/>
                <a:gd name="T2" fmla="*/ 0 w 3028"/>
                <a:gd name="T3" fmla="*/ 0 h 4024"/>
                <a:gd name="T4" fmla="*/ 0 w 3028"/>
                <a:gd name="T5" fmla="*/ 0 h 4024"/>
                <a:gd name="T6" fmla="*/ 0 w 3028"/>
                <a:gd name="T7" fmla="*/ 0 h 4024"/>
                <a:gd name="T8" fmla="*/ 0 w 3028"/>
                <a:gd name="T9" fmla="*/ 0 h 4024"/>
                <a:gd name="T10" fmla="*/ 0 w 3028"/>
                <a:gd name="T11" fmla="*/ 0 h 4024"/>
                <a:gd name="T12" fmla="*/ 0 w 3028"/>
                <a:gd name="T13" fmla="*/ 0 h 4024"/>
                <a:gd name="T14" fmla="*/ 0 w 3028"/>
                <a:gd name="T15" fmla="*/ 0 h 4024"/>
                <a:gd name="T16" fmla="*/ 0 w 3028"/>
                <a:gd name="T17" fmla="*/ 0 h 4024"/>
                <a:gd name="T18" fmla="*/ 0 w 3028"/>
                <a:gd name="T19" fmla="*/ 0 h 4024"/>
                <a:gd name="T20" fmla="*/ 0 w 3028"/>
                <a:gd name="T21" fmla="*/ 0 h 4024"/>
                <a:gd name="T22" fmla="*/ 0 w 3028"/>
                <a:gd name="T23" fmla="*/ 0 h 4024"/>
                <a:gd name="T24" fmla="*/ 0 w 3028"/>
                <a:gd name="T25" fmla="*/ 0 h 4024"/>
                <a:gd name="T26" fmla="*/ 0 w 3028"/>
                <a:gd name="T27" fmla="*/ 0 h 4024"/>
                <a:gd name="T28" fmla="*/ 0 w 3028"/>
                <a:gd name="T29" fmla="*/ 0 h 4024"/>
                <a:gd name="T30" fmla="*/ 0 w 3028"/>
                <a:gd name="T31" fmla="*/ 0 h 4024"/>
                <a:gd name="T32" fmla="*/ 0 w 3028"/>
                <a:gd name="T33" fmla="*/ 0 h 4024"/>
                <a:gd name="T34" fmla="*/ 0 w 3028"/>
                <a:gd name="T35" fmla="*/ 0 h 4024"/>
                <a:gd name="T36" fmla="*/ 0 w 3028"/>
                <a:gd name="T37" fmla="*/ 0 h 4024"/>
                <a:gd name="T38" fmla="*/ 0 w 3028"/>
                <a:gd name="T39" fmla="*/ 0 h 4024"/>
                <a:gd name="T40" fmla="*/ 0 w 3028"/>
                <a:gd name="T41" fmla="*/ 0 h 4024"/>
                <a:gd name="T42" fmla="*/ 0 w 3028"/>
                <a:gd name="T43" fmla="*/ 0 h 4024"/>
                <a:gd name="T44" fmla="*/ 0 w 3028"/>
                <a:gd name="T45" fmla="*/ 0 h 4024"/>
                <a:gd name="T46" fmla="*/ 0 w 3028"/>
                <a:gd name="T47" fmla="*/ 0 h 4024"/>
                <a:gd name="T48" fmla="*/ 0 w 3028"/>
                <a:gd name="T49" fmla="*/ 0 h 4024"/>
                <a:gd name="T50" fmla="*/ 0 w 3028"/>
                <a:gd name="T51" fmla="*/ 0 h 4024"/>
                <a:gd name="T52" fmla="*/ 0 w 3028"/>
                <a:gd name="T53" fmla="*/ 0 h 4024"/>
                <a:gd name="T54" fmla="*/ 0 w 3028"/>
                <a:gd name="T55" fmla="*/ 0 h 4024"/>
                <a:gd name="T56" fmla="*/ 0 w 3028"/>
                <a:gd name="T57" fmla="*/ 0 h 4024"/>
                <a:gd name="T58" fmla="*/ 0 w 3028"/>
                <a:gd name="T59" fmla="*/ 0 h 4024"/>
                <a:gd name="T60" fmla="*/ 0 w 3028"/>
                <a:gd name="T61" fmla="*/ 0 h 4024"/>
                <a:gd name="T62" fmla="*/ 0 w 3028"/>
                <a:gd name="T63" fmla="*/ 0 h 4024"/>
                <a:gd name="T64" fmla="*/ 0 w 3028"/>
                <a:gd name="T65" fmla="*/ 0 h 4024"/>
                <a:gd name="T66" fmla="*/ 0 w 3028"/>
                <a:gd name="T67" fmla="*/ 0 h 4024"/>
                <a:gd name="T68" fmla="*/ 0 w 3028"/>
                <a:gd name="T69" fmla="*/ 0 h 4024"/>
                <a:gd name="T70" fmla="*/ 0 w 3028"/>
                <a:gd name="T71" fmla="*/ 0 h 4024"/>
                <a:gd name="T72" fmla="*/ 0 w 3028"/>
                <a:gd name="T73" fmla="*/ 0 h 4024"/>
                <a:gd name="T74" fmla="*/ 0 w 3028"/>
                <a:gd name="T75" fmla="*/ 0 h 4024"/>
                <a:gd name="T76" fmla="*/ 0 w 3028"/>
                <a:gd name="T77" fmla="*/ 0 h 4024"/>
                <a:gd name="T78" fmla="*/ 0 w 3028"/>
                <a:gd name="T79" fmla="*/ 0 h 4024"/>
                <a:gd name="T80" fmla="*/ 0 w 3028"/>
                <a:gd name="T81" fmla="*/ 0 h 4024"/>
                <a:gd name="T82" fmla="*/ 0 w 3028"/>
                <a:gd name="T83" fmla="*/ 0 h 4024"/>
                <a:gd name="T84" fmla="*/ 0 w 3028"/>
                <a:gd name="T85" fmla="*/ 0 h 4024"/>
                <a:gd name="T86" fmla="*/ 0 w 3028"/>
                <a:gd name="T87" fmla="*/ 0 h 4024"/>
                <a:gd name="T88" fmla="*/ 0 w 3028"/>
                <a:gd name="T89" fmla="*/ 0 h 4024"/>
                <a:gd name="T90" fmla="*/ 0 w 3028"/>
                <a:gd name="T91" fmla="*/ 0 h 4024"/>
                <a:gd name="T92" fmla="*/ 0 w 3028"/>
                <a:gd name="T93" fmla="*/ 0 h 4024"/>
                <a:gd name="T94" fmla="*/ 0 w 3028"/>
                <a:gd name="T95" fmla="*/ 0 h 4024"/>
                <a:gd name="T96" fmla="*/ 0 w 3028"/>
                <a:gd name="T97" fmla="*/ 0 h 4024"/>
                <a:gd name="T98" fmla="*/ 0 w 3028"/>
                <a:gd name="T99" fmla="*/ 0 h 4024"/>
                <a:gd name="T100" fmla="*/ 0 w 3028"/>
                <a:gd name="T101" fmla="*/ 0 h 4024"/>
                <a:gd name="T102" fmla="*/ 0 w 3028"/>
                <a:gd name="T103" fmla="*/ 0 h 4024"/>
                <a:gd name="T104" fmla="*/ 0 w 3028"/>
                <a:gd name="T105" fmla="*/ 0 h 40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8"/>
                <a:gd name="T160" fmla="*/ 0 h 4024"/>
                <a:gd name="T161" fmla="*/ 3028 w 3028"/>
                <a:gd name="T162" fmla="*/ 4024 h 40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8" h="4024">
                  <a:moveTo>
                    <a:pt x="1816" y="2332"/>
                  </a:moveTo>
                  <a:lnTo>
                    <a:pt x="1770" y="2333"/>
                  </a:lnTo>
                  <a:lnTo>
                    <a:pt x="1725" y="2334"/>
                  </a:lnTo>
                  <a:lnTo>
                    <a:pt x="1682" y="2335"/>
                  </a:lnTo>
                  <a:lnTo>
                    <a:pt x="1640" y="2338"/>
                  </a:lnTo>
                  <a:lnTo>
                    <a:pt x="1599" y="2340"/>
                  </a:lnTo>
                  <a:lnTo>
                    <a:pt x="1559" y="2344"/>
                  </a:lnTo>
                  <a:lnTo>
                    <a:pt x="1521" y="2348"/>
                  </a:lnTo>
                  <a:lnTo>
                    <a:pt x="1485" y="2352"/>
                  </a:lnTo>
                  <a:lnTo>
                    <a:pt x="1449" y="2358"/>
                  </a:lnTo>
                  <a:lnTo>
                    <a:pt x="1414" y="2365"/>
                  </a:lnTo>
                  <a:lnTo>
                    <a:pt x="1381" y="2372"/>
                  </a:lnTo>
                  <a:lnTo>
                    <a:pt x="1349" y="2379"/>
                  </a:lnTo>
                  <a:lnTo>
                    <a:pt x="1320" y="2388"/>
                  </a:lnTo>
                  <a:lnTo>
                    <a:pt x="1291" y="2397"/>
                  </a:lnTo>
                  <a:lnTo>
                    <a:pt x="1264" y="2408"/>
                  </a:lnTo>
                  <a:lnTo>
                    <a:pt x="1238" y="2419"/>
                  </a:lnTo>
                  <a:lnTo>
                    <a:pt x="1213" y="2431"/>
                  </a:lnTo>
                  <a:lnTo>
                    <a:pt x="1190" y="2444"/>
                  </a:lnTo>
                  <a:lnTo>
                    <a:pt x="1168" y="2458"/>
                  </a:lnTo>
                  <a:lnTo>
                    <a:pt x="1149" y="2473"/>
                  </a:lnTo>
                  <a:lnTo>
                    <a:pt x="1131" y="2490"/>
                  </a:lnTo>
                  <a:lnTo>
                    <a:pt x="1113" y="2507"/>
                  </a:lnTo>
                  <a:lnTo>
                    <a:pt x="1098" y="2524"/>
                  </a:lnTo>
                  <a:lnTo>
                    <a:pt x="1083" y="2544"/>
                  </a:lnTo>
                  <a:lnTo>
                    <a:pt x="1071" y="2564"/>
                  </a:lnTo>
                  <a:lnTo>
                    <a:pt x="1061" y="2586"/>
                  </a:lnTo>
                  <a:lnTo>
                    <a:pt x="1052" y="2609"/>
                  </a:lnTo>
                  <a:lnTo>
                    <a:pt x="1045" y="2633"/>
                  </a:lnTo>
                  <a:lnTo>
                    <a:pt x="1038" y="2658"/>
                  </a:lnTo>
                  <a:lnTo>
                    <a:pt x="1034" y="2685"/>
                  </a:lnTo>
                  <a:lnTo>
                    <a:pt x="1031" y="2713"/>
                  </a:lnTo>
                  <a:lnTo>
                    <a:pt x="1031" y="2742"/>
                  </a:lnTo>
                  <a:lnTo>
                    <a:pt x="1031" y="2811"/>
                  </a:lnTo>
                  <a:lnTo>
                    <a:pt x="1033" y="2874"/>
                  </a:lnTo>
                  <a:lnTo>
                    <a:pt x="1034" y="2903"/>
                  </a:lnTo>
                  <a:lnTo>
                    <a:pt x="1036" y="2932"/>
                  </a:lnTo>
                  <a:lnTo>
                    <a:pt x="1038" y="2959"/>
                  </a:lnTo>
                  <a:lnTo>
                    <a:pt x="1042" y="2984"/>
                  </a:lnTo>
                  <a:lnTo>
                    <a:pt x="1046" y="3009"/>
                  </a:lnTo>
                  <a:lnTo>
                    <a:pt x="1049" y="3031"/>
                  </a:lnTo>
                  <a:lnTo>
                    <a:pt x="1054" y="3054"/>
                  </a:lnTo>
                  <a:lnTo>
                    <a:pt x="1059" y="3074"/>
                  </a:lnTo>
                  <a:lnTo>
                    <a:pt x="1065" y="3094"/>
                  </a:lnTo>
                  <a:lnTo>
                    <a:pt x="1071" y="3111"/>
                  </a:lnTo>
                  <a:lnTo>
                    <a:pt x="1079" y="3128"/>
                  </a:lnTo>
                  <a:lnTo>
                    <a:pt x="1088" y="3144"/>
                  </a:lnTo>
                  <a:lnTo>
                    <a:pt x="1097" y="3159"/>
                  </a:lnTo>
                  <a:lnTo>
                    <a:pt x="1107" y="3173"/>
                  </a:lnTo>
                  <a:lnTo>
                    <a:pt x="1117" y="3185"/>
                  </a:lnTo>
                  <a:lnTo>
                    <a:pt x="1130" y="3197"/>
                  </a:lnTo>
                  <a:lnTo>
                    <a:pt x="1143" y="3207"/>
                  </a:lnTo>
                  <a:lnTo>
                    <a:pt x="1156" y="3217"/>
                  </a:lnTo>
                  <a:lnTo>
                    <a:pt x="1171" y="3225"/>
                  </a:lnTo>
                  <a:lnTo>
                    <a:pt x="1188" y="3233"/>
                  </a:lnTo>
                  <a:lnTo>
                    <a:pt x="1205" y="3239"/>
                  </a:lnTo>
                  <a:lnTo>
                    <a:pt x="1224" y="3244"/>
                  </a:lnTo>
                  <a:lnTo>
                    <a:pt x="1243" y="3249"/>
                  </a:lnTo>
                  <a:lnTo>
                    <a:pt x="1265" y="3253"/>
                  </a:lnTo>
                  <a:lnTo>
                    <a:pt x="1287" y="3256"/>
                  </a:lnTo>
                  <a:lnTo>
                    <a:pt x="1311" y="3259"/>
                  </a:lnTo>
                  <a:lnTo>
                    <a:pt x="1335" y="3260"/>
                  </a:lnTo>
                  <a:lnTo>
                    <a:pt x="1362" y="3260"/>
                  </a:lnTo>
                  <a:lnTo>
                    <a:pt x="1388" y="3259"/>
                  </a:lnTo>
                  <a:lnTo>
                    <a:pt x="1415" y="3256"/>
                  </a:lnTo>
                  <a:lnTo>
                    <a:pt x="1440" y="3253"/>
                  </a:lnTo>
                  <a:lnTo>
                    <a:pt x="1464" y="3249"/>
                  </a:lnTo>
                  <a:lnTo>
                    <a:pt x="1488" y="3243"/>
                  </a:lnTo>
                  <a:lnTo>
                    <a:pt x="1510" y="3237"/>
                  </a:lnTo>
                  <a:lnTo>
                    <a:pt x="1533" y="3229"/>
                  </a:lnTo>
                  <a:lnTo>
                    <a:pt x="1553" y="3221"/>
                  </a:lnTo>
                  <a:lnTo>
                    <a:pt x="1574" y="3211"/>
                  </a:lnTo>
                  <a:lnTo>
                    <a:pt x="1593" y="3201"/>
                  </a:lnTo>
                  <a:lnTo>
                    <a:pt x="1612" y="3190"/>
                  </a:lnTo>
                  <a:lnTo>
                    <a:pt x="1630" y="3179"/>
                  </a:lnTo>
                  <a:lnTo>
                    <a:pt x="1647" y="3166"/>
                  </a:lnTo>
                  <a:lnTo>
                    <a:pt x="1664" y="3154"/>
                  </a:lnTo>
                  <a:lnTo>
                    <a:pt x="1679" y="3141"/>
                  </a:lnTo>
                  <a:lnTo>
                    <a:pt x="1693" y="3127"/>
                  </a:lnTo>
                  <a:lnTo>
                    <a:pt x="1708" y="3113"/>
                  </a:lnTo>
                  <a:lnTo>
                    <a:pt x="1720" y="3100"/>
                  </a:lnTo>
                  <a:lnTo>
                    <a:pt x="1732" y="3085"/>
                  </a:lnTo>
                  <a:lnTo>
                    <a:pt x="1743" y="3071"/>
                  </a:lnTo>
                  <a:lnTo>
                    <a:pt x="1754" y="3058"/>
                  </a:lnTo>
                  <a:lnTo>
                    <a:pt x="1764" y="3043"/>
                  </a:lnTo>
                  <a:lnTo>
                    <a:pt x="1772" y="3029"/>
                  </a:lnTo>
                  <a:lnTo>
                    <a:pt x="1780" y="3016"/>
                  </a:lnTo>
                  <a:lnTo>
                    <a:pt x="1787" y="3003"/>
                  </a:lnTo>
                  <a:lnTo>
                    <a:pt x="1793" y="2989"/>
                  </a:lnTo>
                  <a:lnTo>
                    <a:pt x="1799" y="2977"/>
                  </a:lnTo>
                  <a:lnTo>
                    <a:pt x="1803" y="2965"/>
                  </a:lnTo>
                  <a:lnTo>
                    <a:pt x="1807" y="2953"/>
                  </a:lnTo>
                  <a:lnTo>
                    <a:pt x="1809" y="2943"/>
                  </a:lnTo>
                  <a:lnTo>
                    <a:pt x="1811" y="2933"/>
                  </a:lnTo>
                  <a:lnTo>
                    <a:pt x="1812" y="2924"/>
                  </a:lnTo>
                  <a:lnTo>
                    <a:pt x="1812" y="2913"/>
                  </a:lnTo>
                  <a:lnTo>
                    <a:pt x="1813" y="2898"/>
                  </a:lnTo>
                  <a:lnTo>
                    <a:pt x="1813" y="2879"/>
                  </a:lnTo>
                  <a:lnTo>
                    <a:pt x="1814" y="2855"/>
                  </a:lnTo>
                  <a:lnTo>
                    <a:pt x="1814" y="2828"/>
                  </a:lnTo>
                  <a:lnTo>
                    <a:pt x="1815" y="2800"/>
                  </a:lnTo>
                  <a:lnTo>
                    <a:pt x="1815" y="2771"/>
                  </a:lnTo>
                  <a:lnTo>
                    <a:pt x="1816" y="2741"/>
                  </a:lnTo>
                  <a:lnTo>
                    <a:pt x="1816" y="2332"/>
                  </a:lnTo>
                  <a:close/>
                  <a:moveTo>
                    <a:pt x="2843" y="3068"/>
                  </a:moveTo>
                  <a:lnTo>
                    <a:pt x="2843" y="3098"/>
                  </a:lnTo>
                  <a:lnTo>
                    <a:pt x="2844" y="3126"/>
                  </a:lnTo>
                  <a:lnTo>
                    <a:pt x="2846" y="3155"/>
                  </a:lnTo>
                  <a:lnTo>
                    <a:pt x="2848" y="3185"/>
                  </a:lnTo>
                  <a:lnTo>
                    <a:pt x="2854" y="3242"/>
                  </a:lnTo>
                  <a:lnTo>
                    <a:pt x="2862" y="3300"/>
                  </a:lnTo>
                  <a:lnTo>
                    <a:pt x="2873" y="3357"/>
                  </a:lnTo>
                  <a:lnTo>
                    <a:pt x="2884" y="3414"/>
                  </a:lnTo>
                  <a:lnTo>
                    <a:pt x="2897" y="3472"/>
                  </a:lnTo>
                  <a:lnTo>
                    <a:pt x="2911" y="3530"/>
                  </a:lnTo>
                  <a:lnTo>
                    <a:pt x="2926" y="3587"/>
                  </a:lnTo>
                  <a:lnTo>
                    <a:pt x="2940" y="3645"/>
                  </a:lnTo>
                  <a:lnTo>
                    <a:pt x="2956" y="3702"/>
                  </a:lnTo>
                  <a:lnTo>
                    <a:pt x="2971" y="3759"/>
                  </a:lnTo>
                  <a:lnTo>
                    <a:pt x="2986" y="3818"/>
                  </a:lnTo>
                  <a:lnTo>
                    <a:pt x="3002" y="3876"/>
                  </a:lnTo>
                  <a:lnTo>
                    <a:pt x="3015" y="3934"/>
                  </a:lnTo>
                  <a:lnTo>
                    <a:pt x="3028" y="3994"/>
                  </a:lnTo>
                  <a:lnTo>
                    <a:pt x="2096" y="3994"/>
                  </a:lnTo>
                  <a:lnTo>
                    <a:pt x="2092" y="3988"/>
                  </a:lnTo>
                  <a:lnTo>
                    <a:pt x="2079" y="3971"/>
                  </a:lnTo>
                  <a:lnTo>
                    <a:pt x="2057" y="3946"/>
                  </a:lnTo>
                  <a:lnTo>
                    <a:pt x="2031" y="3909"/>
                  </a:lnTo>
                  <a:lnTo>
                    <a:pt x="1999" y="3864"/>
                  </a:lnTo>
                  <a:lnTo>
                    <a:pt x="1964" y="3808"/>
                  </a:lnTo>
                  <a:lnTo>
                    <a:pt x="1946" y="3779"/>
                  </a:lnTo>
                  <a:lnTo>
                    <a:pt x="1927" y="3746"/>
                  </a:lnTo>
                  <a:lnTo>
                    <a:pt x="1908" y="3711"/>
                  </a:lnTo>
                  <a:lnTo>
                    <a:pt x="1890" y="3675"/>
                  </a:lnTo>
                  <a:lnTo>
                    <a:pt x="1888" y="3675"/>
                  </a:lnTo>
                  <a:lnTo>
                    <a:pt x="1868" y="3703"/>
                  </a:lnTo>
                  <a:lnTo>
                    <a:pt x="1848" y="3729"/>
                  </a:lnTo>
                  <a:lnTo>
                    <a:pt x="1826" y="3752"/>
                  </a:lnTo>
                  <a:lnTo>
                    <a:pt x="1805" y="3776"/>
                  </a:lnTo>
                  <a:lnTo>
                    <a:pt x="1783" y="3797"/>
                  </a:lnTo>
                  <a:lnTo>
                    <a:pt x="1761" y="3818"/>
                  </a:lnTo>
                  <a:lnTo>
                    <a:pt x="1737" y="3836"/>
                  </a:lnTo>
                  <a:lnTo>
                    <a:pt x="1714" y="3855"/>
                  </a:lnTo>
                  <a:lnTo>
                    <a:pt x="1690" y="3872"/>
                  </a:lnTo>
                  <a:lnTo>
                    <a:pt x="1666" y="3887"/>
                  </a:lnTo>
                  <a:lnTo>
                    <a:pt x="1640" y="3902"/>
                  </a:lnTo>
                  <a:lnTo>
                    <a:pt x="1614" y="3916"/>
                  </a:lnTo>
                  <a:lnTo>
                    <a:pt x="1589" y="3928"/>
                  </a:lnTo>
                  <a:lnTo>
                    <a:pt x="1562" y="3941"/>
                  </a:lnTo>
                  <a:lnTo>
                    <a:pt x="1536" y="3951"/>
                  </a:lnTo>
                  <a:lnTo>
                    <a:pt x="1508" y="3961"/>
                  </a:lnTo>
                  <a:lnTo>
                    <a:pt x="1480" y="3970"/>
                  </a:lnTo>
                  <a:lnTo>
                    <a:pt x="1453" y="3978"/>
                  </a:lnTo>
                  <a:lnTo>
                    <a:pt x="1424" y="3986"/>
                  </a:lnTo>
                  <a:lnTo>
                    <a:pt x="1396" y="3992"/>
                  </a:lnTo>
                  <a:lnTo>
                    <a:pt x="1367" y="3998"/>
                  </a:lnTo>
                  <a:lnTo>
                    <a:pt x="1337" y="4003"/>
                  </a:lnTo>
                  <a:lnTo>
                    <a:pt x="1308" y="4008"/>
                  </a:lnTo>
                  <a:lnTo>
                    <a:pt x="1277" y="4012"/>
                  </a:lnTo>
                  <a:lnTo>
                    <a:pt x="1247" y="4015"/>
                  </a:lnTo>
                  <a:lnTo>
                    <a:pt x="1216" y="4018"/>
                  </a:lnTo>
                  <a:lnTo>
                    <a:pt x="1186" y="4020"/>
                  </a:lnTo>
                  <a:lnTo>
                    <a:pt x="1154" y="4022"/>
                  </a:lnTo>
                  <a:lnTo>
                    <a:pt x="1092" y="4024"/>
                  </a:lnTo>
                  <a:lnTo>
                    <a:pt x="1027" y="4024"/>
                  </a:lnTo>
                  <a:lnTo>
                    <a:pt x="973" y="4023"/>
                  </a:lnTo>
                  <a:lnTo>
                    <a:pt x="919" y="4019"/>
                  </a:lnTo>
                  <a:lnTo>
                    <a:pt x="867" y="4012"/>
                  </a:lnTo>
                  <a:lnTo>
                    <a:pt x="814" y="4002"/>
                  </a:lnTo>
                  <a:lnTo>
                    <a:pt x="763" y="3990"/>
                  </a:lnTo>
                  <a:lnTo>
                    <a:pt x="714" y="3974"/>
                  </a:lnTo>
                  <a:lnTo>
                    <a:pt x="666" y="3957"/>
                  </a:lnTo>
                  <a:lnTo>
                    <a:pt x="619" y="3936"/>
                  </a:lnTo>
                  <a:lnTo>
                    <a:pt x="573" y="3914"/>
                  </a:lnTo>
                  <a:lnTo>
                    <a:pt x="529" y="3889"/>
                  </a:lnTo>
                  <a:lnTo>
                    <a:pt x="486" y="3862"/>
                  </a:lnTo>
                  <a:lnTo>
                    <a:pt x="444" y="3832"/>
                  </a:lnTo>
                  <a:lnTo>
                    <a:pt x="404" y="3800"/>
                  </a:lnTo>
                  <a:lnTo>
                    <a:pt x="366" y="3766"/>
                  </a:lnTo>
                  <a:lnTo>
                    <a:pt x="330" y="3731"/>
                  </a:lnTo>
                  <a:lnTo>
                    <a:pt x="294" y="3692"/>
                  </a:lnTo>
                  <a:lnTo>
                    <a:pt x="261" y="3652"/>
                  </a:lnTo>
                  <a:lnTo>
                    <a:pt x="229" y="3610"/>
                  </a:lnTo>
                  <a:lnTo>
                    <a:pt x="200" y="3566"/>
                  </a:lnTo>
                  <a:lnTo>
                    <a:pt x="171" y="3520"/>
                  </a:lnTo>
                  <a:lnTo>
                    <a:pt x="145" y="3472"/>
                  </a:lnTo>
                  <a:lnTo>
                    <a:pt x="121" y="3422"/>
                  </a:lnTo>
                  <a:lnTo>
                    <a:pt x="99" y="3371"/>
                  </a:lnTo>
                  <a:lnTo>
                    <a:pt x="79" y="3319"/>
                  </a:lnTo>
                  <a:lnTo>
                    <a:pt x="62" y="3265"/>
                  </a:lnTo>
                  <a:lnTo>
                    <a:pt x="46" y="3208"/>
                  </a:lnTo>
                  <a:lnTo>
                    <a:pt x="32" y="3151"/>
                  </a:lnTo>
                  <a:lnTo>
                    <a:pt x="22" y="3093"/>
                  </a:lnTo>
                  <a:lnTo>
                    <a:pt x="12" y="3033"/>
                  </a:lnTo>
                  <a:lnTo>
                    <a:pt x="6" y="2972"/>
                  </a:lnTo>
                  <a:lnTo>
                    <a:pt x="2" y="2909"/>
                  </a:lnTo>
                  <a:lnTo>
                    <a:pt x="0" y="2845"/>
                  </a:lnTo>
                  <a:lnTo>
                    <a:pt x="2" y="2738"/>
                  </a:lnTo>
                  <a:lnTo>
                    <a:pt x="8" y="2638"/>
                  </a:lnTo>
                  <a:lnTo>
                    <a:pt x="18" y="2544"/>
                  </a:lnTo>
                  <a:lnTo>
                    <a:pt x="32" y="2456"/>
                  </a:lnTo>
                  <a:lnTo>
                    <a:pt x="49" y="2374"/>
                  </a:lnTo>
                  <a:lnTo>
                    <a:pt x="72" y="2298"/>
                  </a:lnTo>
                  <a:lnTo>
                    <a:pt x="96" y="2228"/>
                  </a:lnTo>
                  <a:lnTo>
                    <a:pt x="126" y="2163"/>
                  </a:lnTo>
                  <a:lnTo>
                    <a:pt x="159" y="2103"/>
                  </a:lnTo>
                  <a:lnTo>
                    <a:pt x="196" y="2048"/>
                  </a:lnTo>
                  <a:lnTo>
                    <a:pt x="235" y="1998"/>
                  </a:lnTo>
                  <a:lnTo>
                    <a:pt x="279" y="1953"/>
                  </a:lnTo>
                  <a:lnTo>
                    <a:pt x="326" y="1911"/>
                  </a:lnTo>
                  <a:lnTo>
                    <a:pt x="377" y="1874"/>
                  </a:lnTo>
                  <a:lnTo>
                    <a:pt x="431" y="1840"/>
                  </a:lnTo>
                  <a:lnTo>
                    <a:pt x="488" y="1812"/>
                  </a:lnTo>
                  <a:lnTo>
                    <a:pt x="547" y="1785"/>
                  </a:lnTo>
                  <a:lnTo>
                    <a:pt x="611" y="1762"/>
                  </a:lnTo>
                  <a:lnTo>
                    <a:pt x="677" y="1742"/>
                  </a:lnTo>
                  <a:lnTo>
                    <a:pt x="747" y="1726"/>
                  </a:lnTo>
                  <a:lnTo>
                    <a:pt x="820" y="1711"/>
                  </a:lnTo>
                  <a:lnTo>
                    <a:pt x="895" y="1699"/>
                  </a:lnTo>
                  <a:lnTo>
                    <a:pt x="973" y="1690"/>
                  </a:lnTo>
                  <a:lnTo>
                    <a:pt x="1054" y="1682"/>
                  </a:lnTo>
                  <a:lnTo>
                    <a:pt x="1138" y="1676"/>
                  </a:lnTo>
                  <a:lnTo>
                    <a:pt x="1224" y="1671"/>
                  </a:lnTo>
                  <a:lnTo>
                    <a:pt x="1313" y="1668"/>
                  </a:lnTo>
                  <a:lnTo>
                    <a:pt x="1405" y="1667"/>
                  </a:lnTo>
                  <a:lnTo>
                    <a:pt x="1498" y="1666"/>
                  </a:lnTo>
                  <a:lnTo>
                    <a:pt x="1595" y="1666"/>
                  </a:lnTo>
                  <a:lnTo>
                    <a:pt x="1693" y="1666"/>
                  </a:lnTo>
                  <a:lnTo>
                    <a:pt x="1794" y="1667"/>
                  </a:lnTo>
                  <a:lnTo>
                    <a:pt x="1784" y="1307"/>
                  </a:lnTo>
                  <a:lnTo>
                    <a:pt x="1781" y="1249"/>
                  </a:lnTo>
                  <a:lnTo>
                    <a:pt x="1775" y="1195"/>
                  </a:lnTo>
                  <a:lnTo>
                    <a:pt x="1766" y="1145"/>
                  </a:lnTo>
                  <a:lnTo>
                    <a:pt x="1754" y="1099"/>
                  </a:lnTo>
                  <a:lnTo>
                    <a:pt x="1738" y="1056"/>
                  </a:lnTo>
                  <a:lnTo>
                    <a:pt x="1721" y="1017"/>
                  </a:lnTo>
                  <a:lnTo>
                    <a:pt x="1700" y="981"/>
                  </a:lnTo>
                  <a:lnTo>
                    <a:pt x="1677" y="949"/>
                  </a:lnTo>
                  <a:lnTo>
                    <a:pt x="1650" y="921"/>
                  </a:lnTo>
                  <a:lnTo>
                    <a:pt x="1622" y="895"/>
                  </a:lnTo>
                  <a:lnTo>
                    <a:pt x="1591" y="873"/>
                  </a:lnTo>
                  <a:lnTo>
                    <a:pt x="1557" y="852"/>
                  </a:lnTo>
                  <a:lnTo>
                    <a:pt x="1521" y="836"/>
                  </a:lnTo>
                  <a:lnTo>
                    <a:pt x="1482" y="821"/>
                  </a:lnTo>
                  <a:lnTo>
                    <a:pt x="1443" y="810"/>
                  </a:lnTo>
                  <a:lnTo>
                    <a:pt x="1400" y="801"/>
                  </a:lnTo>
                  <a:lnTo>
                    <a:pt x="1355" y="795"/>
                  </a:lnTo>
                  <a:lnTo>
                    <a:pt x="1309" y="790"/>
                  </a:lnTo>
                  <a:lnTo>
                    <a:pt x="1259" y="788"/>
                  </a:lnTo>
                  <a:lnTo>
                    <a:pt x="1209" y="788"/>
                  </a:lnTo>
                  <a:lnTo>
                    <a:pt x="1157" y="790"/>
                  </a:lnTo>
                  <a:lnTo>
                    <a:pt x="1103" y="793"/>
                  </a:lnTo>
                  <a:lnTo>
                    <a:pt x="1048" y="798"/>
                  </a:lnTo>
                  <a:lnTo>
                    <a:pt x="990" y="805"/>
                  </a:lnTo>
                  <a:lnTo>
                    <a:pt x="932" y="813"/>
                  </a:lnTo>
                  <a:lnTo>
                    <a:pt x="872" y="822"/>
                  </a:lnTo>
                  <a:lnTo>
                    <a:pt x="811" y="834"/>
                  </a:lnTo>
                  <a:lnTo>
                    <a:pt x="748" y="846"/>
                  </a:lnTo>
                  <a:lnTo>
                    <a:pt x="685" y="859"/>
                  </a:lnTo>
                  <a:lnTo>
                    <a:pt x="620" y="873"/>
                  </a:lnTo>
                  <a:lnTo>
                    <a:pt x="554" y="888"/>
                  </a:lnTo>
                  <a:lnTo>
                    <a:pt x="487" y="903"/>
                  </a:lnTo>
                  <a:lnTo>
                    <a:pt x="488" y="219"/>
                  </a:lnTo>
                  <a:lnTo>
                    <a:pt x="530" y="198"/>
                  </a:lnTo>
                  <a:lnTo>
                    <a:pt x="572" y="176"/>
                  </a:lnTo>
                  <a:lnTo>
                    <a:pt x="614" y="155"/>
                  </a:lnTo>
                  <a:lnTo>
                    <a:pt x="658" y="135"/>
                  </a:lnTo>
                  <a:lnTo>
                    <a:pt x="703" y="116"/>
                  </a:lnTo>
                  <a:lnTo>
                    <a:pt x="750" y="97"/>
                  </a:lnTo>
                  <a:lnTo>
                    <a:pt x="776" y="89"/>
                  </a:lnTo>
                  <a:lnTo>
                    <a:pt x="801" y="81"/>
                  </a:lnTo>
                  <a:lnTo>
                    <a:pt x="827" y="73"/>
                  </a:lnTo>
                  <a:lnTo>
                    <a:pt x="854" y="65"/>
                  </a:lnTo>
                  <a:lnTo>
                    <a:pt x="883" y="58"/>
                  </a:lnTo>
                  <a:lnTo>
                    <a:pt x="912" y="50"/>
                  </a:lnTo>
                  <a:lnTo>
                    <a:pt x="942" y="44"/>
                  </a:lnTo>
                  <a:lnTo>
                    <a:pt x="974" y="38"/>
                  </a:lnTo>
                  <a:lnTo>
                    <a:pt x="1006" y="32"/>
                  </a:lnTo>
                  <a:lnTo>
                    <a:pt x="1041" y="27"/>
                  </a:lnTo>
                  <a:lnTo>
                    <a:pt x="1075" y="22"/>
                  </a:lnTo>
                  <a:lnTo>
                    <a:pt x="1112" y="18"/>
                  </a:lnTo>
                  <a:lnTo>
                    <a:pt x="1151" y="13"/>
                  </a:lnTo>
                  <a:lnTo>
                    <a:pt x="1190" y="10"/>
                  </a:lnTo>
                  <a:lnTo>
                    <a:pt x="1232" y="7"/>
                  </a:lnTo>
                  <a:lnTo>
                    <a:pt x="1275" y="4"/>
                  </a:lnTo>
                  <a:lnTo>
                    <a:pt x="1320" y="2"/>
                  </a:lnTo>
                  <a:lnTo>
                    <a:pt x="1367" y="1"/>
                  </a:lnTo>
                  <a:lnTo>
                    <a:pt x="1415" y="0"/>
                  </a:lnTo>
                  <a:lnTo>
                    <a:pt x="1465" y="0"/>
                  </a:lnTo>
                  <a:lnTo>
                    <a:pt x="1574" y="2"/>
                  </a:lnTo>
                  <a:lnTo>
                    <a:pt x="1677" y="9"/>
                  </a:lnTo>
                  <a:lnTo>
                    <a:pt x="1774" y="22"/>
                  </a:lnTo>
                  <a:lnTo>
                    <a:pt x="1865" y="37"/>
                  </a:lnTo>
                  <a:lnTo>
                    <a:pt x="1952" y="58"/>
                  </a:lnTo>
                  <a:lnTo>
                    <a:pt x="2033" y="82"/>
                  </a:lnTo>
                  <a:lnTo>
                    <a:pt x="2110" y="110"/>
                  </a:lnTo>
                  <a:lnTo>
                    <a:pt x="2181" y="142"/>
                  </a:lnTo>
                  <a:lnTo>
                    <a:pt x="2248" y="177"/>
                  </a:lnTo>
                  <a:lnTo>
                    <a:pt x="2310" y="216"/>
                  </a:lnTo>
                  <a:lnTo>
                    <a:pt x="2368" y="259"/>
                  </a:lnTo>
                  <a:lnTo>
                    <a:pt x="2423" y="304"/>
                  </a:lnTo>
                  <a:lnTo>
                    <a:pt x="2473" y="352"/>
                  </a:lnTo>
                  <a:lnTo>
                    <a:pt x="2519" y="404"/>
                  </a:lnTo>
                  <a:lnTo>
                    <a:pt x="2561" y="458"/>
                  </a:lnTo>
                  <a:lnTo>
                    <a:pt x="2599" y="514"/>
                  </a:lnTo>
                  <a:lnTo>
                    <a:pt x="2634" y="573"/>
                  </a:lnTo>
                  <a:lnTo>
                    <a:pt x="2666" y="634"/>
                  </a:lnTo>
                  <a:lnTo>
                    <a:pt x="2695" y="696"/>
                  </a:lnTo>
                  <a:lnTo>
                    <a:pt x="2719" y="761"/>
                  </a:lnTo>
                  <a:lnTo>
                    <a:pt x="2743" y="828"/>
                  </a:lnTo>
                  <a:lnTo>
                    <a:pt x="2762" y="896"/>
                  </a:lnTo>
                  <a:lnTo>
                    <a:pt x="2780" y="965"/>
                  </a:lnTo>
                  <a:lnTo>
                    <a:pt x="2794" y="1035"/>
                  </a:lnTo>
                  <a:lnTo>
                    <a:pt x="2807" y="1107"/>
                  </a:lnTo>
                  <a:lnTo>
                    <a:pt x="2817" y="1180"/>
                  </a:lnTo>
                  <a:lnTo>
                    <a:pt x="2826" y="1254"/>
                  </a:lnTo>
                  <a:lnTo>
                    <a:pt x="2832" y="1327"/>
                  </a:lnTo>
                  <a:lnTo>
                    <a:pt x="2837" y="1402"/>
                  </a:lnTo>
                  <a:lnTo>
                    <a:pt x="2840" y="1477"/>
                  </a:lnTo>
                  <a:lnTo>
                    <a:pt x="2842" y="1552"/>
                  </a:lnTo>
                  <a:lnTo>
                    <a:pt x="2843" y="1626"/>
                  </a:lnTo>
                  <a:lnTo>
                    <a:pt x="2843" y="306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3" name="Freeform 17"/>
            <p:cNvSpPr>
              <a:spLocks/>
            </p:cNvSpPr>
            <p:nvPr/>
          </p:nvSpPr>
          <p:spPr bwMode="auto">
            <a:xfrm>
              <a:off x="1254" y="1913"/>
              <a:ext cx="140"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8" y="751"/>
                  </a:lnTo>
                  <a:lnTo>
                    <a:pt x="375" y="756"/>
                  </a:lnTo>
                  <a:lnTo>
                    <a:pt x="362" y="761"/>
                  </a:lnTo>
                  <a:lnTo>
                    <a:pt x="347" y="765"/>
                  </a:lnTo>
                  <a:lnTo>
                    <a:pt x="330" y="769"/>
                  </a:lnTo>
                  <a:lnTo>
                    <a:pt x="313" y="771"/>
                  </a:lnTo>
                  <a:lnTo>
                    <a:pt x="293" y="773"/>
                  </a:lnTo>
                  <a:lnTo>
                    <a:pt x="274" y="773"/>
                  </a:lnTo>
                  <a:lnTo>
                    <a:pt x="260" y="773"/>
                  </a:lnTo>
                  <a:lnTo>
                    <a:pt x="244" y="772"/>
                  </a:lnTo>
                  <a:lnTo>
                    <a:pt x="230" y="770"/>
                  </a:lnTo>
                  <a:lnTo>
                    <a:pt x="216" y="767"/>
                  </a:lnTo>
                  <a:lnTo>
                    <a:pt x="201" y="764"/>
                  </a:lnTo>
                  <a:lnTo>
                    <a:pt x="188" y="760"/>
                  </a:lnTo>
                  <a:lnTo>
                    <a:pt x="175" y="755"/>
                  </a:lnTo>
                  <a:lnTo>
                    <a:pt x="162" y="749"/>
                  </a:lnTo>
                  <a:lnTo>
                    <a:pt x="149" y="743"/>
                  </a:lnTo>
                  <a:lnTo>
                    <a:pt x="138" y="736"/>
                  </a:lnTo>
                  <a:lnTo>
                    <a:pt x="126" y="727"/>
                  </a:lnTo>
                  <a:lnTo>
                    <a:pt x="115" y="718"/>
                  </a:lnTo>
                  <a:lnTo>
                    <a:pt x="104" y="709"/>
                  </a:lnTo>
                  <a:lnTo>
                    <a:pt x="94" y="699"/>
                  </a:lnTo>
                  <a:lnTo>
                    <a:pt x="85" y="688"/>
                  </a:lnTo>
                  <a:lnTo>
                    <a:pt x="76" y="676"/>
                  </a:lnTo>
                  <a:lnTo>
                    <a:pt x="66" y="664"/>
                  </a:lnTo>
                  <a:lnTo>
                    <a:pt x="58" y="651"/>
                  </a:lnTo>
                  <a:lnTo>
                    <a:pt x="50" y="637"/>
                  </a:lnTo>
                  <a:lnTo>
                    <a:pt x="43" y="623"/>
                  </a:lnTo>
                  <a:lnTo>
                    <a:pt x="37" y="608"/>
                  </a:lnTo>
                  <a:lnTo>
                    <a:pt x="30" y="591"/>
                  </a:lnTo>
                  <a:lnTo>
                    <a:pt x="24" y="575"/>
                  </a:lnTo>
                  <a:lnTo>
                    <a:pt x="19" y="557"/>
                  </a:lnTo>
                  <a:lnTo>
                    <a:pt x="15" y="539"/>
                  </a:lnTo>
                  <a:lnTo>
                    <a:pt x="11" y="521"/>
                  </a:lnTo>
                  <a:lnTo>
                    <a:pt x="7" y="501"/>
                  </a:lnTo>
                  <a:lnTo>
                    <a:pt x="5" y="481"/>
                  </a:lnTo>
                  <a:lnTo>
                    <a:pt x="2" y="459"/>
                  </a:lnTo>
                  <a:lnTo>
                    <a:pt x="1" y="438"/>
                  </a:lnTo>
                  <a:lnTo>
                    <a:pt x="0" y="416"/>
                  </a:lnTo>
                  <a:lnTo>
                    <a:pt x="0" y="393"/>
                  </a:lnTo>
                  <a:lnTo>
                    <a:pt x="0" y="372"/>
                  </a:lnTo>
                  <a:lnTo>
                    <a:pt x="1" y="353"/>
                  </a:lnTo>
                  <a:lnTo>
                    <a:pt x="2" y="333"/>
                  </a:lnTo>
                  <a:lnTo>
                    <a:pt x="5" y="314"/>
                  </a:lnTo>
                  <a:lnTo>
                    <a:pt x="7" y="295"/>
                  </a:lnTo>
                  <a:lnTo>
                    <a:pt x="11" y="276"/>
                  </a:lnTo>
                  <a:lnTo>
                    <a:pt x="15" y="258"/>
                  </a:lnTo>
                  <a:lnTo>
                    <a:pt x="19" y="240"/>
                  </a:lnTo>
                  <a:lnTo>
                    <a:pt x="24" y="223"/>
                  </a:lnTo>
                  <a:lnTo>
                    <a:pt x="30" y="206"/>
                  </a:lnTo>
                  <a:lnTo>
                    <a:pt x="37" y="190"/>
                  </a:lnTo>
                  <a:lnTo>
                    <a:pt x="44" y="173"/>
                  </a:lnTo>
                  <a:lnTo>
                    <a:pt x="51" y="158"/>
                  </a:lnTo>
                  <a:lnTo>
                    <a:pt x="59" y="144"/>
                  </a:lnTo>
                  <a:lnTo>
                    <a:pt x="68" y="129"/>
                  </a:lnTo>
                  <a:lnTo>
                    <a:pt x="78" y="116"/>
                  </a:lnTo>
                  <a:lnTo>
                    <a:pt x="87" y="103"/>
                  </a:lnTo>
                  <a:lnTo>
                    <a:pt x="97" y="90"/>
                  </a:lnTo>
                  <a:lnTo>
                    <a:pt x="108" y="78"/>
                  </a:lnTo>
                  <a:lnTo>
                    <a:pt x="119" y="68"/>
                  </a:lnTo>
                  <a:lnTo>
                    <a:pt x="132" y="58"/>
                  </a:lnTo>
                  <a:lnTo>
                    <a:pt x="144" y="48"/>
                  </a:lnTo>
                  <a:lnTo>
                    <a:pt x="157" y="39"/>
                  </a:lnTo>
                  <a:lnTo>
                    <a:pt x="171" y="31"/>
                  </a:lnTo>
                  <a:lnTo>
                    <a:pt x="185" y="25"/>
                  </a:lnTo>
                  <a:lnTo>
                    <a:pt x="199" y="19"/>
                  </a:lnTo>
                  <a:lnTo>
                    <a:pt x="214" y="13"/>
                  </a:lnTo>
                  <a:lnTo>
                    <a:pt x="229" y="9"/>
                  </a:lnTo>
                  <a:lnTo>
                    <a:pt x="245" y="5"/>
                  </a:lnTo>
                  <a:lnTo>
                    <a:pt x="262" y="2"/>
                  </a:lnTo>
                  <a:lnTo>
                    <a:pt x="279" y="1"/>
                  </a:lnTo>
                  <a:lnTo>
                    <a:pt x="296" y="0"/>
                  </a:lnTo>
                  <a:lnTo>
                    <a:pt x="312" y="1"/>
                  </a:lnTo>
                  <a:lnTo>
                    <a:pt x="327" y="2"/>
                  </a:lnTo>
                  <a:lnTo>
                    <a:pt x="341" y="4"/>
                  </a:lnTo>
                  <a:lnTo>
                    <a:pt x="356" y="8"/>
                  </a:lnTo>
                  <a:lnTo>
                    <a:pt x="369" y="12"/>
                  </a:lnTo>
                  <a:lnTo>
                    <a:pt x="381" y="15"/>
                  </a:lnTo>
                  <a:lnTo>
                    <a:pt x="393" y="20"/>
                  </a:lnTo>
                  <a:lnTo>
                    <a:pt x="402" y="24"/>
                  </a:lnTo>
                  <a:lnTo>
                    <a:pt x="378" y="122"/>
                  </a:lnTo>
                  <a:lnTo>
                    <a:pt x="364" y="116"/>
                  </a:lnTo>
                  <a:lnTo>
                    <a:pt x="345" y="109"/>
                  </a:lnTo>
                  <a:lnTo>
                    <a:pt x="333" y="106"/>
                  </a:lnTo>
                  <a:lnTo>
                    <a:pt x="321" y="104"/>
                  </a:lnTo>
                  <a:lnTo>
                    <a:pt x="308"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7" y="182"/>
                  </a:lnTo>
                  <a:lnTo>
                    <a:pt x="160" y="192"/>
                  </a:lnTo>
                  <a:lnTo>
                    <a:pt x="150" y="213"/>
                  </a:lnTo>
                  <a:lnTo>
                    <a:pt x="142" y="236"/>
                  </a:lnTo>
                  <a:lnTo>
                    <a:pt x="135" y="259"/>
                  </a:lnTo>
                  <a:lnTo>
                    <a:pt x="129" y="285"/>
                  </a:lnTo>
                  <a:lnTo>
                    <a:pt x="125" y="311"/>
                  </a:lnTo>
                  <a:lnTo>
                    <a:pt x="122" y="337"/>
                  </a:lnTo>
                  <a:lnTo>
                    <a:pt x="119" y="365"/>
                  </a:lnTo>
                  <a:lnTo>
                    <a:pt x="119" y="393"/>
                  </a:lnTo>
                  <a:lnTo>
                    <a:pt x="119" y="424"/>
                  </a:lnTo>
                  <a:lnTo>
                    <a:pt x="123" y="455"/>
                  </a:lnTo>
                  <a:lnTo>
                    <a:pt x="126" y="484"/>
                  </a:lnTo>
                  <a:lnTo>
                    <a:pt x="131" y="510"/>
                  </a:lnTo>
                  <a:lnTo>
                    <a:pt x="138" y="536"/>
                  </a:lnTo>
                  <a:lnTo>
                    <a:pt x="146" y="558"/>
                  </a:lnTo>
                  <a:lnTo>
                    <a:pt x="150" y="570"/>
                  </a:lnTo>
                  <a:lnTo>
                    <a:pt x="155" y="580"/>
                  </a:lnTo>
                  <a:lnTo>
                    <a:pt x="160" y="590"/>
                  </a:lnTo>
                  <a:lnTo>
                    <a:pt x="167" y="599"/>
                  </a:lnTo>
                  <a:lnTo>
                    <a:pt x="172" y="608"/>
                  </a:lnTo>
                  <a:lnTo>
                    <a:pt x="178" y="617"/>
                  </a:lnTo>
                  <a:lnTo>
                    <a:pt x="185" y="624"/>
                  </a:lnTo>
                  <a:lnTo>
                    <a:pt x="192" y="631"/>
                  </a:lnTo>
                  <a:lnTo>
                    <a:pt x="198" y="638"/>
                  </a:lnTo>
                  <a:lnTo>
                    <a:pt x="206" y="644"/>
                  </a:lnTo>
                  <a:lnTo>
                    <a:pt x="214" y="650"/>
                  </a:lnTo>
                  <a:lnTo>
                    <a:pt x="222" y="655"/>
                  </a:lnTo>
                  <a:lnTo>
                    <a:pt x="230" y="659"/>
                  </a:lnTo>
                  <a:lnTo>
                    <a:pt x="239" y="663"/>
                  </a:lnTo>
                  <a:lnTo>
                    <a:pt x="247" y="667"/>
                  </a:lnTo>
                  <a:lnTo>
                    <a:pt x="257" y="669"/>
                  </a:lnTo>
                  <a:lnTo>
                    <a:pt x="267" y="671"/>
                  </a:lnTo>
                  <a:lnTo>
                    <a:pt x="276" y="673"/>
                  </a:lnTo>
                  <a:lnTo>
                    <a:pt x="286" y="674"/>
                  </a:lnTo>
                  <a:lnTo>
                    <a:pt x="296" y="674"/>
                  </a:lnTo>
                  <a:lnTo>
                    <a:pt x="308" y="674"/>
                  </a:lnTo>
                  <a:lnTo>
                    <a:pt x="319" y="673"/>
                  </a:lnTo>
                  <a:lnTo>
                    <a:pt x="330" y="671"/>
                  </a:lnTo>
                  <a:lnTo>
                    <a:pt x="340" y="669"/>
                  </a:lnTo>
                  <a:lnTo>
                    <a:pt x="351" y="666"/>
                  </a:lnTo>
                  <a:lnTo>
                    <a:pt x="362"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4" name="Freeform 18"/>
            <p:cNvSpPr>
              <a:spLocks/>
            </p:cNvSpPr>
            <p:nvPr/>
          </p:nvSpPr>
          <p:spPr bwMode="auto">
            <a:xfrm>
              <a:off x="1430" y="1808"/>
              <a:ext cx="149" cy="360"/>
            </a:xfrm>
            <a:custGeom>
              <a:avLst/>
              <a:gdLst>
                <a:gd name="T0" fmla="*/ 0 w 462"/>
                <a:gd name="T1" fmla="*/ 0 h 1076"/>
                <a:gd name="T2" fmla="*/ 0 w 462"/>
                <a:gd name="T3" fmla="*/ 0 h 1076"/>
                <a:gd name="T4" fmla="*/ 0 w 462"/>
                <a:gd name="T5" fmla="*/ 0 h 1076"/>
                <a:gd name="T6" fmla="*/ 0 w 462"/>
                <a:gd name="T7" fmla="*/ 0 h 1076"/>
                <a:gd name="T8" fmla="*/ 0 w 462"/>
                <a:gd name="T9" fmla="*/ 0 h 1076"/>
                <a:gd name="T10" fmla="*/ 0 w 462"/>
                <a:gd name="T11" fmla="*/ 0 h 1076"/>
                <a:gd name="T12" fmla="*/ 0 w 462"/>
                <a:gd name="T13" fmla="*/ 0 h 1076"/>
                <a:gd name="T14" fmla="*/ 0 w 462"/>
                <a:gd name="T15" fmla="*/ 0 h 1076"/>
                <a:gd name="T16" fmla="*/ 0 w 462"/>
                <a:gd name="T17" fmla="*/ 0 h 1076"/>
                <a:gd name="T18" fmla="*/ 0 w 462"/>
                <a:gd name="T19" fmla="*/ 0 h 1076"/>
                <a:gd name="T20" fmla="*/ 0 w 462"/>
                <a:gd name="T21" fmla="*/ 0 h 1076"/>
                <a:gd name="T22" fmla="*/ 0 w 462"/>
                <a:gd name="T23" fmla="*/ 0 h 1076"/>
                <a:gd name="T24" fmla="*/ 0 w 462"/>
                <a:gd name="T25" fmla="*/ 0 h 1076"/>
                <a:gd name="T26" fmla="*/ 0 w 462"/>
                <a:gd name="T27" fmla="*/ 0 h 1076"/>
                <a:gd name="T28" fmla="*/ 0 w 462"/>
                <a:gd name="T29" fmla="*/ 0 h 1076"/>
                <a:gd name="T30" fmla="*/ 0 w 462"/>
                <a:gd name="T31" fmla="*/ 0 h 1076"/>
                <a:gd name="T32" fmla="*/ 0 w 462"/>
                <a:gd name="T33" fmla="*/ 0 h 1076"/>
                <a:gd name="T34" fmla="*/ 0 w 462"/>
                <a:gd name="T35" fmla="*/ 0 h 1076"/>
                <a:gd name="T36" fmla="*/ 0 w 462"/>
                <a:gd name="T37" fmla="*/ 0 h 1076"/>
                <a:gd name="T38" fmla="*/ 0 w 462"/>
                <a:gd name="T39" fmla="*/ 0 h 1076"/>
                <a:gd name="T40" fmla="*/ 0 w 462"/>
                <a:gd name="T41" fmla="*/ 0 h 1076"/>
                <a:gd name="T42" fmla="*/ 0 w 462"/>
                <a:gd name="T43" fmla="*/ 0 h 1076"/>
                <a:gd name="T44" fmla="*/ 0 w 462"/>
                <a:gd name="T45" fmla="*/ 0 h 1076"/>
                <a:gd name="T46" fmla="*/ 0 w 462"/>
                <a:gd name="T47" fmla="*/ 0 h 1076"/>
                <a:gd name="T48" fmla="*/ 0 w 462"/>
                <a:gd name="T49" fmla="*/ 0 h 1076"/>
                <a:gd name="T50" fmla="*/ 0 w 462"/>
                <a:gd name="T51" fmla="*/ 0 h 1076"/>
                <a:gd name="T52" fmla="*/ 0 w 462"/>
                <a:gd name="T53" fmla="*/ 0 h 1076"/>
                <a:gd name="T54" fmla="*/ 0 w 462"/>
                <a:gd name="T55" fmla="*/ 0 h 1076"/>
                <a:gd name="T56" fmla="*/ 0 w 462"/>
                <a:gd name="T57" fmla="*/ 0 h 1076"/>
                <a:gd name="T58" fmla="*/ 0 w 462"/>
                <a:gd name="T59" fmla="*/ 0 h 1076"/>
                <a:gd name="T60" fmla="*/ 0 w 462"/>
                <a:gd name="T61" fmla="*/ 0 h 1076"/>
                <a:gd name="T62" fmla="*/ 0 w 462"/>
                <a:gd name="T63" fmla="*/ 0 h 1076"/>
                <a:gd name="T64" fmla="*/ 0 w 462"/>
                <a:gd name="T65" fmla="*/ 0 h 1076"/>
                <a:gd name="T66" fmla="*/ 0 w 462"/>
                <a:gd name="T67" fmla="*/ 0 h 1076"/>
                <a:gd name="T68" fmla="*/ 0 w 462"/>
                <a:gd name="T69" fmla="*/ 0 h 1076"/>
                <a:gd name="T70" fmla="*/ 0 w 462"/>
                <a:gd name="T71" fmla="*/ 0 h 1076"/>
                <a:gd name="T72" fmla="*/ 0 w 462"/>
                <a:gd name="T73" fmla="*/ 0 h 1076"/>
                <a:gd name="T74" fmla="*/ 0 w 462"/>
                <a:gd name="T75" fmla="*/ 0 h 1076"/>
                <a:gd name="T76" fmla="*/ 0 w 462"/>
                <a:gd name="T77" fmla="*/ 0 h 1076"/>
                <a:gd name="T78" fmla="*/ 0 w 462"/>
                <a:gd name="T79" fmla="*/ 0 h 1076"/>
                <a:gd name="T80" fmla="*/ 0 w 462"/>
                <a:gd name="T81" fmla="*/ 0 h 1076"/>
                <a:gd name="T82" fmla="*/ 0 w 462"/>
                <a:gd name="T83" fmla="*/ 0 h 1076"/>
                <a:gd name="T84" fmla="*/ 0 w 462"/>
                <a:gd name="T85" fmla="*/ 0 h 1076"/>
                <a:gd name="T86" fmla="*/ 0 w 462"/>
                <a:gd name="T87" fmla="*/ 0 h 10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
                <a:gd name="T133" fmla="*/ 0 h 1076"/>
                <a:gd name="T134" fmla="*/ 462 w 462"/>
                <a:gd name="T135" fmla="*/ 1076 h 10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 h="1076">
                  <a:moveTo>
                    <a:pt x="0" y="0"/>
                  </a:moveTo>
                  <a:lnTo>
                    <a:pt x="120" y="0"/>
                  </a:lnTo>
                  <a:lnTo>
                    <a:pt x="120" y="406"/>
                  </a:lnTo>
                  <a:lnTo>
                    <a:pt x="123" y="406"/>
                  </a:lnTo>
                  <a:lnTo>
                    <a:pt x="129" y="396"/>
                  </a:lnTo>
                  <a:lnTo>
                    <a:pt x="136" y="387"/>
                  </a:lnTo>
                  <a:lnTo>
                    <a:pt x="143" y="378"/>
                  </a:lnTo>
                  <a:lnTo>
                    <a:pt x="152" y="369"/>
                  </a:lnTo>
                  <a:lnTo>
                    <a:pt x="160" y="360"/>
                  </a:lnTo>
                  <a:lnTo>
                    <a:pt x="169" y="353"/>
                  </a:lnTo>
                  <a:lnTo>
                    <a:pt x="177" y="346"/>
                  </a:lnTo>
                  <a:lnTo>
                    <a:pt x="186" y="339"/>
                  </a:lnTo>
                  <a:lnTo>
                    <a:pt x="197" y="333"/>
                  </a:lnTo>
                  <a:lnTo>
                    <a:pt x="208" y="328"/>
                  </a:lnTo>
                  <a:lnTo>
                    <a:pt x="219" y="324"/>
                  </a:lnTo>
                  <a:lnTo>
                    <a:pt x="230" y="320"/>
                  </a:lnTo>
                  <a:lnTo>
                    <a:pt x="244" y="316"/>
                  </a:lnTo>
                  <a:lnTo>
                    <a:pt x="257" y="314"/>
                  </a:lnTo>
                  <a:lnTo>
                    <a:pt x="271" y="313"/>
                  </a:lnTo>
                  <a:lnTo>
                    <a:pt x="287" y="312"/>
                  </a:lnTo>
                  <a:lnTo>
                    <a:pt x="304" y="313"/>
                  </a:lnTo>
                  <a:lnTo>
                    <a:pt x="321" y="316"/>
                  </a:lnTo>
                  <a:lnTo>
                    <a:pt x="338" y="321"/>
                  </a:lnTo>
                  <a:lnTo>
                    <a:pt x="353" y="328"/>
                  </a:lnTo>
                  <a:lnTo>
                    <a:pt x="361" y="332"/>
                  </a:lnTo>
                  <a:lnTo>
                    <a:pt x="368" y="336"/>
                  </a:lnTo>
                  <a:lnTo>
                    <a:pt x="377" y="341"/>
                  </a:lnTo>
                  <a:lnTo>
                    <a:pt x="384" y="346"/>
                  </a:lnTo>
                  <a:lnTo>
                    <a:pt x="390" y="352"/>
                  </a:lnTo>
                  <a:lnTo>
                    <a:pt x="397" y="359"/>
                  </a:lnTo>
                  <a:lnTo>
                    <a:pt x="403" y="366"/>
                  </a:lnTo>
                  <a:lnTo>
                    <a:pt x="409" y="374"/>
                  </a:lnTo>
                  <a:lnTo>
                    <a:pt x="416" y="382"/>
                  </a:lnTo>
                  <a:lnTo>
                    <a:pt x="421" y="391"/>
                  </a:lnTo>
                  <a:lnTo>
                    <a:pt x="426" y="400"/>
                  </a:lnTo>
                  <a:lnTo>
                    <a:pt x="431" y="410"/>
                  </a:lnTo>
                  <a:lnTo>
                    <a:pt x="436" y="421"/>
                  </a:lnTo>
                  <a:lnTo>
                    <a:pt x="440" y="432"/>
                  </a:lnTo>
                  <a:lnTo>
                    <a:pt x="444" y="443"/>
                  </a:lnTo>
                  <a:lnTo>
                    <a:pt x="447" y="456"/>
                  </a:lnTo>
                  <a:lnTo>
                    <a:pt x="453" y="482"/>
                  </a:lnTo>
                  <a:lnTo>
                    <a:pt x="459" y="511"/>
                  </a:lnTo>
                  <a:lnTo>
                    <a:pt x="461" y="543"/>
                  </a:lnTo>
                  <a:lnTo>
                    <a:pt x="462" y="578"/>
                  </a:lnTo>
                  <a:lnTo>
                    <a:pt x="462" y="1076"/>
                  </a:lnTo>
                  <a:lnTo>
                    <a:pt x="342" y="1076"/>
                  </a:lnTo>
                  <a:lnTo>
                    <a:pt x="342" y="591"/>
                  </a:lnTo>
                  <a:lnTo>
                    <a:pt x="342" y="575"/>
                  </a:lnTo>
                  <a:lnTo>
                    <a:pt x="341" y="557"/>
                  </a:lnTo>
                  <a:lnTo>
                    <a:pt x="340" y="541"/>
                  </a:lnTo>
                  <a:lnTo>
                    <a:pt x="338" y="524"/>
                  </a:lnTo>
                  <a:lnTo>
                    <a:pt x="335" y="509"/>
                  </a:lnTo>
                  <a:lnTo>
                    <a:pt x="332" y="495"/>
                  </a:lnTo>
                  <a:lnTo>
                    <a:pt x="328" y="481"/>
                  </a:lnTo>
                  <a:lnTo>
                    <a:pt x="322" y="468"/>
                  </a:lnTo>
                  <a:lnTo>
                    <a:pt x="316" y="457"/>
                  </a:lnTo>
                  <a:lnTo>
                    <a:pt x="308" y="445"/>
                  </a:lnTo>
                  <a:lnTo>
                    <a:pt x="300" y="436"/>
                  </a:lnTo>
                  <a:lnTo>
                    <a:pt x="291" y="429"/>
                  </a:lnTo>
                  <a:lnTo>
                    <a:pt x="281" y="422"/>
                  </a:lnTo>
                  <a:lnTo>
                    <a:pt x="268" y="418"/>
                  </a:lnTo>
                  <a:lnTo>
                    <a:pt x="262" y="416"/>
                  </a:lnTo>
                  <a:lnTo>
                    <a:pt x="256" y="415"/>
                  </a:lnTo>
                  <a:lnTo>
                    <a:pt x="249" y="414"/>
                  </a:lnTo>
                  <a:lnTo>
                    <a:pt x="242" y="414"/>
                  </a:lnTo>
                  <a:lnTo>
                    <a:pt x="230" y="415"/>
                  </a:lnTo>
                  <a:lnTo>
                    <a:pt x="221" y="416"/>
                  </a:lnTo>
                  <a:lnTo>
                    <a:pt x="211" y="418"/>
                  </a:lnTo>
                  <a:lnTo>
                    <a:pt x="202" y="421"/>
                  </a:lnTo>
                  <a:lnTo>
                    <a:pt x="194" y="426"/>
                  </a:lnTo>
                  <a:lnTo>
                    <a:pt x="184" y="431"/>
                  </a:lnTo>
                  <a:lnTo>
                    <a:pt x="176" y="437"/>
                  </a:lnTo>
                  <a:lnTo>
                    <a:pt x="169" y="443"/>
                  </a:lnTo>
                  <a:lnTo>
                    <a:pt x="162" y="452"/>
                  </a:lnTo>
                  <a:lnTo>
                    <a:pt x="155" y="461"/>
                  </a:lnTo>
                  <a:lnTo>
                    <a:pt x="149" y="471"/>
                  </a:lnTo>
                  <a:lnTo>
                    <a:pt x="142" y="481"/>
                  </a:lnTo>
                  <a:lnTo>
                    <a:pt x="137" y="493"/>
                  </a:lnTo>
                  <a:lnTo>
                    <a:pt x="133" y="506"/>
                  </a:lnTo>
                  <a:lnTo>
                    <a:pt x="128" y="519"/>
                  </a:lnTo>
                  <a:lnTo>
                    <a:pt x="125" y="534"/>
                  </a:lnTo>
                  <a:lnTo>
                    <a:pt x="123" y="546"/>
                  </a:lnTo>
                  <a:lnTo>
                    <a:pt x="121" y="560"/>
                  </a:lnTo>
                  <a:lnTo>
                    <a:pt x="120" y="576"/>
                  </a:lnTo>
                  <a:lnTo>
                    <a:pt x="120" y="590"/>
                  </a:lnTo>
                  <a:lnTo>
                    <a:pt x="120" y="1076"/>
                  </a:lnTo>
                  <a:lnTo>
                    <a:pt x="0" y="1076"/>
                  </a:lnTo>
                  <a:lnTo>
                    <a:pt x="0"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5" name="Freeform 19"/>
            <p:cNvSpPr>
              <a:spLocks noEditPoints="1"/>
            </p:cNvSpPr>
            <p:nvPr/>
          </p:nvSpPr>
          <p:spPr bwMode="auto">
            <a:xfrm>
              <a:off x="1623" y="1913"/>
              <a:ext cx="158" cy="255"/>
            </a:xfrm>
            <a:custGeom>
              <a:avLst/>
              <a:gdLst>
                <a:gd name="T0" fmla="*/ 0 w 468"/>
                <a:gd name="T1" fmla="*/ 0 h 773"/>
                <a:gd name="T2" fmla="*/ 0 w 468"/>
                <a:gd name="T3" fmla="*/ 0 h 773"/>
                <a:gd name="T4" fmla="*/ 0 w 468"/>
                <a:gd name="T5" fmla="*/ 0 h 773"/>
                <a:gd name="T6" fmla="*/ 0 w 468"/>
                <a:gd name="T7" fmla="*/ 0 h 773"/>
                <a:gd name="T8" fmla="*/ 0 w 468"/>
                <a:gd name="T9" fmla="*/ 0 h 773"/>
                <a:gd name="T10" fmla="*/ 0 w 468"/>
                <a:gd name="T11" fmla="*/ 0 h 773"/>
                <a:gd name="T12" fmla="*/ 0 w 468"/>
                <a:gd name="T13" fmla="*/ 0 h 773"/>
                <a:gd name="T14" fmla="*/ 0 w 468"/>
                <a:gd name="T15" fmla="*/ 0 h 773"/>
                <a:gd name="T16" fmla="*/ 0 w 468"/>
                <a:gd name="T17" fmla="*/ 0 h 773"/>
                <a:gd name="T18" fmla="*/ 0 w 468"/>
                <a:gd name="T19" fmla="*/ 0 h 773"/>
                <a:gd name="T20" fmla="*/ 0 w 468"/>
                <a:gd name="T21" fmla="*/ 0 h 773"/>
                <a:gd name="T22" fmla="*/ 0 w 468"/>
                <a:gd name="T23" fmla="*/ 0 h 773"/>
                <a:gd name="T24" fmla="*/ 0 w 468"/>
                <a:gd name="T25" fmla="*/ 0 h 773"/>
                <a:gd name="T26" fmla="*/ 0 w 468"/>
                <a:gd name="T27" fmla="*/ 0 h 773"/>
                <a:gd name="T28" fmla="*/ 0 w 468"/>
                <a:gd name="T29" fmla="*/ 0 h 773"/>
                <a:gd name="T30" fmla="*/ 0 w 468"/>
                <a:gd name="T31" fmla="*/ 0 h 773"/>
                <a:gd name="T32" fmla="*/ 0 w 468"/>
                <a:gd name="T33" fmla="*/ 0 h 773"/>
                <a:gd name="T34" fmla="*/ 0 w 468"/>
                <a:gd name="T35" fmla="*/ 0 h 773"/>
                <a:gd name="T36" fmla="*/ 0 w 468"/>
                <a:gd name="T37" fmla="*/ 0 h 773"/>
                <a:gd name="T38" fmla="*/ 0 w 468"/>
                <a:gd name="T39" fmla="*/ 0 h 773"/>
                <a:gd name="T40" fmla="*/ 0 w 468"/>
                <a:gd name="T41" fmla="*/ 0 h 773"/>
                <a:gd name="T42" fmla="*/ 0 w 468"/>
                <a:gd name="T43" fmla="*/ 0 h 773"/>
                <a:gd name="T44" fmla="*/ 0 w 468"/>
                <a:gd name="T45" fmla="*/ 0 h 773"/>
                <a:gd name="T46" fmla="*/ 0 w 468"/>
                <a:gd name="T47" fmla="*/ 0 h 773"/>
                <a:gd name="T48" fmla="*/ 0 w 468"/>
                <a:gd name="T49" fmla="*/ 0 h 773"/>
                <a:gd name="T50" fmla="*/ 0 w 468"/>
                <a:gd name="T51" fmla="*/ 0 h 773"/>
                <a:gd name="T52" fmla="*/ 0 w 468"/>
                <a:gd name="T53" fmla="*/ 0 h 773"/>
                <a:gd name="T54" fmla="*/ 0 w 468"/>
                <a:gd name="T55" fmla="*/ 0 h 773"/>
                <a:gd name="T56" fmla="*/ 0 w 468"/>
                <a:gd name="T57" fmla="*/ 0 h 773"/>
                <a:gd name="T58" fmla="*/ 0 w 468"/>
                <a:gd name="T59" fmla="*/ 0 h 773"/>
                <a:gd name="T60" fmla="*/ 0 w 468"/>
                <a:gd name="T61" fmla="*/ 0 h 773"/>
                <a:gd name="T62" fmla="*/ 0 w 468"/>
                <a:gd name="T63" fmla="*/ 0 h 773"/>
                <a:gd name="T64" fmla="*/ 0 w 468"/>
                <a:gd name="T65" fmla="*/ 0 h 773"/>
                <a:gd name="T66" fmla="*/ 0 w 468"/>
                <a:gd name="T67" fmla="*/ 0 h 773"/>
                <a:gd name="T68" fmla="*/ 0 w 468"/>
                <a:gd name="T69" fmla="*/ 0 h 773"/>
                <a:gd name="T70" fmla="*/ 0 w 468"/>
                <a:gd name="T71" fmla="*/ 0 h 773"/>
                <a:gd name="T72" fmla="*/ 0 w 468"/>
                <a:gd name="T73" fmla="*/ 0 h 773"/>
                <a:gd name="T74" fmla="*/ 0 w 468"/>
                <a:gd name="T75" fmla="*/ 0 h 773"/>
                <a:gd name="T76" fmla="*/ 0 w 468"/>
                <a:gd name="T77" fmla="*/ 0 h 773"/>
                <a:gd name="T78" fmla="*/ 0 w 468"/>
                <a:gd name="T79" fmla="*/ 0 h 773"/>
                <a:gd name="T80" fmla="*/ 0 w 468"/>
                <a:gd name="T81" fmla="*/ 0 h 773"/>
                <a:gd name="T82" fmla="*/ 0 w 468"/>
                <a:gd name="T83" fmla="*/ 0 h 773"/>
                <a:gd name="T84" fmla="*/ 0 w 468"/>
                <a:gd name="T85" fmla="*/ 0 h 773"/>
                <a:gd name="T86" fmla="*/ 0 w 468"/>
                <a:gd name="T87" fmla="*/ 0 h 773"/>
                <a:gd name="T88" fmla="*/ 0 w 468"/>
                <a:gd name="T89" fmla="*/ 0 h 773"/>
                <a:gd name="T90" fmla="*/ 0 w 468"/>
                <a:gd name="T91" fmla="*/ 0 h 773"/>
                <a:gd name="T92" fmla="*/ 0 w 468"/>
                <a:gd name="T93" fmla="*/ 0 h 773"/>
                <a:gd name="T94" fmla="*/ 0 w 468"/>
                <a:gd name="T95" fmla="*/ 0 h 773"/>
                <a:gd name="T96" fmla="*/ 0 w 468"/>
                <a:gd name="T97" fmla="*/ 0 h 773"/>
                <a:gd name="T98" fmla="*/ 0 w 468"/>
                <a:gd name="T99" fmla="*/ 0 h 773"/>
                <a:gd name="T100" fmla="*/ 0 w 468"/>
                <a:gd name="T101" fmla="*/ 0 h 773"/>
                <a:gd name="T102" fmla="*/ 0 w 468"/>
                <a:gd name="T103" fmla="*/ 0 h 773"/>
                <a:gd name="T104" fmla="*/ 0 w 468"/>
                <a:gd name="T105" fmla="*/ 0 h 773"/>
                <a:gd name="T106" fmla="*/ 0 w 468"/>
                <a:gd name="T107" fmla="*/ 0 h 773"/>
                <a:gd name="T108" fmla="*/ 0 w 468"/>
                <a:gd name="T109" fmla="*/ 0 h 773"/>
                <a:gd name="T110" fmla="*/ 0 w 468"/>
                <a:gd name="T111" fmla="*/ 0 h 773"/>
                <a:gd name="T112" fmla="*/ 0 w 468"/>
                <a:gd name="T113" fmla="*/ 0 h 773"/>
                <a:gd name="T114" fmla="*/ 0 w 468"/>
                <a:gd name="T115" fmla="*/ 0 h 773"/>
                <a:gd name="T116" fmla="*/ 0 w 468"/>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
                <a:gd name="T178" fmla="*/ 0 h 773"/>
                <a:gd name="T179" fmla="*/ 468 w 468"/>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2" y="163"/>
                  </a:lnTo>
                  <a:lnTo>
                    <a:pt x="145" y="180"/>
                  </a:lnTo>
                  <a:lnTo>
                    <a:pt x="139" y="197"/>
                  </a:lnTo>
                  <a:lnTo>
                    <a:pt x="134" y="214"/>
                  </a:lnTo>
                  <a:lnTo>
                    <a:pt x="130" y="233"/>
                  </a:lnTo>
                  <a:lnTo>
                    <a:pt x="126" y="252"/>
                  </a:lnTo>
                  <a:lnTo>
                    <a:pt x="122" y="272"/>
                  </a:lnTo>
                  <a:lnTo>
                    <a:pt x="120" y="291"/>
                  </a:lnTo>
                  <a:lnTo>
                    <a:pt x="119" y="311"/>
                  </a:lnTo>
                  <a:lnTo>
                    <a:pt x="354" y="311"/>
                  </a:lnTo>
                  <a:close/>
                  <a:moveTo>
                    <a:pt x="117" y="399"/>
                  </a:moveTo>
                  <a:lnTo>
                    <a:pt x="117" y="420"/>
                  </a:lnTo>
                  <a:lnTo>
                    <a:pt x="118" y="441"/>
                  </a:lnTo>
                  <a:lnTo>
                    <a:pt x="120" y="459"/>
                  </a:lnTo>
                  <a:lnTo>
                    <a:pt x="121" y="478"/>
                  </a:lnTo>
                  <a:lnTo>
                    <a:pt x="124" y="495"/>
                  </a:lnTo>
                  <a:lnTo>
                    <a:pt x="127" y="510"/>
                  </a:lnTo>
                  <a:lnTo>
                    <a:pt x="130" y="526"/>
                  </a:lnTo>
                  <a:lnTo>
                    <a:pt x="134" y="540"/>
                  </a:lnTo>
                  <a:lnTo>
                    <a:pt x="137" y="553"/>
                  </a:lnTo>
                  <a:lnTo>
                    <a:pt x="142" y="567"/>
                  </a:lnTo>
                  <a:lnTo>
                    <a:pt x="146" y="578"/>
                  </a:lnTo>
                  <a:lnTo>
                    <a:pt x="151" y="589"/>
                  </a:lnTo>
                  <a:lnTo>
                    <a:pt x="156" y="599"/>
                  </a:lnTo>
                  <a:lnTo>
                    <a:pt x="162" y="609"/>
                  </a:lnTo>
                  <a:lnTo>
                    <a:pt x="168" y="618"/>
                  </a:lnTo>
                  <a:lnTo>
                    <a:pt x="174"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7"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8" y="232"/>
                  </a:lnTo>
                  <a:lnTo>
                    <a:pt x="23" y="213"/>
                  </a:lnTo>
                  <a:lnTo>
                    <a:pt x="28" y="197"/>
                  </a:lnTo>
                  <a:lnTo>
                    <a:pt x="35" y="180"/>
                  </a:lnTo>
                  <a:lnTo>
                    <a:pt x="41" y="164"/>
                  </a:lnTo>
                  <a:lnTo>
                    <a:pt x="47"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4" y="4"/>
                  </a:lnTo>
                  <a:lnTo>
                    <a:pt x="308" y="8"/>
                  </a:lnTo>
                  <a:lnTo>
                    <a:pt x="319" y="12"/>
                  </a:lnTo>
                  <a:lnTo>
                    <a:pt x="330" y="17"/>
                  </a:lnTo>
                  <a:lnTo>
                    <a:pt x="341" y="22"/>
                  </a:lnTo>
                  <a:lnTo>
                    <a:pt x="352" y="29"/>
                  </a:lnTo>
                  <a:lnTo>
                    <a:pt x="362" y="35"/>
                  </a:lnTo>
                  <a:lnTo>
                    <a:pt x="371" y="43"/>
                  </a:lnTo>
                  <a:lnTo>
                    <a:pt x="380" y="52"/>
                  </a:lnTo>
                  <a:lnTo>
                    <a:pt x="389" y="61"/>
                  </a:lnTo>
                  <a:lnTo>
                    <a:pt x="397" y="70"/>
                  </a:lnTo>
                  <a:lnTo>
                    <a:pt x="405" y="80"/>
                  </a:lnTo>
                  <a:lnTo>
                    <a:pt x="412" y="91"/>
                  </a:lnTo>
                  <a:lnTo>
                    <a:pt x="418" y="103"/>
                  </a:lnTo>
                  <a:lnTo>
                    <a:pt x="425" y="114"/>
                  </a:lnTo>
                  <a:lnTo>
                    <a:pt x="430" y="126"/>
                  </a:lnTo>
                  <a:lnTo>
                    <a:pt x="437" y="140"/>
                  </a:lnTo>
                  <a:lnTo>
                    <a:pt x="441" y="152"/>
                  </a:lnTo>
                  <a:lnTo>
                    <a:pt x="450" y="180"/>
                  </a:lnTo>
                  <a:lnTo>
                    <a:pt x="457" y="208"/>
                  </a:lnTo>
                  <a:lnTo>
                    <a:pt x="462" y="238"/>
                  </a:lnTo>
                  <a:lnTo>
                    <a:pt x="466" y="268"/>
                  </a:lnTo>
                  <a:lnTo>
                    <a:pt x="468" y="299"/>
                  </a:lnTo>
                  <a:lnTo>
                    <a:pt x="468" y="330"/>
                  </a:lnTo>
                  <a:lnTo>
                    <a:pt x="468" y="351"/>
                  </a:lnTo>
                  <a:lnTo>
                    <a:pt x="468" y="369"/>
                  </a:lnTo>
                  <a:lnTo>
                    <a:pt x="467" y="384"/>
                  </a:lnTo>
                  <a:lnTo>
                    <a:pt x="465"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6" name="Freeform 20"/>
            <p:cNvSpPr>
              <a:spLocks/>
            </p:cNvSpPr>
            <p:nvPr/>
          </p:nvSpPr>
          <p:spPr bwMode="auto">
            <a:xfrm>
              <a:off x="1825" y="1913"/>
              <a:ext cx="105"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4" y="131"/>
                  </a:lnTo>
                  <a:lnTo>
                    <a:pt x="4" y="106"/>
                  </a:lnTo>
                  <a:lnTo>
                    <a:pt x="3" y="81"/>
                  </a:lnTo>
                  <a:lnTo>
                    <a:pt x="2" y="57"/>
                  </a:lnTo>
                  <a:lnTo>
                    <a:pt x="1" y="33"/>
                  </a:lnTo>
                  <a:lnTo>
                    <a:pt x="0" y="12"/>
                  </a:lnTo>
                  <a:lnTo>
                    <a:pt x="108" y="12"/>
                  </a:lnTo>
                  <a:lnTo>
                    <a:pt x="114" y="131"/>
                  </a:lnTo>
                  <a:lnTo>
                    <a:pt x="117" y="131"/>
                  </a:lnTo>
                  <a:lnTo>
                    <a:pt x="122" y="118"/>
                  </a:lnTo>
                  <a:lnTo>
                    <a:pt x="128" y="105"/>
                  </a:lnTo>
                  <a:lnTo>
                    <a:pt x="134" y="93"/>
                  </a:lnTo>
                  <a:lnTo>
                    <a:pt x="142" y="81"/>
                  </a:lnTo>
                  <a:lnTo>
                    <a:pt x="151" y="69"/>
                  </a:lnTo>
                  <a:lnTo>
                    <a:pt x="159" y="59"/>
                  </a:lnTo>
                  <a:lnTo>
                    <a:pt x="169" y="48"/>
                  </a:lnTo>
                  <a:lnTo>
                    <a:pt x="179" y="39"/>
                  </a:lnTo>
                  <a:lnTo>
                    <a:pt x="189" y="31"/>
                  </a:lnTo>
                  <a:lnTo>
                    <a:pt x="201" y="23"/>
                  </a:lnTo>
                  <a:lnTo>
                    <a:pt x="212" y="17"/>
                  </a:lnTo>
                  <a:lnTo>
                    <a:pt x="224" y="11"/>
                  </a:lnTo>
                  <a:lnTo>
                    <a:pt x="236" y="6"/>
                  </a:lnTo>
                  <a:lnTo>
                    <a:pt x="249" y="3"/>
                  </a:lnTo>
                  <a:lnTo>
                    <a:pt x="262" y="1"/>
                  </a:lnTo>
                  <a:lnTo>
                    <a:pt x="275" y="0"/>
                  </a:lnTo>
                  <a:lnTo>
                    <a:pt x="288" y="1"/>
                  </a:lnTo>
                  <a:lnTo>
                    <a:pt x="300" y="2"/>
                  </a:lnTo>
                  <a:lnTo>
                    <a:pt x="300" y="123"/>
                  </a:lnTo>
                  <a:lnTo>
                    <a:pt x="288" y="123"/>
                  </a:lnTo>
                  <a:lnTo>
                    <a:pt x="275" y="123"/>
                  </a:lnTo>
                  <a:lnTo>
                    <a:pt x="261" y="124"/>
                  </a:lnTo>
                  <a:lnTo>
                    <a:pt x="248" y="126"/>
                  </a:lnTo>
                  <a:lnTo>
                    <a:pt x="234" y="130"/>
                  </a:lnTo>
                  <a:lnTo>
                    <a:pt x="222" y="136"/>
                  </a:lnTo>
                  <a:lnTo>
                    <a:pt x="210" y="143"/>
                  </a:lnTo>
                  <a:lnTo>
                    <a:pt x="200" y="150"/>
                  </a:lnTo>
                  <a:lnTo>
                    <a:pt x="188" y="159"/>
                  </a:lnTo>
                  <a:lnTo>
                    <a:pt x="179" y="169"/>
                  </a:lnTo>
                  <a:lnTo>
                    <a:pt x="170" y="181"/>
                  </a:lnTo>
                  <a:lnTo>
                    <a:pt x="162" y="192"/>
                  </a:lnTo>
                  <a:lnTo>
                    <a:pt x="155" y="205"/>
                  </a:lnTo>
                  <a:lnTo>
                    <a:pt x="147" y="218"/>
                  </a:lnTo>
                  <a:lnTo>
                    <a:pt x="142" y="233"/>
                  </a:lnTo>
                  <a:lnTo>
                    <a:pt x="137" y="248"/>
                  </a:lnTo>
                  <a:lnTo>
                    <a:pt x="133" y="264"/>
                  </a:lnTo>
                  <a:lnTo>
                    <a:pt x="130" y="279"/>
                  </a:lnTo>
                  <a:lnTo>
                    <a:pt x="128"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7" name="Freeform 21"/>
            <p:cNvSpPr>
              <a:spLocks noEditPoints="1"/>
            </p:cNvSpPr>
            <p:nvPr/>
          </p:nvSpPr>
          <p:spPr bwMode="auto">
            <a:xfrm>
              <a:off x="1939"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5" y="311"/>
                  </a:moveTo>
                  <a:lnTo>
                    <a:pt x="354" y="283"/>
                  </a:lnTo>
                  <a:lnTo>
                    <a:pt x="353" y="258"/>
                  </a:lnTo>
                  <a:lnTo>
                    <a:pt x="350" y="235"/>
                  </a:lnTo>
                  <a:lnTo>
                    <a:pt x="346" y="213"/>
                  </a:lnTo>
                  <a:lnTo>
                    <a:pt x="341" y="194"/>
                  </a:lnTo>
                  <a:lnTo>
                    <a:pt x="335" y="176"/>
                  </a:lnTo>
                  <a:lnTo>
                    <a:pt x="328" y="160"/>
                  </a:lnTo>
                  <a:lnTo>
                    <a:pt x="321" y="146"/>
                  </a:lnTo>
                  <a:lnTo>
                    <a:pt x="313" y="133"/>
                  </a:lnTo>
                  <a:lnTo>
                    <a:pt x="304" y="123"/>
                  </a:lnTo>
                  <a:lnTo>
                    <a:pt x="294" y="114"/>
                  </a:lnTo>
                  <a:lnTo>
                    <a:pt x="284" y="107"/>
                  </a:lnTo>
                  <a:lnTo>
                    <a:pt x="274" y="101"/>
                  </a:lnTo>
                  <a:lnTo>
                    <a:pt x="264" y="98"/>
                  </a:lnTo>
                  <a:lnTo>
                    <a:pt x="254" y="95"/>
                  </a:lnTo>
                  <a:lnTo>
                    <a:pt x="242" y="94"/>
                  </a:lnTo>
                  <a:lnTo>
                    <a:pt x="235" y="95"/>
                  </a:lnTo>
                  <a:lnTo>
                    <a:pt x="228" y="96"/>
                  </a:lnTo>
                  <a:lnTo>
                    <a:pt x="222" y="97"/>
                  </a:lnTo>
                  <a:lnTo>
                    <a:pt x="215" y="99"/>
                  </a:lnTo>
                  <a:lnTo>
                    <a:pt x="209" y="102"/>
                  </a:lnTo>
                  <a:lnTo>
                    <a:pt x="202" y="105"/>
                  </a:lnTo>
                  <a:lnTo>
                    <a:pt x="196" y="109"/>
                  </a:lnTo>
                  <a:lnTo>
                    <a:pt x="191" y="113"/>
                  </a:lnTo>
                  <a:lnTo>
                    <a:pt x="180" y="123"/>
                  </a:lnTo>
                  <a:lnTo>
                    <a:pt x="171" y="136"/>
                  </a:lnTo>
                  <a:lnTo>
                    <a:pt x="161" y="149"/>
                  </a:lnTo>
                  <a:lnTo>
                    <a:pt x="153" y="163"/>
                  </a:lnTo>
                  <a:lnTo>
                    <a:pt x="146" y="180"/>
                  </a:lnTo>
                  <a:lnTo>
                    <a:pt x="140" y="197"/>
                  </a:lnTo>
                  <a:lnTo>
                    <a:pt x="135" y="214"/>
                  </a:lnTo>
                  <a:lnTo>
                    <a:pt x="130" y="233"/>
                  </a:lnTo>
                  <a:lnTo>
                    <a:pt x="127" y="252"/>
                  </a:lnTo>
                  <a:lnTo>
                    <a:pt x="124" y="272"/>
                  </a:lnTo>
                  <a:lnTo>
                    <a:pt x="122" y="291"/>
                  </a:lnTo>
                  <a:lnTo>
                    <a:pt x="120" y="311"/>
                  </a:lnTo>
                  <a:lnTo>
                    <a:pt x="355" y="311"/>
                  </a:lnTo>
                  <a:close/>
                  <a:moveTo>
                    <a:pt x="119" y="399"/>
                  </a:moveTo>
                  <a:lnTo>
                    <a:pt x="119" y="420"/>
                  </a:lnTo>
                  <a:lnTo>
                    <a:pt x="120" y="441"/>
                  </a:lnTo>
                  <a:lnTo>
                    <a:pt x="121" y="459"/>
                  </a:lnTo>
                  <a:lnTo>
                    <a:pt x="123" y="478"/>
                  </a:lnTo>
                  <a:lnTo>
                    <a:pt x="125" y="495"/>
                  </a:lnTo>
                  <a:lnTo>
                    <a:pt x="128" y="510"/>
                  </a:lnTo>
                  <a:lnTo>
                    <a:pt x="131" y="526"/>
                  </a:lnTo>
                  <a:lnTo>
                    <a:pt x="134" y="540"/>
                  </a:lnTo>
                  <a:lnTo>
                    <a:pt x="138"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10" y="656"/>
                  </a:lnTo>
                  <a:lnTo>
                    <a:pt x="217" y="661"/>
                  </a:lnTo>
                  <a:lnTo>
                    <a:pt x="224" y="664"/>
                  </a:lnTo>
                  <a:lnTo>
                    <a:pt x="232" y="668"/>
                  </a:lnTo>
                  <a:lnTo>
                    <a:pt x="247" y="673"/>
                  </a:lnTo>
                  <a:lnTo>
                    <a:pt x="264" y="676"/>
                  </a:lnTo>
                  <a:lnTo>
                    <a:pt x="279" y="678"/>
                  </a:lnTo>
                  <a:lnTo>
                    <a:pt x="295" y="679"/>
                  </a:lnTo>
                  <a:lnTo>
                    <a:pt x="315" y="678"/>
                  </a:lnTo>
                  <a:lnTo>
                    <a:pt x="333" y="676"/>
                  </a:lnTo>
                  <a:lnTo>
                    <a:pt x="351" y="674"/>
                  </a:lnTo>
                  <a:lnTo>
                    <a:pt x="366" y="671"/>
                  </a:lnTo>
                  <a:lnTo>
                    <a:pt x="381" y="667"/>
                  </a:lnTo>
                  <a:lnTo>
                    <a:pt x="396" y="662"/>
                  </a:lnTo>
                  <a:lnTo>
                    <a:pt x="408" y="657"/>
                  </a:lnTo>
                  <a:lnTo>
                    <a:pt x="420" y="651"/>
                  </a:lnTo>
                  <a:lnTo>
                    <a:pt x="440" y="738"/>
                  </a:lnTo>
                  <a:lnTo>
                    <a:pt x="423" y="746"/>
                  </a:lnTo>
                  <a:lnTo>
                    <a:pt x="405" y="753"/>
                  </a:lnTo>
                  <a:lnTo>
                    <a:pt x="384" y="759"/>
                  </a:lnTo>
                  <a:lnTo>
                    <a:pt x="364" y="764"/>
                  </a:lnTo>
                  <a:lnTo>
                    <a:pt x="342" y="768"/>
                  </a:lnTo>
                  <a:lnTo>
                    <a:pt x="319" y="771"/>
                  </a:lnTo>
                  <a:lnTo>
                    <a:pt x="297" y="773"/>
                  </a:lnTo>
                  <a:lnTo>
                    <a:pt x="274" y="773"/>
                  </a:lnTo>
                  <a:lnTo>
                    <a:pt x="258" y="773"/>
                  </a:lnTo>
                  <a:lnTo>
                    <a:pt x="241" y="771"/>
                  </a:lnTo>
                  <a:lnTo>
                    <a:pt x="225" y="769"/>
                  </a:lnTo>
                  <a:lnTo>
                    <a:pt x="211" y="767"/>
                  </a:lnTo>
                  <a:lnTo>
                    <a:pt x="195" y="763"/>
                  </a:lnTo>
                  <a:lnTo>
                    <a:pt x="182" y="758"/>
                  </a:lnTo>
                  <a:lnTo>
                    <a:pt x="168" y="753"/>
                  </a:lnTo>
                  <a:lnTo>
                    <a:pt x="155" y="747"/>
                  </a:lnTo>
                  <a:lnTo>
                    <a:pt x="142" y="740"/>
                  </a:lnTo>
                  <a:lnTo>
                    <a:pt x="131" y="733"/>
                  </a:lnTo>
                  <a:lnTo>
                    <a:pt x="119" y="724"/>
                  </a:lnTo>
                  <a:lnTo>
                    <a:pt x="108" y="715"/>
                  </a:lnTo>
                  <a:lnTo>
                    <a:pt x="98" y="705"/>
                  </a:lnTo>
                  <a:lnTo>
                    <a:pt x="88" y="695"/>
                  </a:lnTo>
                  <a:lnTo>
                    <a:pt x="79" y="683"/>
                  </a:lnTo>
                  <a:lnTo>
                    <a:pt x="69" y="671"/>
                  </a:lnTo>
                  <a:lnTo>
                    <a:pt x="61" y="659"/>
                  </a:lnTo>
                  <a:lnTo>
                    <a:pt x="53" y="645"/>
                  </a:lnTo>
                  <a:lnTo>
                    <a:pt x="46" y="631"/>
                  </a:lnTo>
                  <a:lnTo>
                    <a:pt x="40" y="617"/>
                  </a:lnTo>
                  <a:lnTo>
                    <a:pt x="34" y="601"/>
                  </a:lnTo>
                  <a:lnTo>
                    <a:pt x="27" y="585"/>
                  </a:lnTo>
                  <a:lnTo>
                    <a:pt x="22" y="569"/>
                  </a:lnTo>
                  <a:lnTo>
                    <a:pt x="17" y="552"/>
                  </a:lnTo>
                  <a:lnTo>
                    <a:pt x="13" y="534"/>
                  </a:lnTo>
                  <a:lnTo>
                    <a:pt x="10" y="516"/>
                  </a:lnTo>
                  <a:lnTo>
                    <a:pt x="7" y="497"/>
                  </a:lnTo>
                  <a:lnTo>
                    <a:pt x="5" y="479"/>
                  </a:lnTo>
                  <a:lnTo>
                    <a:pt x="3" y="458"/>
                  </a:lnTo>
                  <a:lnTo>
                    <a:pt x="2" y="438"/>
                  </a:lnTo>
                  <a:lnTo>
                    <a:pt x="1" y="417"/>
                  </a:lnTo>
                  <a:lnTo>
                    <a:pt x="0" y="396"/>
                  </a:lnTo>
                  <a:lnTo>
                    <a:pt x="1" y="373"/>
                  </a:lnTo>
                  <a:lnTo>
                    <a:pt x="2" y="352"/>
                  </a:lnTo>
                  <a:lnTo>
                    <a:pt x="3" y="330"/>
                  </a:lnTo>
                  <a:lnTo>
                    <a:pt x="5" y="310"/>
                  </a:lnTo>
                  <a:lnTo>
                    <a:pt x="8" y="289"/>
                  </a:lnTo>
                  <a:lnTo>
                    <a:pt x="11" y="270"/>
                  </a:lnTo>
                  <a:lnTo>
                    <a:pt x="15" y="250"/>
                  </a:lnTo>
                  <a:lnTo>
                    <a:pt x="19" y="232"/>
                  </a:lnTo>
                  <a:lnTo>
                    <a:pt x="23" y="213"/>
                  </a:lnTo>
                  <a:lnTo>
                    <a:pt x="30" y="197"/>
                  </a:lnTo>
                  <a:lnTo>
                    <a:pt x="35" y="180"/>
                  </a:lnTo>
                  <a:lnTo>
                    <a:pt x="41" y="164"/>
                  </a:lnTo>
                  <a:lnTo>
                    <a:pt x="48" y="149"/>
                  </a:lnTo>
                  <a:lnTo>
                    <a:pt x="55" y="134"/>
                  </a:lnTo>
                  <a:lnTo>
                    <a:pt x="63" y="120"/>
                  </a:lnTo>
                  <a:lnTo>
                    <a:pt x="71" y="107"/>
                  </a:lnTo>
                  <a:lnTo>
                    <a:pt x="80" y="95"/>
                  </a:lnTo>
                  <a:lnTo>
                    <a:pt x="89" y="83"/>
                  </a:lnTo>
                  <a:lnTo>
                    <a:pt x="98" y="72"/>
                  </a:lnTo>
                  <a:lnTo>
                    <a:pt x="108" y="62"/>
                  </a:lnTo>
                  <a:lnTo>
                    <a:pt x="119" y="53"/>
                  </a:lnTo>
                  <a:lnTo>
                    <a:pt x="129" y="43"/>
                  </a:lnTo>
                  <a:lnTo>
                    <a:pt x="140" y="35"/>
                  </a:lnTo>
                  <a:lnTo>
                    <a:pt x="151" y="28"/>
                  </a:lnTo>
                  <a:lnTo>
                    <a:pt x="164" y="22"/>
                  </a:lnTo>
                  <a:lnTo>
                    <a:pt x="176" y="17"/>
                  </a:lnTo>
                  <a:lnTo>
                    <a:pt x="188" y="12"/>
                  </a:lnTo>
                  <a:lnTo>
                    <a:pt x="201" y="8"/>
                  </a:lnTo>
                  <a:lnTo>
                    <a:pt x="214" y="4"/>
                  </a:lnTo>
                  <a:lnTo>
                    <a:pt x="227" y="2"/>
                  </a:lnTo>
                  <a:lnTo>
                    <a:pt x="241" y="1"/>
                  </a:lnTo>
                  <a:lnTo>
                    <a:pt x="256" y="0"/>
                  </a:lnTo>
                  <a:lnTo>
                    <a:pt x="269" y="1"/>
                  </a:lnTo>
                  <a:lnTo>
                    <a:pt x="282" y="2"/>
                  </a:lnTo>
                  <a:lnTo>
                    <a:pt x="295" y="4"/>
                  </a:lnTo>
                  <a:lnTo>
                    <a:pt x="308" y="8"/>
                  </a:lnTo>
                  <a:lnTo>
                    <a:pt x="320" y="12"/>
                  </a:lnTo>
                  <a:lnTo>
                    <a:pt x="331" y="17"/>
                  </a:lnTo>
                  <a:lnTo>
                    <a:pt x="343" y="22"/>
                  </a:lnTo>
                  <a:lnTo>
                    <a:pt x="353" y="29"/>
                  </a:lnTo>
                  <a:lnTo>
                    <a:pt x="363" y="35"/>
                  </a:lnTo>
                  <a:lnTo>
                    <a:pt x="372" y="43"/>
                  </a:lnTo>
                  <a:lnTo>
                    <a:pt x="381" y="52"/>
                  </a:lnTo>
                  <a:lnTo>
                    <a:pt x="390" y="61"/>
                  </a:lnTo>
                  <a:lnTo>
                    <a:pt x="398" y="70"/>
                  </a:lnTo>
                  <a:lnTo>
                    <a:pt x="406" y="80"/>
                  </a:lnTo>
                  <a:lnTo>
                    <a:pt x="413" y="91"/>
                  </a:lnTo>
                  <a:lnTo>
                    <a:pt x="419" y="103"/>
                  </a:lnTo>
                  <a:lnTo>
                    <a:pt x="425" y="114"/>
                  </a:lnTo>
                  <a:lnTo>
                    <a:pt x="432" y="126"/>
                  </a:lnTo>
                  <a:lnTo>
                    <a:pt x="437" y="140"/>
                  </a:lnTo>
                  <a:lnTo>
                    <a:pt x="442" y="152"/>
                  </a:lnTo>
                  <a:lnTo>
                    <a:pt x="450" y="180"/>
                  </a:lnTo>
                  <a:lnTo>
                    <a:pt x="457" y="208"/>
                  </a:lnTo>
                  <a:lnTo>
                    <a:pt x="463" y="238"/>
                  </a:lnTo>
                  <a:lnTo>
                    <a:pt x="466" y="268"/>
                  </a:lnTo>
                  <a:lnTo>
                    <a:pt x="468" y="299"/>
                  </a:lnTo>
                  <a:lnTo>
                    <a:pt x="469" y="330"/>
                  </a:lnTo>
                  <a:lnTo>
                    <a:pt x="469" y="351"/>
                  </a:lnTo>
                  <a:lnTo>
                    <a:pt x="468" y="369"/>
                  </a:lnTo>
                  <a:lnTo>
                    <a:pt x="467" y="384"/>
                  </a:lnTo>
                  <a:lnTo>
                    <a:pt x="466" y="399"/>
                  </a:lnTo>
                  <a:lnTo>
                    <a:pt x="119"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8" name="Freeform 22"/>
            <p:cNvSpPr>
              <a:spLocks/>
            </p:cNvSpPr>
            <p:nvPr/>
          </p:nvSpPr>
          <p:spPr bwMode="auto">
            <a:xfrm>
              <a:off x="2140" y="1913"/>
              <a:ext cx="158" cy="255"/>
            </a:xfrm>
            <a:custGeom>
              <a:avLst/>
              <a:gdLst>
                <a:gd name="T0" fmla="*/ 0 w 468"/>
                <a:gd name="T1" fmla="*/ 0 h 764"/>
                <a:gd name="T2" fmla="*/ 0 w 468"/>
                <a:gd name="T3" fmla="*/ 0 h 764"/>
                <a:gd name="T4" fmla="*/ 0 w 468"/>
                <a:gd name="T5" fmla="*/ 0 h 764"/>
                <a:gd name="T6" fmla="*/ 0 w 468"/>
                <a:gd name="T7" fmla="*/ 0 h 764"/>
                <a:gd name="T8" fmla="*/ 0 w 468"/>
                <a:gd name="T9" fmla="*/ 0 h 764"/>
                <a:gd name="T10" fmla="*/ 0 w 468"/>
                <a:gd name="T11" fmla="*/ 0 h 764"/>
                <a:gd name="T12" fmla="*/ 0 w 468"/>
                <a:gd name="T13" fmla="*/ 0 h 764"/>
                <a:gd name="T14" fmla="*/ 0 w 468"/>
                <a:gd name="T15" fmla="*/ 0 h 764"/>
                <a:gd name="T16" fmla="*/ 0 w 468"/>
                <a:gd name="T17" fmla="*/ 0 h 764"/>
                <a:gd name="T18" fmla="*/ 0 w 468"/>
                <a:gd name="T19" fmla="*/ 0 h 764"/>
                <a:gd name="T20" fmla="*/ 0 w 468"/>
                <a:gd name="T21" fmla="*/ 0 h 764"/>
                <a:gd name="T22" fmla="*/ 0 w 468"/>
                <a:gd name="T23" fmla="*/ 0 h 764"/>
                <a:gd name="T24" fmla="*/ 0 w 468"/>
                <a:gd name="T25" fmla="*/ 0 h 764"/>
                <a:gd name="T26" fmla="*/ 0 w 468"/>
                <a:gd name="T27" fmla="*/ 0 h 764"/>
                <a:gd name="T28" fmla="*/ 0 w 468"/>
                <a:gd name="T29" fmla="*/ 0 h 764"/>
                <a:gd name="T30" fmla="*/ 0 w 468"/>
                <a:gd name="T31" fmla="*/ 0 h 764"/>
                <a:gd name="T32" fmla="*/ 0 w 468"/>
                <a:gd name="T33" fmla="*/ 0 h 764"/>
                <a:gd name="T34" fmla="*/ 0 w 468"/>
                <a:gd name="T35" fmla="*/ 0 h 764"/>
                <a:gd name="T36" fmla="*/ 0 w 468"/>
                <a:gd name="T37" fmla="*/ 0 h 764"/>
                <a:gd name="T38" fmla="*/ 0 w 468"/>
                <a:gd name="T39" fmla="*/ 0 h 764"/>
                <a:gd name="T40" fmla="*/ 0 w 468"/>
                <a:gd name="T41" fmla="*/ 0 h 764"/>
                <a:gd name="T42" fmla="*/ 0 w 468"/>
                <a:gd name="T43" fmla="*/ 0 h 764"/>
                <a:gd name="T44" fmla="*/ 0 w 468"/>
                <a:gd name="T45" fmla="*/ 0 h 764"/>
                <a:gd name="T46" fmla="*/ 0 w 468"/>
                <a:gd name="T47" fmla="*/ 0 h 764"/>
                <a:gd name="T48" fmla="*/ 0 w 468"/>
                <a:gd name="T49" fmla="*/ 0 h 764"/>
                <a:gd name="T50" fmla="*/ 0 w 468"/>
                <a:gd name="T51" fmla="*/ 0 h 764"/>
                <a:gd name="T52" fmla="*/ 0 w 468"/>
                <a:gd name="T53" fmla="*/ 0 h 764"/>
                <a:gd name="T54" fmla="*/ 0 w 468"/>
                <a:gd name="T55" fmla="*/ 0 h 764"/>
                <a:gd name="T56" fmla="*/ 0 w 468"/>
                <a:gd name="T57" fmla="*/ 0 h 764"/>
                <a:gd name="T58" fmla="*/ 0 w 468"/>
                <a:gd name="T59" fmla="*/ 0 h 764"/>
                <a:gd name="T60" fmla="*/ 0 w 468"/>
                <a:gd name="T61" fmla="*/ 0 h 764"/>
                <a:gd name="T62" fmla="*/ 0 w 468"/>
                <a:gd name="T63" fmla="*/ 0 h 764"/>
                <a:gd name="T64" fmla="*/ 0 w 468"/>
                <a:gd name="T65" fmla="*/ 0 h 764"/>
                <a:gd name="T66" fmla="*/ 0 w 468"/>
                <a:gd name="T67" fmla="*/ 0 h 764"/>
                <a:gd name="T68" fmla="*/ 0 w 468"/>
                <a:gd name="T69" fmla="*/ 0 h 764"/>
                <a:gd name="T70" fmla="*/ 0 w 468"/>
                <a:gd name="T71" fmla="*/ 0 h 764"/>
                <a:gd name="T72" fmla="*/ 0 w 468"/>
                <a:gd name="T73" fmla="*/ 0 h 764"/>
                <a:gd name="T74" fmla="*/ 0 w 468"/>
                <a:gd name="T75" fmla="*/ 0 h 764"/>
                <a:gd name="T76" fmla="*/ 0 w 468"/>
                <a:gd name="T77" fmla="*/ 0 h 764"/>
                <a:gd name="T78" fmla="*/ 0 w 468"/>
                <a:gd name="T79" fmla="*/ 0 h 764"/>
                <a:gd name="T80" fmla="*/ 0 w 468"/>
                <a:gd name="T81" fmla="*/ 0 h 764"/>
                <a:gd name="T82" fmla="*/ 0 w 468"/>
                <a:gd name="T83" fmla="*/ 0 h 764"/>
                <a:gd name="T84" fmla="*/ 0 w 468"/>
                <a:gd name="T85" fmla="*/ 0 h 764"/>
                <a:gd name="T86" fmla="*/ 0 w 468"/>
                <a:gd name="T87" fmla="*/ 0 h 764"/>
                <a:gd name="T88" fmla="*/ 0 w 468"/>
                <a:gd name="T89" fmla="*/ 0 h 764"/>
                <a:gd name="T90" fmla="*/ 0 w 468"/>
                <a:gd name="T91" fmla="*/ 0 h 764"/>
                <a:gd name="T92" fmla="*/ 0 w 468"/>
                <a:gd name="T93" fmla="*/ 0 h 764"/>
                <a:gd name="T94" fmla="*/ 0 w 468"/>
                <a:gd name="T95" fmla="*/ 0 h 764"/>
                <a:gd name="T96" fmla="*/ 0 w 468"/>
                <a:gd name="T97" fmla="*/ 0 h 764"/>
                <a:gd name="T98" fmla="*/ 0 w 468"/>
                <a:gd name="T99" fmla="*/ 0 h 7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764"/>
                <a:gd name="T152" fmla="*/ 468 w 468"/>
                <a:gd name="T153" fmla="*/ 764 h 7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764">
                  <a:moveTo>
                    <a:pt x="6" y="206"/>
                  </a:moveTo>
                  <a:lnTo>
                    <a:pt x="6" y="174"/>
                  </a:lnTo>
                  <a:lnTo>
                    <a:pt x="5" y="147"/>
                  </a:lnTo>
                  <a:lnTo>
                    <a:pt x="5" y="121"/>
                  </a:lnTo>
                  <a:lnTo>
                    <a:pt x="4" y="99"/>
                  </a:lnTo>
                  <a:lnTo>
                    <a:pt x="3" y="76"/>
                  </a:lnTo>
                  <a:lnTo>
                    <a:pt x="2" y="55"/>
                  </a:lnTo>
                  <a:lnTo>
                    <a:pt x="1" y="34"/>
                  </a:lnTo>
                  <a:lnTo>
                    <a:pt x="0" y="12"/>
                  </a:lnTo>
                  <a:lnTo>
                    <a:pt x="105" y="12"/>
                  </a:lnTo>
                  <a:lnTo>
                    <a:pt x="111" y="104"/>
                  </a:lnTo>
                  <a:lnTo>
                    <a:pt x="114" y="104"/>
                  </a:lnTo>
                  <a:lnTo>
                    <a:pt x="120" y="93"/>
                  </a:lnTo>
                  <a:lnTo>
                    <a:pt x="127" y="81"/>
                  </a:lnTo>
                  <a:lnTo>
                    <a:pt x="135" y="71"/>
                  </a:lnTo>
                  <a:lnTo>
                    <a:pt x="144" y="62"/>
                  </a:lnTo>
                  <a:lnTo>
                    <a:pt x="153" y="53"/>
                  </a:lnTo>
                  <a:lnTo>
                    <a:pt x="162" y="44"/>
                  </a:lnTo>
                  <a:lnTo>
                    <a:pt x="172" y="36"/>
                  </a:lnTo>
                  <a:lnTo>
                    <a:pt x="182" y="29"/>
                  </a:lnTo>
                  <a:lnTo>
                    <a:pt x="194" y="23"/>
                  </a:lnTo>
                  <a:lnTo>
                    <a:pt x="206" y="17"/>
                  </a:lnTo>
                  <a:lnTo>
                    <a:pt x="218" y="13"/>
                  </a:lnTo>
                  <a:lnTo>
                    <a:pt x="230" y="9"/>
                  </a:lnTo>
                  <a:lnTo>
                    <a:pt x="244" y="5"/>
                  </a:lnTo>
                  <a:lnTo>
                    <a:pt x="257" y="2"/>
                  </a:lnTo>
                  <a:lnTo>
                    <a:pt x="271" y="1"/>
                  </a:lnTo>
                  <a:lnTo>
                    <a:pt x="287" y="0"/>
                  </a:lnTo>
                  <a:lnTo>
                    <a:pt x="305" y="1"/>
                  </a:lnTo>
                  <a:lnTo>
                    <a:pt x="324" y="4"/>
                  </a:lnTo>
                  <a:lnTo>
                    <a:pt x="333" y="6"/>
                  </a:lnTo>
                  <a:lnTo>
                    <a:pt x="342" y="9"/>
                  </a:lnTo>
                  <a:lnTo>
                    <a:pt x="350" y="12"/>
                  </a:lnTo>
                  <a:lnTo>
                    <a:pt x="358" y="16"/>
                  </a:lnTo>
                  <a:lnTo>
                    <a:pt x="367" y="20"/>
                  </a:lnTo>
                  <a:lnTo>
                    <a:pt x="375" y="24"/>
                  </a:lnTo>
                  <a:lnTo>
                    <a:pt x="382" y="29"/>
                  </a:lnTo>
                  <a:lnTo>
                    <a:pt x="389" y="34"/>
                  </a:lnTo>
                  <a:lnTo>
                    <a:pt x="396" y="40"/>
                  </a:lnTo>
                  <a:lnTo>
                    <a:pt x="403" y="47"/>
                  </a:lnTo>
                  <a:lnTo>
                    <a:pt x="410" y="54"/>
                  </a:lnTo>
                  <a:lnTo>
                    <a:pt x="417" y="62"/>
                  </a:lnTo>
                  <a:lnTo>
                    <a:pt x="422" y="70"/>
                  </a:lnTo>
                  <a:lnTo>
                    <a:pt x="428" y="78"/>
                  </a:lnTo>
                  <a:lnTo>
                    <a:pt x="433" y="87"/>
                  </a:lnTo>
                  <a:lnTo>
                    <a:pt x="438" y="98"/>
                  </a:lnTo>
                  <a:lnTo>
                    <a:pt x="442" y="108"/>
                  </a:lnTo>
                  <a:lnTo>
                    <a:pt x="446" y="118"/>
                  </a:lnTo>
                  <a:lnTo>
                    <a:pt x="450" y="129"/>
                  </a:lnTo>
                  <a:lnTo>
                    <a:pt x="455" y="142"/>
                  </a:lnTo>
                  <a:lnTo>
                    <a:pt x="461" y="167"/>
                  </a:lnTo>
                  <a:lnTo>
                    <a:pt x="465" y="196"/>
                  </a:lnTo>
                  <a:lnTo>
                    <a:pt x="467" y="226"/>
                  </a:lnTo>
                  <a:lnTo>
                    <a:pt x="468" y="258"/>
                  </a:lnTo>
                  <a:lnTo>
                    <a:pt x="468" y="764"/>
                  </a:lnTo>
                  <a:lnTo>
                    <a:pt x="348" y="764"/>
                  </a:lnTo>
                  <a:lnTo>
                    <a:pt x="348" y="281"/>
                  </a:lnTo>
                  <a:lnTo>
                    <a:pt x="348" y="264"/>
                  </a:lnTo>
                  <a:lnTo>
                    <a:pt x="347" y="247"/>
                  </a:lnTo>
                  <a:lnTo>
                    <a:pt x="346" y="231"/>
                  </a:lnTo>
                  <a:lnTo>
                    <a:pt x="344" y="214"/>
                  </a:lnTo>
                  <a:lnTo>
                    <a:pt x="342" y="199"/>
                  </a:lnTo>
                  <a:lnTo>
                    <a:pt x="339" y="185"/>
                  </a:lnTo>
                  <a:lnTo>
                    <a:pt x="334" y="170"/>
                  </a:lnTo>
                  <a:lnTo>
                    <a:pt x="329" y="157"/>
                  </a:lnTo>
                  <a:lnTo>
                    <a:pt x="323" y="146"/>
                  </a:lnTo>
                  <a:lnTo>
                    <a:pt x="315" y="134"/>
                  </a:lnTo>
                  <a:lnTo>
                    <a:pt x="307" y="125"/>
                  </a:lnTo>
                  <a:lnTo>
                    <a:pt x="297" y="117"/>
                  </a:lnTo>
                  <a:lnTo>
                    <a:pt x="292" y="114"/>
                  </a:lnTo>
                  <a:lnTo>
                    <a:pt x="286" y="111"/>
                  </a:lnTo>
                  <a:lnTo>
                    <a:pt x="281" y="108"/>
                  </a:lnTo>
                  <a:lnTo>
                    <a:pt x="273" y="106"/>
                  </a:lnTo>
                  <a:lnTo>
                    <a:pt x="267" y="104"/>
                  </a:lnTo>
                  <a:lnTo>
                    <a:pt x="260" y="103"/>
                  </a:lnTo>
                  <a:lnTo>
                    <a:pt x="252" y="102"/>
                  </a:lnTo>
                  <a:lnTo>
                    <a:pt x="245" y="102"/>
                  </a:lnTo>
                  <a:lnTo>
                    <a:pt x="235" y="103"/>
                  </a:lnTo>
                  <a:lnTo>
                    <a:pt x="225" y="104"/>
                  </a:lnTo>
                  <a:lnTo>
                    <a:pt x="217" y="106"/>
                  </a:lnTo>
                  <a:lnTo>
                    <a:pt x="208" y="110"/>
                  </a:lnTo>
                  <a:lnTo>
                    <a:pt x="199" y="114"/>
                  </a:lnTo>
                  <a:lnTo>
                    <a:pt x="191" y="119"/>
                  </a:lnTo>
                  <a:lnTo>
                    <a:pt x="182" y="125"/>
                  </a:lnTo>
                  <a:lnTo>
                    <a:pt x="175" y="132"/>
                  </a:lnTo>
                  <a:lnTo>
                    <a:pt x="168" y="141"/>
                  </a:lnTo>
                  <a:lnTo>
                    <a:pt x="161" y="150"/>
                  </a:lnTo>
                  <a:lnTo>
                    <a:pt x="155" y="160"/>
                  </a:lnTo>
                  <a:lnTo>
                    <a:pt x="149" y="170"/>
                  </a:lnTo>
                  <a:lnTo>
                    <a:pt x="144" y="183"/>
                  </a:lnTo>
                  <a:lnTo>
                    <a:pt x="139" y="195"/>
                  </a:lnTo>
                  <a:lnTo>
                    <a:pt x="135" y="208"/>
                  </a:lnTo>
                  <a:lnTo>
                    <a:pt x="132" y="224"/>
                  </a:lnTo>
                  <a:lnTo>
                    <a:pt x="129" y="238"/>
                  </a:lnTo>
                  <a:lnTo>
                    <a:pt x="127" y="254"/>
                  </a:lnTo>
                  <a:lnTo>
                    <a:pt x="126" y="273"/>
                  </a:lnTo>
                  <a:lnTo>
                    <a:pt x="126" y="291"/>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9" name="Freeform 23"/>
            <p:cNvSpPr>
              <a:spLocks/>
            </p:cNvSpPr>
            <p:nvPr/>
          </p:nvSpPr>
          <p:spPr bwMode="auto">
            <a:xfrm>
              <a:off x="2351" y="1808"/>
              <a:ext cx="158" cy="360"/>
            </a:xfrm>
            <a:custGeom>
              <a:avLst/>
              <a:gdLst>
                <a:gd name="T0" fmla="*/ 0 w 458"/>
                <a:gd name="T1" fmla="*/ 0 h 1076"/>
                <a:gd name="T2" fmla="*/ 0 w 458"/>
                <a:gd name="T3" fmla="*/ 0 h 1076"/>
                <a:gd name="T4" fmla="*/ 0 w 458"/>
                <a:gd name="T5" fmla="*/ 0 h 1076"/>
                <a:gd name="T6" fmla="*/ 0 w 458"/>
                <a:gd name="T7" fmla="*/ 0 h 1076"/>
                <a:gd name="T8" fmla="*/ 0 w 458"/>
                <a:gd name="T9" fmla="*/ 0 h 1076"/>
                <a:gd name="T10" fmla="*/ 0 w 458"/>
                <a:gd name="T11" fmla="*/ 0 h 1076"/>
                <a:gd name="T12" fmla="*/ 0 w 458"/>
                <a:gd name="T13" fmla="*/ 0 h 1076"/>
                <a:gd name="T14" fmla="*/ 0 w 458"/>
                <a:gd name="T15" fmla="*/ 0 h 1076"/>
                <a:gd name="T16" fmla="*/ 0 w 458"/>
                <a:gd name="T17" fmla="*/ 0 h 1076"/>
                <a:gd name="T18" fmla="*/ 0 w 458"/>
                <a:gd name="T19" fmla="*/ 0 h 1076"/>
                <a:gd name="T20" fmla="*/ 0 w 458"/>
                <a:gd name="T21" fmla="*/ 0 h 1076"/>
                <a:gd name="T22" fmla="*/ 0 w 458"/>
                <a:gd name="T23" fmla="*/ 0 h 1076"/>
                <a:gd name="T24" fmla="*/ 0 w 458"/>
                <a:gd name="T25" fmla="*/ 0 h 1076"/>
                <a:gd name="T26" fmla="*/ 0 w 458"/>
                <a:gd name="T27" fmla="*/ 0 h 1076"/>
                <a:gd name="T28" fmla="*/ 0 w 458"/>
                <a:gd name="T29" fmla="*/ 0 h 1076"/>
                <a:gd name="T30" fmla="*/ 0 w 458"/>
                <a:gd name="T31" fmla="*/ 0 h 1076"/>
                <a:gd name="T32" fmla="*/ 0 w 458"/>
                <a:gd name="T33" fmla="*/ 0 h 1076"/>
                <a:gd name="T34" fmla="*/ 0 w 458"/>
                <a:gd name="T35" fmla="*/ 0 h 10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8"/>
                <a:gd name="T55" fmla="*/ 0 h 1076"/>
                <a:gd name="T56" fmla="*/ 458 w 458"/>
                <a:gd name="T57" fmla="*/ 1076 h 10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8" h="1076">
                  <a:moveTo>
                    <a:pt x="117" y="674"/>
                  </a:moveTo>
                  <a:lnTo>
                    <a:pt x="120" y="674"/>
                  </a:lnTo>
                  <a:lnTo>
                    <a:pt x="131" y="651"/>
                  </a:lnTo>
                  <a:lnTo>
                    <a:pt x="141" y="630"/>
                  </a:lnTo>
                  <a:lnTo>
                    <a:pt x="151" y="609"/>
                  </a:lnTo>
                  <a:lnTo>
                    <a:pt x="161" y="590"/>
                  </a:lnTo>
                  <a:lnTo>
                    <a:pt x="310" y="324"/>
                  </a:lnTo>
                  <a:lnTo>
                    <a:pt x="439" y="324"/>
                  </a:lnTo>
                  <a:lnTo>
                    <a:pt x="240" y="641"/>
                  </a:lnTo>
                  <a:lnTo>
                    <a:pt x="458" y="1076"/>
                  </a:lnTo>
                  <a:lnTo>
                    <a:pt x="324" y="1076"/>
                  </a:lnTo>
                  <a:lnTo>
                    <a:pt x="161" y="722"/>
                  </a:lnTo>
                  <a:lnTo>
                    <a:pt x="117" y="792"/>
                  </a:lnTo>
                  <a:lnTo>
                    <a:pt x="117" y="1076"/>
                  </a:lnTo>
                  <a:lnTo>
                    <a:pt x="0" y="1076"/>
                  </a:lnTo>
                  <a:lnTo>
                    <a:pt x="0" y="0"/>
                  </a:lnTo>
                  <a:lnTo>
                    <a:pt x="117" y="0"/>
                  </a:lnTo>
                  <a:lnTo>
                    <a:pt x="117" y="674"/>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0" name="Freeform 24"/>
            <p:cNvSpPr>
              <a:spLocks noEditPoints="1"/>
            </p:cNvSpPr>
            <p:nvPr/>
          </p:nvSpPr>
          <p:spPr bwMode="auto">
            <a:xfrm>
              <a:off x="2517" y="1913"/>
              <a:ext cx="167"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8" y="559"/>
                  </a:lnTo>
                  <a:lnTo>
                    <a:pt x="144" y="582"/>
                  </a:lnTo>
                  <a:lnTo>
                    <a:pt x="152" y="602"/>
                  </a:lnTo>
                  <a:lnTo>
                    <a:pt x="162" y="622"/>
                  </a:lnTo>
                  <a:lnTo>
                    <a:pt x="167"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9" y="680"/>
                  </a:lnTo>
                  <a:lnTo>
                    <a:pt x="277" y="677"/>
                  </a:lnTo>
                  <a:lnTo>
                    <a:pt x="285" y="674"/>
                  </a:lnTo>
                  <a:lnTo>
                    <a:pt x="293" y="670"/>
                  </a:lnTo>
                  <a:lnTo>
                    <a:pt x="300" y="665"/>
                  </a:lnTo>
                  <a:lnTo>
                    <a:pt x="307" y="659"/>
                  </a:lnTo>
                  <a:lnTo>
                    <a:pt x="313" y="653"/>
                  </a:lnTo>
                  <a:lnTo>
                    <a:pt x="319" y="645"/>
                  </a:lnTo>
                  <a:lnTo>
                    <a:pt x="324" y="637"/>
                  </a:lnTo>
                  <a:lnTo>
                    <a:pt x="329" y="629"/>
                  </a:lnTo>
                  <a:lnTo>
                    <a:pt x="334" y="620"/>
                  </a:lnTo>
                  <a:lnTo>
                    <a:pt x="344" y="600"/>
                  </a:lnTo>
                  <a:lnTo>
                    <a:pt x="351" y="579"/>
                  </a:lnTo>
                  <a:lnTo>
                    <a:pt x="357" y="556"/>
                  </a:lnTo>
                  <a:lnTo>
                    <a:pt x="362" y="533"/>
                  </a:lnTo>
                  <a:lnTo>
                    <a:pt x="366" y="508"/>
                  </a:lnTo>
                  <a:lnTo>
                    <a:pt x="369" y="484"/>
                  </a:lnTo>
                  <a:lnTo>
                    <a:pt x="372" y="459"/>
                  </a:lnTo>
                  <a:lnTo>
                    <a:pt x="373" y="435"/>
                  </a:lnTo>
                  <a:lnTo>
                    <a:pt x="374" y="411"/>
                  </a:lnTo>
                  <a:lnTo>
                    <a:pt x="374" y="388"/>
                  </a:lnTo>
                  <a:lnTo>
                    <a:pt x="374" y="366"/>
                  </a:lnTo>
                  <a:lnTo>
                    <a:pt x="373" y="342"/>
                  </a:lnTo>
                  <a:lnTo>
                    <a:pt x="372" y="318"/>
                  </a:lnTo>
                  <a:lnTo>
                    <a:pt x="369" y="293"/>
                  </a:lnTo>
                  <a:lnTo>
                    <a:pt x="366" y="270"/>
                  </a:lnTo>
                  <a:lnTo>
                    <a:pt x="362" y="245"/>
                  </a:lnTo>
                  <a:lnTo>
                    <a:pt x="357" y="222"/>
                  </a:lnTo>
                  <a:lnTo>
                    <a:pt x="351" y="199"/>
                  </a:lnTo>
                  <a:lnTo>
                    <a:pt x="343" y="178"/>
                  </a:lnTo>
                  <a:lnTo>
                    <a:pt x="333" y="158"/>
                  </a:lnTo>
                  <a:lnTo>
                    <a:pt x="329" y="149"/>
                  </a:lnTo>
                  <a:lnTo>
                    <a:pt x="323" y="141"/>
                  </a:lnTo>
                  <a:lnTo>
                    <a:pt x="318" y="132"/>
                  </a:lnTo>
                  <a:lnTo>
                    <a:pt x="312" y="125"/>
                  </a:lnTo>
                  <a:lnTo>
                    <a:pt x="305" y="118"/>
                  </a:lnTo>
                  <a:lnTo>
                    <a:pt x="298" y="113"/>
                  </a:lnTo>
                  <a:lnTo>
                    <a:pt x="291" y="108"/>
                  </a:lnTo>
                  <a:lnTo>
                    <a:pt x="283" y="104"/>
                  </a:lnTo>
                  <a:lnTo>
                    <a:pt x="275" y="100"/>
                  </a:lnTo>
                  <a:lnTo>
                    <a:pt x="266" y="98"/>
                  </a:lnTo>
                  <a:lnTo>
                    <a:pt x="257" y="97"/>
                  </a:lnTo>
                  <a:lnTo>
                    <a:pt x="248" y="96"/>
                  </a:lnTo>
                  <a:lnTo>
                    <a:pt x="237" y="97"/>
                  </a:lnTo>
                  <a:lnTo>
                    <a:pt x="228" y="98"/>
                  </a:lnTo>
                  <a:lnTo>
                    <a:pt x="219" y="100"/>
                  </a:lnTo>
                  <a:lnTo>
                    <a:pt x="211" y="104"/>
                  </a:lnTo>
                  <a:lnTo>
                    <a:pt x="204"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3" y="318"/>
                  </a:lnTo>
                  <a:lnTo>
                    <a:pt x="121" y="342"/>
                  </a:lnTo>
                  <a:lnTo>
                    <a:pt x="120" y="366"/>
                  </a:lnTo>
                  <a:lnTo>
                    <a:pt x="120" y="388"/>
                  </a:lnTo>
                  <a:close/>
                  <a:moveTo>
                    <a:pt x="494" y="388"/>
                  </a:moveTo>
                  <a:lnTo>
                    <a:pt x="494" y="415"/>
                  </a:lnTo>
                  <a:lnTo>
                    <a:pt x="493"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3" y="692"/>
                  </a:lnTo>
                  <a:lnTo>
                    <a:pt x="404"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8" y="772"/>
                  </a:lnTo>
                  <a:lnTo>
                    <a:pt x="277" y="775"/>
                  </a:lnTo>
                  <a:lnTo>
                    <a:pt x="266" y="776"/>
                  </a:lnTo>
                  <a:lnTo>
                    <a:pt x="255" y="777"/>
                  </a:lnTo>
                  <a:lnTo>
                    <a:pt x="244" y="777"/>
                  </a:lnTo>
                  <a:lnTo>
                    <a:pt x="231" y="777"/>
                  </a:lnTo>
                  <a:lnTo>
                    <a:pt x="219" y="776"/>
                  </a:lnTo>
                  <a:lnTo>
                    <a:pt x="207" y="773"/>
                  </a:lnTo>
                  <a:lnTo>
                    <a:pt x="194" y="771"/>
                  </a:lnTo>
                  <a:lnTo>
                    <a:pt x="183" y="767"/>
                  </a:lnTo>
                  <a:lnTo>
                    <a:pt x="172" y="763"/>
                  </a:lnTo>
                  <a:lnTo>
                    <a:pt x="160" y="759"/>
                  </a:lnTo>
                  <a:lnTo>
                    <a:pt x="149"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6" y="613"/>
                  </a:lnTo>
                  <a:lnTo>
                    <a:pt x="30" y="596"/>
                  </a:lnTo>
                  <a:lnTo>
                    <a:pt x="25" y="579"/>
                  </a:lnTo>
                  <a:lnTo>
                    <a:pt x="19" y="562"/>
                  </a:lnTo>
                  <a:lnTo>
                    <a:pt x="15" y="543"/>
                  </a:lnTo>
                  <a:lnTo>
                    <a:pt x="11" y="524"/>
                  </a:lnTo>
                  <a:lnTo>
                    <a:pt x="8" y="503"/>
                  </a:lnTo>
                  <a:lnTo>
                    <a:pt x="5" y="482"/>
                  </a:lnTo>
                  <a:lnTo>
                    <a:pt x="3" y="460"/>
                  </a:lnTo>
                  <a:lnTo>
                    <a:pt x="1" y="438"/>
                  </a:lnTo>
                  <a:lnTo>
                    <a:pt x="0" y="414"/>
                  </a:lnTo>
                  <a:lnTo>
                    <a:pt x="0" y="389"/>
                  </a:lnTo>
                  <a:lnTo>
                    <a:pt x="1" y="364"/>
                  </a:lnTo>
                  <a:lnTo>
                    <a:pt x="2" y="340"/>
                  </a:lnTo>
                  <a:lnTo>
                    <a:pt x="3" y="317"/>
                  </a:lnTo>
                  <a:lnTo>
                    <a:pt x="6" y="294"/>
                  </a:lnTo>
                  <a:lnTo>
                    <a:pt x="9" y="273"/>
                  </a:lnTo>
                  <a:lnTo>
                    <a:pt x="12" y="252"/>
                  </a:lnTo>
                  <a:lnTo>
                    <a:pt x="16" y="232"/>
                  </a:lnTo>
                  <a:lnTo>
                    <a:pt x="21" y="213"/>
                  </a:lnTo>
                  <a:lnTo>
                    <a:pt x="27" y="195"/>
                  </a:lnTo>
                  <a:lnTo>
                    <a:pt x="33" y="179"/>
                  </a:lnTo>
                  <a:lnTo>
                    <a:pt x="39" y="162"/>
                  </a:lnTo>
                  <a:lnTo>
                    <a:pt x="46" y="146"/>
                  </a:lnTo>
                  <a:lnTo>
                    <a:pt x="53" y="131"/>
                  </a:lnTo>
                  <a:lnTo>
                    <a:pt x="61" y="118"/>
                  </a:lnTo>
                  <a:lnTo>
                    <a:pt x="70" y="105"/>
                  </a:lnTo>
                  <a:lnTo>
                    <a:pt x="78" y="93"/>
                  </a:lnTo>
                  <a:lnTo>
                    <a:pt x="87" y="81"/>
                  </a:lnTo>
                  <a:lnTo>
                    <a:pt x="96" y="70"/>
                  </a:lnTo>
                  <a:lnTo>
                    <a:pt x="105" y="61"/>
                  </a:lnTo>
                  <a:lnTo>
                    <a:pt x="116" y="52"/>
                  </a:lnTo>
                  <a:lnTo>
                    <a:pt x="126" y="43"/>
                  </a:lnTo>
                  <a:lnTo>
                    <a:pt x="136" y="36"/>
                  </a:lnTo>
                  <a:lnTo>
                    <a:pt x="147" y="29"/>
                  </a:lnTo>
                  <a:lnTo>
                    <a:pt x="159" y="23"/>
                  </a:lnTo>
                  <a:lnTo>
                    <a:pt x="170" y="18"/>
                  </a:lnTo>
                  <a:lnTo>
                    <a:pt x="181" y="13"/>
                  </a:lnTo>
                  <a:lnTo>
                    <a:pt x="192" y="10"/>
                  </a:lnTo>
                  <a:lnTo>
                    <a:pt x="204" y="6"/>
                  </a:lnTo>
                  <a:lnTo>
                    <a:pt x="216" y="3"/>
                  </a:lnTo>
                  <a:lnTo>
                    <a:pt x="228" y="2"/>
                  </a:lnTo>
                  <a:lnTo>
                    <a:pt x="239" y="1"/>
                  </a:lnTo>
                  <a:lnTo>
                    <a:pt x="252" y="0"/>
                  </a:lnTo>
                  <a:lnTo>
                    <a:pt x="265" y="1"/>
                  </a:lnTo>
                  <a:lnTo>
                    <a:pt x="277" y="2"/>
                  </a:lnTo>
                  <a:lnTo>
                    <a:pt x="289" y="4"/>
                  </a:lnTo>
                  <a:lnTo>
                    <a:pt x="301" y="6"/>
                  </a:lnTo>
                  <a:lnTo>
                    <a:pt x="313" y="10"/>
                  </a:lnTo>
                  <a:lnTo>
                    <a:pt x="324" y="14"/>
                  </a:lnTo>
                  <a:lnTo>
                    <a:pt x="336" y="19"/>
                  </a:lnTo>
                  <a:lnTo>
                    <a:pt x="347" y="25"/>
                  </a:lnTo>
                  <a:lnTo>
                    <a:pt x="357" y="31"/>
                  </a:lnTo>
                  <a:lnTo>
                    <a:pt x="368" y="38"/>
                  </a:lnTo>
                  <a:lnTo>
                    <a:pt x="378" y="45"/>
                  </a:lnTo>
                  <a:lnTo>
                    <a:pt x="388" y="55"/>
                  </a:lnTo>
                  <a:lnTo>
                    <a:pt x="398" y="64"/>
                  </a:lnTo>
                  <a:lnTo>
                    <a:pt x="406" y="74"/>
                  </a:lnTo>
                  <a:lnTo>
                    <a:pt x="415" y="84"/>
                  </a:lnTo>
                  <a:lnTo>
                    <a:pt x="423" y="97"/>
                  </a:lnTo>
                  <a:lnTo>
                    <a:pt x="432" y="109"/>
                  </a:lnTo>
                  <a:lnTo>
                    <a:pt x="439" y="122"/>
                  </a:lnTo>
                  <a:lnTo>
                    <a:pt x="446" y="136"/>
                  </a:lnTo>
                  <a:lnTo>
                    <a:pt x="453" y="151"/>
                  </a:lnTo>
                  <a:lnTo>
                    <a:pt x="459" y="166"/>
                  </a:lnTo>
                  <a:lnTo>
                    <a:pt x="465" y="183"/>
                  </a:lnTo>
                  <a:lnTo>
                    <a:pt x="471" y="199"/>
                  </a:lnTo>
                  <a:lnTo>
                    <a:pt x="476" y="217"/>
                  </a:lnTo>
                  <a:lnTo>
                    <a:pt x="480" y="236"/>
                  </a:lnTo>
                  <a:lnTo>
                    <a:pt x="484"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1" name="Freeform 25"/>
            <p:cNvSpPr>
              <a:spLocks/>
            </p:cNvSpPr>
            <p:nvPr/>
          </p:nvSpPr>
          <p:spPr bwMode="auto">
            <a:xfrm>
              <a:off x="2710" y="1913"/>
              <a:ext cx="167" cy="255"/>
            </a:xfrm>
            <a:custGeom>
              <a:avLst/>
              <a:gdLst>
                <a:gd name="T0" fmla="*/ 0 w 498"/>
                <a:gd name="T1" fmla="*/ 0 h 752"/>
                <a:gd name="T2" fmla="*/ 0 w 498"/>
                <a:gd name="T3" fmla="*/ 0 h 752"/>
                <a:gd name="T4" fmla="*/ 0 w 498"/>
                <a:gd name="T5" fmla="*/ 0 h 752"/>
                <a:gd name="T6" fmla="*/ 0 w 498"/>
                <a:gd name="T7" fmla="*/ 0 h 752"/>
                <a:gd name="T8" fmla="*/ 0 w 498"/>
                <a:gd name="T9" fmla="*/ 0 h 752"/>
                <a:gd name="T10" fmla="*/ 0 w 498"/>
                <a:gd name="T11" fmla="*/ 0 h 752"/>
                <a:gd name="T12" fmla="*/ 0 w 498"/>
                <a:gd name="T13" fmla="*/ 0 h 752"/>
                <a:gd name="T14" fmla="*/ 0 w 498"/>
                <a:gd name="T15" fmla="*/ 0 h 752"/>
                <a:gd name="T16" fmla="*/ 0 w 498"/>
                <a:gd name="T17" fmla="*/ 0 h 752"/>
                <a:gd name="T18" fmla="*/ 0 w 498"/>
                <a:gd name="T19" fmla="*/ 0 h 752"/>
                <a:gd name="T20" fmla="*/ 0 w 498"/>
                <a:gd name="T21" fmla="*/ 0 h 752"/>
                <a:gd name="T22" fmla="*/ 0 w 498"/>
                <a:gd name="T23" fmla="*/ 0 h 752"/>
                <a:gd name="T24" fmla="*/ 0 w 498"/>
                <a:gd name="T25" fmla="*/ 0 h 752"/>
                <a:gd name="T26" fmla="*/ 0 w 498"/>
                <a:gd name="T27" fmla="*/ 0 h 752"/>
                <a:gd name="T28" fmla="*/ 0 w 498"/>
                <a:gd name="T29" fmla="*/ 0 h 752"/>
                <a:gd name="T30" fmla="*/ 0 w 498"/>
                <a:gd name="T31" fmla="*/ 0 h 752"/>
                <a:gd name="T32" fmla="*/ 0 w 498"/>
                <a:gd name="T33" fmla="*/ 0 h 752"/>
                <a:gd name="T34" fmla="*/ 0 w 498"/>
                <a:gd name="T35" fmla="*/ 0 h 752"/>
                <a:gd name="T36" fmla="*/ 0 w 498"/>
                <a:gd name="T37" fmla="*/ 0 h 752"/>
                <a:gd name="T38" fmla="*/ 0 w 498"/>
                <a:gd name="T39" fmla="*/ 0 h 752"/>
                <a:gd name="T40" fmla="*/ 0 w 498"/>
                <a:gd name="T41" fmla="*/ 0 h 752"/>
                <a:gd name="T42" fmla="*/ 0 w 498"/>
                <a:gd name="T43" fmla="*/ 0 h 752"/>
                <a:gd name="T44" fmla="*/ 0 w 498"/>
                <a:gd name="T45" fmla="*/ 0 h 752"/>
                <a:gd name="T46" fmla="*/ 0 w 498"/>
                <a:gd name="T47" fmla="*/ 0 h 752"/>
                <a:gd name="T48" fmla="*/ 0 w 498"/>
                <a:gd name="T49" fmla="*/ 0 h 7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752"/>
                <a:gd name="T77" fmla="*/ 498 w 498"/>
                <a:gd name="T78" fmla="*/ 752 h 7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752">
                  <a:moveTo>
                    <a:pt x="123" y="0"/>
                  </a:moveTo>
                  <a:lnTo>
                    <a:pt x="218" y="423"/>
                  </a:lnTo>
                  <a:lnTo>
                    <a:pt x="223" y="443"/>
                  </a:lnTo>
                  <a:lnTo>
                    <a:pt x="227" y="463"/>
                  </a:lnTo>
                  <a:lnTo>
                    <a:pt x="231" y="486"/>
                  </a:lnTo>
                  <a:lnTo>
                    <a:pt x="236" y="510"/>
                  </a:lnTo>
                  <a:lnTo>
                    <a:pt x="240" y="533"/>
                  </a:lnTo>
                  <a:lnTo>
                    <a:pt x="244" y="557"/>
                  </a:lnTo>
                  <a:lnTo>
                    <a:pt x="247" y="581"/>
                  </a:lnTo>
                  <a:lnTo>
                    <a:pt x="251" y="606"/>
                  </a:lnTo>
                  <a:lnTo>
                    <a:pt x="255" y="606"/>
                  </a:lnTo>
                  <a:lnTo>
                    <a:pt x="259" y="582"/>
                  </a:lnTo>
                  <a:lnTo>
                    <a:pt x="262" y="560"/>
                  </a:lnTo>
                  <a:lnTo>
                    <a:pt x="267" y="536"/>
                  </a:lnTo>
                  <a:lnTo>
                    <a:pt x="271" y="513"/>
                  </a:lnTo>
                  <a:lnTo>
                    <a:pt x="275" y="489"/>
                  </a:lnTo>
                  <a:lnTo>
                    <a:pt x="279" y="467"/>
                  </a:lnTo>
                  <a:lnTo>
                    <a:pt x="283" y="444"/>
                  </a:lnTo>
                  <a:lnTo>
                    <a:pt x="287" y="423"/>
                  </a:lnTo>
                  <a:lnTo>
                    <a:pt x="380" y="0"/>
                  </a:lnTo>
                  <a:lnTo>
                    <a:pt x="498" y="0"/>
                  </a:lnTo>
                  <a:lnTo>
                    <a:pt x="300" y="752"/>
                  </a:lnTo>
                  <a:lnTo>
                    <a:pt x="195" y="752"/>
                  </a:lnTo>
                  <a:lnTo>
                    <a:pt x="0" y="0"/>
                  </a:lnTo>
                  <a:lnTo>
                    <a:pt x="123"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2" name="Freeform 26"/>
            <p:cNvSpPr>
              <a:spLocks/>
            </p:cNvSpPr>
            <p:nvPr/>
          </p:nvSpPr>
          <p:spPr bwMode="auto">
            <a:xfrm>
              <a:off x="3017" y="1852"/>
              <a:ext cx="123" cy="316"/>
            </a:xfrm>
            <a:custGeom>
              <a:avLst/>
              <a:gdLst>
                <a:gd name="T0" fmla="*/ 0 w 356"/>
                <a:gd name="T1" fmla="*/ 0 h 938"/>
                <a:gd name="T2" fmla="*/ 0 w 356"/>
                <a:gd name="T3" fmla="*/ 0 h 938"/>
                <a:gd name="T4" fmla="*/ 0 w 356"/>
                <a:gd name="T5" fmla="*/ 0 h 938"/>
                <a:gd name="T6" fmla="*/ 0 w 356"/>
                <a:gd name="T7" fmla="*/ 0 h 938"/>
                <a:gd name="T8" fmla="*/ 0 w 356"/>
                <a:gd name="T9" fmla="*/ 0 h 938"/>
                <a:gd name="T10" fmla="*/ 0 w 356"/>
                <a:gd name="T11" fmla="*/ 0 h 938"/>
                <a:gd name="T12" fmla="*/ 0 w 356"/>
                <a:gd name="T13" fmla="*/ 0 h 938"/>
                <a:gd name="T14" fmla="*/ 0 w 356"/>
                <a:gd name="T15" fmla="*/ 0 h 938"/>
                <a:gd name="T16" fmla="*/ 0 w 356"/>
                <a:gd name="T17" fmla="*/ 0 h 938"/>
                <a:gd name="T18" fmla="*/ 0 w 356"/>
                <a:gd name="T19" fmla="*/ 0 h 938"/>
                <a:gd name="T20" fmla="*/ 0 w 356"/>
                <a:gd name="T21" fmla="*/ 0 h 938"/>
                <a:gd name="T22" fmla="*/ 0 w 356"/>
                <a:gd name="T23" fmla="*/ 0 h 938"/>
                <a:gd name="T24" fmla="*/ 0 w 356"/>
                <a:gd name="T25" fmla="*/ 0 h 938"/>
                <a:gd name="T26" fmla="*/ 0 w 356"/>
                <a:gd name="T27" fmla="*/ 0 h 938"/>
                <a:gd name="T28" fmla="*/ 0 w 356"/>
                <a:gd name="T29" fmla="*/ 0 h 938"/>
                <a:gd name="T30" fmla="*/ 0 w 356"/>
                <a:gd name="T31" fmla="*/ 0 h 938"/>
                <a:gd name="T32" fmla="*/ 0 w 356"/>
                <a:gd name="T33" fmla="*/ 0 h 938"/>
                <a:gd name="T34" fmla="*/ 0 w 356"/>
                <a:gd name="T35" fmla="*/ 0 h 938"/>
                <a:gd name="T36" fmla="*/ 0 w 356"/>
                <a:gd name="T37" fmla="*/ 0 h 938"/>
                <a:gd name="T38" fmla="*/ 0 w 356"/>
                <a:gd name="T39" fmla="*/ 0 h 938"/>
                <a:gd name="T40" fmla="*/ 0 w 356"/>
                <a:gd name="T41" fmla="*/ 0 h 938"/>
                <a:gd name="T42" fmla="*/ 0 w 356"/>
                <a:gd name="T43" fmla="*/ 0 h 938"/>
                <a:gd name="T44" fmla="*/ 0 w 356"/>
                <a:gd name="T45" fmla="*/ 0 h 938"/>
                <a:gd name="T46" fmla="*/ 0 w 356"/>
                <a:gd name="T47" fmla="*/ 0 h 938"/>
                <a:gd name="T48" fmla="*/ 0 w 356"/>
                <a:gd name="T49" fmla="*/ 0 h 938"/>
                <a:gd name="T50" fmla="*/ 0 w 356"/>
                <a:gd name="T51" fmla="*/ 0 h 938"/>
                <a:gd name="T52" fmla="*/ 0 w 356"/>
                <a:gd name="T53" fmla="*/ 0 h 938"/>
                <a:gd name="T54" fmla="*/ 0 w 356"/>
                <a:gd name="T55" fmla="*/ 0 h 938"/>
                <a:gd name="T56" fmla="*/ 0 w 356"/>
                <a:gd name="T57" fmla="*/ 0 h 938"/>
                <a:gd name="T58" fmla="*/ 0 w 356"/>
                <a:gd name="T59" fmla="*/ 0 h 938"/>
                <a:gd name="T60" fmla="*/ 0 w 356"/>
                <a:gd name="T61" fmla="*/ 0 h 938"/>
                <a:gd name="T62" fmla="*/ 0 w 356"/>
                <a:gd name="T63" fmla="*/ 0 h 938"/>
                <a:gd name="T64" fmla="*/ 0 w 356"/>
                <a:gd name="T65" fmla="*/ 0 h 938"/>
                <a:gd name="T66" fmla="*/ 0 w 356"/>
                <a:gd name="T67" fmla="*/ 0 h 938"/>
                <a:gd name="T68" fmla="*/ 0 w 356"/>
                <a:gd name="T69" fmla="*/ 0 h 938"/>
                <a:gd name="T70" fmla="*/ 0 w 356"/>
                <a:gd name="T71" fmla="*/ 0 h 938"/>
                <a:gd name="T72" fmla="*/ 0 w 356"/>
                <a:gd name="T73" fmla="*/ 0 h 938"/>
                <a:gd name="T74" fmla="*/ 0 w 356"/>
                <a:gd name="T75" fmla="*/ 0 h 938"/>
                <a:gd name="T76" fmla="*/ 0 w 356"/>
                <a:gd name="T77" fmla="*/ 0 h 938"/>
                <a:gd name="T78" fmla="*/ 0 w 356"/>
                <a:gd name="T79" fmla="*/ 0 h 938"/>
                <a:gd name="T80" fmla="*/ 0 w 356"/>
                <a:gd name="T81" fmla="*/ 0 h 938"/>
                <a:gd name="T82" fmla="*/ 0 w 356"/>
                <a:gd name="T83" fmla="*/ 0 h 938"/>
                <a:gd name="T84" fmla="*/ 0 w 356"/>
                <a:gd name="T85" fmla="*/ 0 h 938"/>
                <a:gd name="T86" fmla="*/ 0 w 356"/>
                <a:gd name="T87" fmla="*/ 0 h 938"/>
                <a:gd name="T88" fmla="*/ 0 w 356"/>
                <a:gd name="T89" fmla="*/ 0 h 938"/>
                <a:gd name="T90" fmla="*/ 0 w 356"/>
                <a:gd name="T91" fmla="*/ 0 h 938"/>
                <a:gd name="T92" fmla="*/ 0 w 356"/>
                <a:gd name="T93" fmla="*/ 0 h 938"/>
                <a:gd name="T94" fmla="*/ 0 w 356"/>
                <a:gd name="T95" fmla="*/ 0 h 938"/>
                <a:gd name="T96" fmla="*/ 0 w 356"/>
                <a:gd name="T97" fmla="*/ 0 h 938"/>
                <a:gd name="T98" fmla="*/ 0 w 356"/>
                <a:gd name="T99" fmla="*/ 0 h 938"/>
                <a:gd name="T100" fmla="*/ 0 w 356"/>
                <a:gd name="T101" fmla="*/ 0 h 938"/>
                <a:gd name="T102" fmla="*/ 0 w 356"/>
                <a:gd name="T103" fmla="*/ 0 h 938"/>
                <a:gd name="T104" fmla="*/ 0 w 356"/>
                <a:gd name="T105" fmla="*/ 0 h 938"/>
                <a:gd name="T106" fmla="*/ 0 w 356"/>
                <a:gd name="T107" fmla="*/ 0 h 938"/>
                <a:gd name="T108" fmla="*/ 0 w 356"/>
                <a:gd name="T109" fmla="*/ 0 h 938"/>
                <a:gd name="T110" fmla="*/ 0 w 356"/>
                <a:gd name="T111" fmla="*/ 0 h 938"/>
                <a:gd name="T112" fmla="*/ 0 w 356"/>
                <a:gd name="T113" fmla="*/ 0 h 938"/>
                <a:gd name="T114" fmla="*/ 0 w 356"/>
                <a:gd name="T115" fmla="*/ 0 h 938"/>
                <a:gd name="T116" fmla="*/ 0 w 356"/>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938"/>
                <a:gd name="T179" fmla="*/ 356 w 356"/>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938">
                  <a:moveTo>
                    <a:pt x="211" y="0"/>
                  </a:moveTo>
                  <a:lnTo>
                    <a:pt x="211" y="177"/>
                  </a:lnTo>
                  <a:lnTo>
                    <a:pt x="356" y="177"/>
                  </a:lnTo>
                  <a:lnTo>
                    <a:pt x="356" y="267"/>
                  </a:lnTo>
                  <a:lnTo>
                    <a:pt x="211" y="267"/>
                  </a:lnTo>
                  <a:lnTo>
                    <a:pt x="211" y="714"/>
                  </a:lnTo>
                  <a:lnTo>
                    <a:pt x="211" y="733"/>
                  </a:lnTo>
                  <a:lnTo>
                    <a:pt x="212" y="748"/>
                  </a:lnTo>
                  <a:lnTo>
                    <a:pt x="214" y="762"/>
                  </a:lnTo>
                  <a:lnTo>
                    <a:pt x="217" y="776"/>
                  </a:lnTo>
                  <a:lnTo>
                    <a:pt x="221" y="787"/>
                  </a:lnTo>
                  <a:lnTo>
                    <a:pt x="224" y="797"/>
                  </a:lnTo>
                  <a:lnTo>
                    <a:pt x="229" y="806"/>
                  </a:lnTo>
                  <a:lnTo>
                    <a:pt x="234" y="814"/>
                  </a:lnTo>
                  <a:lnTo>
                    <a:pt x="239" y="820"/>
                  </a:lnTo>
                  <a:lnTo>
                    <a:pt x="245" y="826"/>
                  </a:lnTo>
                  <a:lnTo>
                    <a:pt x="251" y="830"/>
                  </a:lnTo>
                  <a:lnTo>
                    <a:pt x="258" y="833"/>
                  </a:lnTo>
                  <a:lnTo>
                    <a:pt x="266" y="836"/>
                  </a:lnTo>
                  <a:lnTo>
                    <a:pt x="273" y="838"/>
                  </a:lnTo>
                  <a:lnTo>
                    <a:pt x="281" y="839"/>
                  </a:lnTo>
                  <a:lnTo>
                    <a:pt x="288" y="839"/>
                  </a:lnTo>
                  <a:lnTo>
                    <a:pt x="302" y="839"/>
                  </a:lnTo>
                  <a:lnTo>
                    <a:pt x="316" y="838"/>
                  </a:lnTo>
                  <a:lnTo>
                    <a:pt x="327" y="836"/>
                  </a:lnTo>
                  <a:lnTo>
                    <a:pt x="337" y="834"/>
                  </a:lnTo>
                  <a:lnTo>
                    <a:pt x="343" y="926"/>
                  </a:lnTo>
                  <a:lnTo>
                    <a:pt x="325" y="931"/>
                  </a:lnTo>
                  <a:lnTo>
                    <a:pt x="306" y="935"/>
                  </a:lnTo>
                  <a:lnTo>
                    <a:pt x="282" y="937"/>
                  </a:lnTo>
                  <a:lnTo>
                    <a:pt x="254" y="938"/>
                  </a:lnTo>
                  <a:lnTo>
                    <a:pt x="237" y="938"/>
                  </a:lnTo>
                  <a:lnTo>
                    <a:pt x="220" y="936"/>
                  </a:lnTo>
                  <a:lnTo>
                    <a:pt x="203" y="933"/>
                  </a:lnTo>
                  <a:lnTo>
                    <a:pt x="188" y="928"/>
                  </a:lnTo>
                  <a:lnTo>
                    <a:pt x="174" y="922"/>
                  </a:lnTo>
                  <a:lnTo>
                    <a:pt x="160" y="914"/>
                  </a:lnTo>
                  <a:lnTo>
                    <a:pt x="153" y="910"/>
                  </a:lnTo>
                  <a:lnTo>
                    <a:pt x="148" y="905"/>
                  </a:lnTo>
                  <a:lnTo>
                    <a:pt x="142" y="900"/>
                  </a:lnTo>
                  <a:lnTo>
                    <a:pt x="137" y="893"/>
                  </a:lnTo>
                  <a:lnTo>
                    <a:pt x="131" y="887"/>
                  </a:lnTo>
                  <a:lnTo>
                    <a:pt x="125" y="880"/>
                  </a:lnTo>
                  <a:lnTo>
                    <a:pt x="120" y="872"/>
                  </a:lnTo>
                  <a:lnTo>
                    <a:pt x="116" y="864"/>
                  </a:lnTo>
                  <a:lnTo>
                    <a:pt x="112" y="856"/>
                  </a:lnTo>
                  <a:lnTo>
                    <a:pt x="108" y="846"/>
                  </a:lnTo>
                  <a:lnTo>
                    <a:pt x="105" y="836"/>
                  </a:lnTo>
                  <a:lnTo>
                    <a:pt x="102" y="825"/>
                  </a:lnTo>
                  <a:lnTo>
                    <a:pt x="98" y="800"/>
                  </a:lnTo>
                  <a:lnTo>
                    <a:pt x="94" y="773"/>
                  </a:lnTo>
                  <a:lnTo>
                    <a:pt x="92" y="741"/>
                  </a:lnTo>
                  <a:lnTo>
                    <a:pt x="92" y="704"/>
                  </a:lnTo>
                  <a:lnTo>
                    <a:pt x="92" y="267"/>
                  </a:lnTo>
                  <a:lnTo>
                    <a:pt x="0" y="267"/>
                  </a:lnTo>
                  <a:lnTo>
                    <a:pt x="0" y="177"/>
                  </a:lnTo>
                  <a:lnTo>
                    <a:pt x="92" y="177"/>
                  </a:lnTo>
                  <a:lnTo>
                    <a:pt x="92" y="49"/>
                  </a:lnTo>
                  <a:lnTo>
                    <a:pt x="211"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3" name="Freeform 27"/>
            <p:cNvSpPr>
              <a:spLocks noEditPoints="1"/>
            </p:cNvSpPr>
            <p:nvPr/>
          </p:nvSpPr>
          <p:spPr bwMode="auto">
            <a:xfrm>
              <a:off x="3158"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3" y="283"/>
                  </a:lnTo>
                  <a:lnTo>
                    <a:pt x="352" y="258"/>
                  </a:lnTo>
                  <a:lnTo>
                    <a:pt x="349" y="235"/>
                  </a:lnTo>
                  <a:lnTo>
                    <a:pt x="345" y="213"/>
                  </a:lnTo>
                  <a:lnTo>
                    <a:pt x="340" y="194"/>
                  </a:lnTo>
                  <a:lnTo>
                    <a:pt x="335" y="176"/>
                  </a:lnTo>
                  <a:lnTo>
                    <a:pt x="327" y="160"/>
                  </a:lnTo>
                  <a:lnTo>
                    <a:pt x="320" y="146"/>
                  </a:lnTo>
                  <a:lnTo>
                    <a:pt x="312" y="133"/>
                  </a:lnTo>
                  <a:lnTo>
                    <a:pt x="303" y="123"/>
                  </a:lnTo>
                  <a:lnTo>
                    <a:pt x="294" y="114"/>
                  </a:lnTo>
                  <a:lnTo>
                    <a:pt x="283" y="107"/>
                  </a:lnTo>
                  <a:lnTo>
                    <a:pt x="274" y="101"/>
                  </a:lnTo>
                  <a:lnTo>
                    <a:pt x="263" y="98"/>
                  </a:lnTo>
                  <a:lnTo>
                    <a:pt x="253" y="95"/>
                  </a:lnTo>
                  <a:lnTo>
                    <a:pt x="242" y="94"/>
                  </a:lnTo>
                  <a:lnTo>
                    <a:pt x="234" y="95"/>
                  </a:lnTo>
                  <a:lnTo>
                    <a:pt x="227" y="96"/>
                  </a:lnTo>
                  <a:lnTo>
                    <a:pt x="221" y="97"/>
                  </a:lnTo>
                  <a:lnTo>
                    <a:pt x="214" y="99"/>
                  </a:lnTo>
                  <a:lnTo>
                    <a:pt x="208" y="102"/>
                  </a:lnTo>
                  <a:lnTo>
                    <a:pt x="202" y="105"/>
                  </a:lnTo>
                  <a:lnTo>
                    <a:pt x="196" y="109"/>
                  </a:lnTo>
                  <a:lnTo>
                    <a:pt x="190" y="113"/>
                  </a:lnTo>
                  <a:lnTo>
                    <a:pt x="179" y="123"/>
                  </a:lnTo>
                  <a:lnTo>
                    <a:pt x="170" y="136"/>
                  </a:lnTo>
                  <a:lnTo>
                    <a:pt x="161" y="149"/>
                  </a:lnTo>
                  <a:lnTo>
                    <a:pt x="153" y="163"/>
                  </a:lnTo>
                  <a:lnTo>
                    <a:pt x="145" y="180"/>
                  </a:lnTo>
                  <a:lnTo>
                    <a:pt x="139" y="197"/>
                  </a:lnTo>
                  <a:lnTo>
                    <a:pt x="134" y="214"/>
                  </a:lnTo>
                  <a:lnTo>
                    <a:pt x="129" y="233"/>
                  </a:lnTo>
                  <a:lnTo>
                    <a:pt x="126" y="252"/>
                  </a:lnTo>
                  <a:lnTo>
                    <a:pt x="123" y="272"/>
                  </a:lnTo>
                  <a:lnTo>
                    <a:pt x="121" y="291"/>
                  </a:lnTo>
                  <a:lnTo>
                    <a:pt x="119" y="311"/>
                  </a:lnTo>
                  <a:lnTo>
                    <a:pt x="354" y="311"/>
                  </a:lnTo>
                  <a:close/>
                  <a:moveTo>
                    <a:pt x="118" y="399"/>
                  </a:moveTo>
                  <a:lnTo>
                    <a:pt x="118" y="420"/>
                  </a:lnTo>
                  <a:lnTo>
                    <a:pt x="119" y="441"/>
                  </a:lnTo>
                  <a:lnTo>
                    <a:pt x="120" y="459"/>
                  </a:lnTo>
                  <a:lnTo>
                    <a:pt x="122" y="478"/>
                  </a:lnTo>
                  <a:lnTo>
                    <a:pt x="124" y="495"/>
                  </a:lnTo>
                  <a:lnTo>
                    <a:pt x="127" y="510"/>
                  </a:lnTo>
                  <a:lnTo>
                    <a:pt x="130" y="526"/>
                  </a:lnTo>
                  <a:lnTo>
                    <a:pt x="133" y="540"/>
                  </a:lnTo>
                  <a:lnTo>
                    <a:pt x="137" y="553"/>
                  </a:lnTo>
                  <a:lnTo>
                    <a:pt x="141" y="567"/>
                  </a:lnTo>
                  <a:lnTo>
                    <a:pt x="146" y="578"/>
                  </a:lnTo>
                  <a:lnTo>
                    <a:pt x="152" y="589"/>
                  </a:lnTo>
                  <a:lnTo>
                    <a:pt x="157" y="599"/>
                  </a:lnTo>
                  <a:lnTo>
                    <a:pt x="162" y="609"/>
                  </a:lnTo>
                  <a:lnTo>
                    <a:pt x="168" y="618"/>
                  </a:lnTo>
                  <a:lnTo>
                    <a:pt x="174" y="626"/>
                  </a:lnTo>
                  <a:lnTo>
                    <a:pt x="180" y="633"/>
                  </a:lnTo>
                  <a:lnTo>
                    <a:pt x="187" y="639"/>
                  </a:lnTo>
                  <a:lnTo>
                    <a:pt x="194" y="645"/>
                  </a:lnTo>
                  <a:lnTo>
                    <a:pt x="202" y="652"/>
                  </a:lnTo>
                  <a:lnTo>
                    <a:pt x="209" y="656"/>
                  </a:lnTo>
                  <a:lnTo>
                    <a:pt x="216" y="661"/>
                  </a:lnTo>
                  <a:lnTo>
                    <a:pt x="223" y="664"/>
                  </a:lnTo>
                  <a:lnTo>
                    <a:pt x="231" y="668"/>
                  </a:lnTo>
                  <a:lnTo>
                    <a:pt x="247" y="673"/>
                  </a:lnTo>
                  <a:lnTo>
                    <a:pt x="263" y="676"/>
                  </a:lnTo>
                  <a:lnTo>
                    <a:pt x="278" y="678"/>
                  </a:lnTo>
                  <a:lnTo>
                    <a:pt x="295" y="679"/>
                  </a:lnTo>
                  <a:lnTo>
                    <a:pt x="314" y="678"/>
                  </a:lnTo>
                  <a:lnTo>
                    <a:pt x="333" y="676"/>
                  </a:lnTo>
                  <a:lnTo>
                    <a:pt x="350" y="674"/>
                  </a:lnTo>
                  <a:lnTo>
                    <a:pt x="365" y="671"/>
                  </a:lnTo>
                  <a:lnTo>
                    <a:pt x="381" y="667"/>
                  </a:lnTo>
                  <a:lnTo>
                    <a:pt x="395" y="662"/>
                  </a:lnTo>
                  <a:lnTo>
                    <a:pt x="407" y="657"/>
                  </a:lnTo>
                  <a:lnTo>
                    <a:pt x="420" y="651"/>
                  </a:lnTo>
                  <a:lnTo>
                    <a:pt x="439" y="738"/>
                  </a:lnTo>
                  <a:lnTo>
                    <a:pt x="423" y="746"/>
                  </a:lnTo>
                  <a:lnTo>
                    <a:pt x="404" y="753"/>
                  </a:lnTo>
                  <a:lnTo>
                    <a:pt x="384" y="759"/>
                  </a:lnTo>
                  <a:lnTo>
                    <a:pt x="363" y="764"/>
                  </a:lnTo>
                  <a:lnTo>
                    <a:pt x="341" y="768"/>
                  </a:lnTo>
                  <a:lnTo>
                    <a:pt x="318" y="771"/>
                  </a:lnTo>
                  <a:lnTo>
                    <a:pt x="296" y="773"/>
                  </a:lnTo>
                  <a:lnTo>
                    <a:pt x="273" y="773"/>
                  </a:lnTo>
                  <a:lnTo>
                    <a:pt x="257" y="773"/>
                  </a:lnTo>
                  <a:lnTo>
                    <a:pt x="241" y="771"/>
                  </a:lnTo>
                  <a:lnTo>
                    <a:pt x="225" y="769"/>
                  </a:lnTo>
                  <a:lnTo>
                    <a:pt x="210" y="767"/>
                  </a:lnTo>
                  <a:lnTo>
                    <a:pt x="194" y="763"/>
                  </a:lnTo>
                  <a:lnTo>
                    <a:pt x="181" y="758"/>
                  </a:lnTo>
                  <a:lnTo>
                    <a:pt x="167" y="753"/>
                  </a:lnTo>
                  <a:lnTo>
                    <a:pt x="155" y="747"/>
                  </a:lnTo>
                  <a:lnTo>
                    <a:pt x="141" y="740"/>
                  </a:lnTo>
                  <a:lnTo>
                    <a:pt x="130" y="733"/>
                  </a:lnTo>
                  <a:lnTo>
                    <a:pt x="119" y="724"/>
                  </a:lnTo>
                  <a:lnTo>
                    <a:pt x="108" y="715"/>
                  </a:lnTo>
                  <a:lnTo>
                    <a:pt x="97" y="705"/>
                  </a:lnTo>
                  <a:lnTo>
                    <a:pt x="87" y="695"/>
                  </a:lnTo>
                  <a:lnTo>
                    <a:pt x="78" y="683"/>
                  </a:lnTo>
                  <a:lnTo>
                    <a:pt x="69" y="671"/>
                  </a:lnTo>
                  <a:lnTo>
                    <a:pt x="60" y="659"/>
                  </a:lnTo>
                  <a:lnTo>
                    <a:pt x="52" y="645"/>
                  </a:lnTo>
                  <a:lnTo>
                    <a:pt x="45" y="631"/>
                  </a:lnTo>
                  <a:lnTo>
                    <a:pt x="39" y="617"/>
                  </a:lnTo>
                  <a:lnTo>
                    <a:pt x="33" y="601"/>
                  </a:lnTo>
                  <a:lnTo>
                    <a:pt x="27" y="585"/>
                  </a:lnTo>
                  <a:lnTo>
                    <a:pt x="22" y="569"/>
                  </a:lnTo>
                  <a:lnTo>
                    <a:pt x="18"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9" y="232"/>
                  </a:lnTo>
                  <a:lnTo>
                    <a:pt x="23" y="213"/>
                  </a:lnTo>
                  <a:lnTo>
                    <a:pt x="29" y="197"/>
                  </a:lnTo>
                  <a:lnTo>
                    <a:pt x="34" y="180"/>
                  </a:lnTo>
                  <a:lnTo>
                    <a:pt x="40" y="164"/>
                  </a:lnTo>
                  <a:lnTo>
                    <a:pt x="47" y="149"/>
                  </a:lnTo>
                  <a:lnTo>
                    <a:pt x="54" y="134"/>
                  </a:lnTo>
                  <a:lnTo>
                    <a:pt x="63" y="120"/>
                  </a:lnTo>
                  <a:lnTo>
                    <a:pt x="71" y="107"/>
                  </a:lnTo>
                  <a:lnTo>
                    <a:pt x="79" y="95"/>
                  </a:lnTo>
                  <a:lnTo>
                    <a:pt x="88" y="83"/>
                  </a:lnTo>
                  <a:lnTo>
                    <a:pt x="97" y="72"/>
                  </a:lnTo>
                  <a:lnTo>
                    <a:pt x="108" y="62"/>
                  </a:lnTo>
                  <a:lnTo>
                    <a:pt x="118" y="53"/>
                  </a:lnTo>
                  <a:lnTo>
                    <a:pt x="129" y="43"/>
                  </a:lnTo>
                  <a:lnTo>
                    <a:pt x="139" y="35"/>
                  </a:lnTo>
                  <a:lnTo>
                    <a:pt x="152" y="28"/>
                  </a:lnTo>
                  <a:lnTo>
                    <a:pt x="163" y="22"/>
                  </a:lnTo>
                  <a:lnTo>
                    <a:pt x="175" y="17"/>
                  </a:lnTo>
                  <a:lnTo>
                    <a:pt x="187" y="12"/>
                  </a:lnTo>
                  <a:lnTo>
                    <a:pt x="201" y="8"/>
                  </a:lnTo>
                  <a:lnTo>
                    <a:pt x="213" y="4"/>
                  </a:lnTo>
                  <a:lnTo>
                    <a:pt x="227" y="2"/>
                  </a:lnTo>
                  <a:lnTo>
                    <a:pt x="241" y="1"/>
                  </a:lnTo>
                  <a:lnTo>
                    <a:pt x="255" y="0"/>
                  </a:lnTo>
                  <a:lnTo>
                    <a:pt x="268" y="1"/>
                  </a:lnTo>
                  <a:lnTo>
                    <a:pt x="281" y="2"/>
                  </a:lnTo>
                  <a:lnTo>
                    <a:pt x="295" y="4"/>
                  </a:lnTo>
                  <a:lnTo>
                    <a:pt x="307" y="8"/>
                  </a:lnTo>
                  <a:lnTo>
                    <a:pt x="319" y="12"/>
                  </a:lnTo>
                  <a:lnTo>
                    <a:pt x="331" y="17"/>
                  </a:lnTo>
                  <a:lnTo>
                    <a:pt x="342" y="22"/>
                  </a:lnTo>
                  <a:lnTo>
                    <a:pt x="352" y="29"/>
                  </a:lnTo>
                  <a:lnTo>
                    <a:pt x="362" y="35"/>
                  </a:lnTo>
                  <a:lnTo>
                    <a:pt x="371" y="43"/>
                  </a:lnTo>
                  <a:lnTo>
                    <a:pt x="381" y="52"/>
                  </a:lnTo>
                  <a:lnTo>
                    <a:pt x="389" y="61"/>
                  </a:lnTo>
                  <a:lnTo>
                    <a:pt x="397" y="70"/>
                  </a:lnTo>
                  <a:lnTo>
                    <a:pt x="405" y="80"/>
                  </a:lnTo>
                  <a:lnTo>
                    <a:pt x="412" y="91"/>
                  </a:lnTo>
                  <a:lnTo>
                    <a:pt x="419" y="103"/>
                  </a:lnTo>
                  <a:lnTo>
                    <a:pt x="425" y="114"/>
                  </a:lnTo>
                  <a:lnTo>
                    <a:pt x="431" y="126"/>
                  </a:lnTo>
                  <a:lnTo>
                    <a:pt x="436" y="140"/>
                  </a:lnTo>
                  <a:lnTo>
                    <a:pt x="441" y="152"/>
                  </a:lnTo>
                  <a:lnTo>
                    <a:pt x="450" y="180"/>
                  </a:lnTo>
                  <a:lnTo>
                    <a:pt x="456" y="208"/>
                  </a:lnTo>
                  <a:lnTo>
                    <a:pt x="463" y="238"/>
                  </a:lnTo>
                  <a:lnTo>
                    <a:pt x="466" y="268"/>
                  </a:lnTo>
                  <a:lnTo>
                    <a:pt x="468" y="299"/>
                  </a:lnTo>
                  <a:lnTo>
                    <a:pt x="469" y="330"/>
                  </a:lnTo>
                  <a:lnTo>
                    <a:pt x="469" y="351"/>
                  </a:lnTo>
                  <a:lnTo>
                    <a:pt x="468" y="369"/>
                  </a:lnTo>
                  <a:lnTo>
                    <a:pt x="467" y="384"/>
                  </a:lnTo>
                  <a:lnTo>
                    <a:pt x="466"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4" name="Rectangle 28"/>
            <p:cNvSpPr>
              <a:spLocks noChangeArrowheads="1"/>
            </p:cNvSpPr>
            <p:nvPr/>
          </p:nvSpPr>
          <p:spPr bwMode="auto">
            <a:xfrm>
              <a:off x="3360" y="1808"/>
              <a:ext cx="44" cy="360"/>
            </a:xfrm>
            <a:prstGeom prst="rect">
              <a:avLst/>
            </a:prstGeom>
            <a:solidFill>
              <a:srgbClr val="302E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3308"/>
              <a:endParaRPr lang="es-ES_tradnl">
                <a:solidFill>
                  <a:prstClr val="black"/>
                </a:solidFill>
                <a:latin typeface="Calibri"/>
              </a:endParaRPr>
            </a:p>
          </p:txBody>
        </p:sp>
        <p:sp>
          <p:nvSpPr>
            <p:cNvPr id="25" name="Freeform 29"/>
            <p:cNvSpPr>
              <a:spLocks noEditPoints="1"/>
            </p:cNvSpPr>
            <p:nvPr/>
          </p:nvSpPr>
          <p:spPr bwMode="auto">
            <a:xfrm>
              <a:off x="3447"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3" y="163"/>
                  </a:lnTo>
                  <a:lnTo>
                    <a:pt x="146" y="180"/>
                  </a:lnTo>
                  <a:lnTo>
                    <a:pt x="139" y="197"/>
                  </a:lnTo>
                  <a:lnTo>
                    <a:pt x="134" y="214"/>
                  </a:lnTo>
                  <a:lnTo>
                    <a:pt x="130" y="233"/>
                  </a:lnTo>
                  <a:lnTo>
                    <a:pt x="126" y="252"/>
                  </a:lnTo>
                  <a:lnTo>
                    <a:pt x="122" y="272"/>
                  </a:lnTo>
                  <a:lnTo>
                    <a:pt x="120" y="291"/>
                  </a:lnTo>
                  <a:lnTo>
                    <a:pt x="119" y="311"/>
                  </a:lnTo>
                  <a:lnTo>
                    <a:pt x="354" y="311"/>
                  </a:lnTo>
                  <a:close/>
                  <a:moveTo>
                    <a:pt x="117" y="399"/>
                  </a:moveTo>
                  <a:lnTo>
                    <a:pt x="118" y="420"/>
                  </a:lnTo>
                  <a:lnTo>
                    <a:pt x="118" y="441"/>
                  </a:lnTo>
                  <a:lnTo>
                    <a:pt x="120" y="459"/>
                  </a:lnTo>
                  <a:lnTo>
                    <a:pt x="121" y="478"/>
                  </a:lnTo>
                  <a:lnTo>
                    <a:pt x="125" y="495"/>
                  </a:lnTo>
                  <a:lnTo>
                    <a:pt x="127" y="510"/>
                  </a:lnTo>
                  <a:lnTo>
                    <a:pt x="130" y="526"/>
                  </a:lnTo>
                  <a:lnTo>
                    <a:pt x="134" y="540"/>
                  </a:lnTo>
                  <a:lnTo>
                    <a:pt x="137" y="553"/>
                  </a:lnTo>
                  <a:lnTo>
                    <a:pt x="142" y="567"/>
                  </a:lnTo>
                  <a:lnTo>
                    <a:pt x="146" y="578"/>
                  </a:lnTo>
                  <a:lnTo>
                    <a:pt x="151" y="589"/>
                  </a:lnTo>
                  <a:lnTo>
                    <a:pt x="156" y="599"/>
                  </a:lnTo>
                  <a:lnTo>
                    <a:pt x="162" y="609"/>
                  </a:lnTo>
                  <a:lnTo>
                    <a:pt x="169" y="618"/>
                  </a:lnTo>
                  <a:lnTo>
                    <a:pt x="175"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8"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0" y="270"/>
                  </a:lnTo>
                  <a:lnTo>
                    <a:pt x="14" y="250"/>
                  </a:lnTo>
                  <a:lnTo>
                    <a:pt x="18" y="232"/>
                  </a:lnTo>
                  <a:lnTo>
                    <a:pt x="23" y="213"/>
                  </a:lnTo>
                  <a:lnTo>
                    <a:pt x="28" y="197"/>
                  </a:lnTo>
                  <a:lnTo>
                    <a:pt x="35" y="180"/>
                  </a:lnTo>
                  <a:lnTo>
                    <a:pt x="41" y="164"/>
                  </a:lnTo>
                  <a:lnTo>
                    <a:pt x="48"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5" y="4"/>
                  </a:lnTo>
                  <a:lnTo>
                    <a:pt x="308" y="8"/>
                  </a:lnTo>
                  <a:lnTo>
                    <a:pt x="319" y="12"/>
                  </a:lnTo>
                  <a:lnTo>
                    <a:pt x="331" y="17"/>
                  </a:lnTo>
                  <a:lnTo>
                    <a:pt x="341" y="22"/>
                  </a:lnTo>
                  <a:lnTo>
                    <a:pt x="353" y="29"/>
                  </a:lnTo>
                  <a:lnTo>
                    <a:pt x="362" y="35"/>
                  </a:lnTo>
                  <a:lnTo>
                    <a:pt x="372" y="43"/>
                  </a:lnTo>
                  <a:lnTo>
                    <a:pt x="380" y="52"/>
                  </a:lnTo>
                  <a:lnTo>
                    <a:pt x="390" y="61"/>
                  </a:lnTo>
                  <a:lnTo>
                    <a:pt x="398" y="70"/>
                  </a:lnTo>
                  <a:lnTo>
                    <a:pt x="405" y="80"/>
                  </a:lnTo>
                  <a:lnTo>
                    <a:pt x="412" y="91"/>
                  </a:lnTo>
                  <a:lnTo>
                    <a:pt x="419" y="103"/>
                  </a:lnTo>
                  <a:lnTo>
                    <a:pt x="425" y="114"/>
                  </a:lnTo>
                  <a:lnTo>
                    <a:pt x="430" y="126"/>
                  </a:lnTo>
                  <a:lnTo>
                    <a:pt x="437" y="140"/>
                  </a:lnTo>
                  <a:lnTo>
                    <a:pt x="441" y="152"/>
                  </a:lnTo>
                  <a:lnTo>
                    <a:pt x="450" y="180"/>
                  </a:lnTo>
                  <a:lnTo>
                    <a:pt x="457" y="208"/>
                  </a:lnTo>
                  <a:lnTo>
                    <a:pt x="462" y="238"/>
                  </a:lnTo>
                  <a:lnTo>
                    <a:pt x="466" y="268"/>
                  </a:lnTo>
                  <a:lnTo>
                    <a:pt x="468" y="299"/>
                  </a:lnTo>
                  <a:lnTo>
                    <a:pt x="469" y="330"/>
                  </a:lnTo>
                  <a:lnTo>
                    <a:pt x="468" y="351"/>
                  </a:lnTo>
                  <a:lnTo>
                    <a:pt x="468" y="369"/>
                  </a:lnTo>
                  <a:lnTo>
                    <a:pt x="467" y="384"/>
                  </a:lnTo>
                  <a:lnTo>
                    <a:pt x="466"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6" name="Freeform 30"/>
            <p:cNvSpPr>
              <a:spLocks/>
            </p:cNvSpPr>
            <p:nvPr/>
          </p:nvSpPr>
          <p:spPr bwMode="auto">
            <a:xfrm>
              <a:off x="3631" y="1913"/>
              <a:ext cx="132" cy="255"/>
            </a:xfrm>
            <a:custGeom>
              <a:avLst/>
              <a:gdLst>
                <a:gd name="T0" fmla="*/ 0 w 375"/>
                <a:gd name="T1" fmla="*/ 0 h 773"/>
                <a:gd name="T2" fmla="*/ 0 w 375"/>
                <a:gd name="T3" fmla="*/ 0 h 773"/>
                <a:gd name="T4" fmla="*/ 0 w 375"/>
                <a:gd name="T5" fmla="*/ 0 h 773"/>
                <a:gd name="T6" fmla="*/ 0 w 375"/>
                <a:gd name="T7" fmla="*/ 0 h 773"/>
                <a:gd name="T8" fmla="*/ 0 w 375"/>
                <a:gd name="T9" fmla="*/ 0 h 773"/>
                <a:gd name="T10" fmla="*/ 0 w 375"/>
                <a:gd name="T11" fmla="*/ 0 h 773"/>
                <a:gd name="T12" fmla="*/ 0 w 375"/>
                <a:gd name="T13" fmla="*/ 0 h 773"/>
                <a:gd name="T14" fmla="*/ 0 w 375"/>
                <a:gd name="T15" fmla="*/ 0 h 773"/>
                <a:gd name="T16" fmla="*/ 0 w 375"/>
                <a:gd name="T17" fmla="*/ 0 h 773"/>
                <a:gd name="T18" fmla="*/ 0 w 375"/>
                <a:gd name="T19" fmla="*/ 0 h 773"/>
                <a:gd name="T20" fmla="*/ 0 w 375"/>
                <a:gd name="T21" fmla="*/ 0 h 773"/>
                <a:gd name="T22" fmla="*/ 0 w 375"/>
                <a:gd name="T23" fmla="*/ 0 h 773"/>
                <a:gd name="T24" fmla="*/ 0 w 375"/>
                <a:gd name="T25" fmla="*/ 0 h 773"/>
                <a:gd name="T26" fmla="*/ 0 w 375"/>
                <a:gd name="T27" fmla="*/ 0 h 773"/>
                <a:gd name="T28" fmla="*/ 0 w 375"/>
                <a:gd name="T29" fmla="*/ 0 h 773"/>
                <a:gd name="T30" fmla="*/ 0 w 375"/>
                <a:gd name="T31" fmla="*/ 0 h 773"/>
                <a:gd name="T32" fmla="*/ 0 w 375"/>
                <a:gd name="T33" fmla="*/ 0 h 773"/>
                <a:gd name="T34" fmla="*/ 0 w 375"/>
                <a:gd name="T35" fmla="*/ 0 h 773"/>
                <a:gd name="T36" fmla="*/ 0 w 375"/>
                <a:gd name="T37" fmla="*/ 0 h 773"/>
                <a:gd name="T38" fmla="*/ 0 w 375"/>
                <a:gd name="T39" fmla="*/ 0 h 773"/>
                <a:gd name="T40" fmla="*/ 0 w 375"/>
                <a:gd name="T41" fmla="*/ 0 h 773"/>
                <a:gd name="T42" fmla="*/ 0 w 375"/>
                <a:gd name="T43" fmla="*/ 0 h 773"/>
                <a:gd name="T44" fmla="*/ 0 w 375"/>
                <a:gd name="T45" fmla="*/ 0 h 773"/>
                <a:gd name="T46" fmla="*/ 0 w 375"/>
                <a:gd name="T47" fmla="*/ 0 h 773"/>
                <a:gd name="T48" fmla="*/ 0 w 375"/>
                <a:gd name="T49" fmla="*/ 0 h 773"/>
                <a:gd name="T50" fmla="*/ 0 w 375"/>
                <a:gd name="T51" fmla="*/ 0 h 773"/>
                <a:gd name="T52" fmla="*/ 0 w 375"/>
                <a:gd name="T53" fmla="*/ 0 h 773"/>
                <a:gd name="T54" fmla="*/ 0 w 375"/>
                <a:gd name="T55" fmla="*/ 0 h 773"/>
                <a:gd name="T56" fmla="*/ 0 w 375"/>
                <a:gd name="T57" fmla="*/ 0 h 773"/>
                <a:gd name="T58" fmla="*/ 0 w 375"/>
                <a:gd name="T59" fmla="*/ 0 h 773"/>
                <a:gd name="T60" fmla="*/ 0 w 375"/>
                <a:gd name="T61" fmla="*/ 0 h 773"/>
                <a:gd name="T62" fmla="*/ 0 w 375"/>
                <a:gd name="T63" fmla="*/ 0 h 773"/>
                <a:gd name="T64" fmla="*/ 0 w 375"/>
                <a:gd name="T65" fmla="*/ 0 h 773"/>
                <a:gd name="T66" fmla="*/ 0 w 375"/>
                <a:gd name="T67" fmla="*/ 0 h 773"/>
                <a:gd name="T68" fmla="*/ 0 w 375"/>
                <a:gd name="T69" fmla="*/ 0 h 773"/>
                <a:gd name="T70" fmla="*/ 0 w 375"/>
                <a:gd name="T71" fmla="*/ 0 h 773"/>
                <a:gd name="T72" fmla="*/ 0 w 375"/>
                <a:gd name="T73" fmla="*/ 0 h 773"/>
                <a:gd name="T74" fmla="*/ 0 w 375"/>
                <a:gd name="T75" fmla="*/ 0 h 773"/>
                <a:gd name="T76" fmla="*/ 0 w 375"/>
                <a:gd name="T77" fmla="*/ 0 h 773"/>
                <a:gd name="T78" fmla="*/ 0 w 375"/>
                <a:gd name="T79" fmla="*/ 0 h 773"/>
                <a:gd name="T80" fmla="*/ 0 w 375"/>
                <a:gd name="T81" fmla="*/ 0 h 773"/>
                <a:gd name="T82" fmla="*/ 0 w 375"/>
                <a:gd name="T83" fmla="*/ 0 h 773"/>
                <a:gd name="T84" fmla="*/ 0 w 375"/>
                <a:gd name="T85" fmla="*/ 0 h 773"/>
                <a:gd name="T86" fmla="*/ 0 w 375"/>
                <a:gd name="T87" fmla="*/ 0 h 773"/>
                <a:gd name="T88" fmla="*/ 0 w 375"/>
                <a:gd name="T89" fmla="*/ 0 h 773"/>
                <a:gd name="T90" fmla="*/ 0 w 375"/>
                <a:gd name="T91" fmla="*/ 0 h 773"/>
                <a:gd name="T92" fmla="*/ 0 w 375"/>
                <a:gd name="T93" fmla="*/ 0 h 773"/>
                <a:gd name="T94" fmla="*/ 0 w 375"/>
                <a:gd name="T95" fmla="*/ 0 h 773"/>
                <a:gd name="T96" fmla="*/ 0 w 375"/>
                <a:gd name="T97" fmla="*/ 0 h 773"/>
                <a:gd name="T98" fmla="*/ 0 w 375"/>
                <a:gd name="T99" fmla="*/ 0 h 773"/>
                <a:gd name="T100" fmla="*/ 0 w 375"/>
                <a:gd name="T101" fmla="*/ 0 h 773"/>
                <a:gd name="T102" fmla="*/ 0 w 375"/>
                <a:gd name="T103" fmla="*/ 0 h 773"/>
                <a:gd name="T104" fmla="*/ 0 w 375"/>
                <a:gd name="T105" fmla="*/ 0 h 773"/>
                <a:gd name="T106" fmla="*/ 0 w 375"/>
                <a:gd name="T107" fmla="*/ 0 h 773"/>
                <a:gd name="T108" fmla="*/ 0 w 375"/>
                <a:gd name="T109" fmla="*/ 0 h 773"/>
                <a:gd name="T110" fmla="*/ 0 w 375"/>
                <a:gd name="T111" fmla="*/ 0 h 773"/>
                <a:gd name="T112" fmla="*/ 0 w 375"/>
                <a:gd name="T113" fmla="*/ 0 h 773"/>
                <a:gd name="T114" fmla="*/ 0 w 375"/>
                <a:gd name="T115" fmla="*/ 0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5"/>
                <a:gd name="T175" fmla="*/ 0 h 773"/>
                <a:gd name="T176" fmla="*/ 375 w 375"/>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5" h="773">
                  <a:moveTo>
                    <a:pt x="30" y="640"/>
                  </a:moveTo>
                  <a:lnTo>
                    <a:pt x="40" y="647"/>
                  </a:lnTo>
                  <a:lnTo>
                    <a:pt x="53" y="654"/>
                  </a:lnTo>
                  <a:lnTo>
                    <a:pt x="67" y="660"/>
                  </a:lnTo>
                  <a:lnTo>
                    <a:pt x="82" y="666"/>
                  </a:lnTo>
                  <a:lnTo>
                    <a:pt x="98" y="671"/>
                  </a:lnTo>
                  <a:lnTo>
                    <a:pt x="116" y="675"/>
                  </a:lnTo>
                  <a:lnTo>
                    <a:pt x="133" y="678"/>
                  </a:lnTo>
                  <a:lnTo>
                    <a:pt x="151" y="679"/>
                  </a:lnTo>
                  <a:lnTo>
                    <a:pt x="163" y="678"/>
                  </a:lnTo>
                  <a:lnTo>
                    <a:pt x="175" y="677"/>
                  </a:lnTo>
                  <a:lnTo>
                    <a:pt x="186" y="674"/>
                  </a:lnTo>
                  <a:lnTo>
                    <a:pt x="197" y="671"/>
                  </a:lnTo>
                  <a:lnTo>
                    <a:pt x="206" y="667"/>
                  </a:lnTo>
                  <a:lnTo>
                    <a:pt x="215" y="662"/>
                  </a:lnTo>
                  <a:lnTo>
                    <a:pt x="223" y="656"/>
                  </a:lnTo>
                  <a:lnTo>
                    <a:pt x="231" y="650"/>
                  </a:lnTo>
                  <a:lnTo>
                    <a:pt x="238" y="642"/>
                  </a:lnTo>
                  <a:lnTo>
                    <a:pt x="244" y="634"/>
                  </a:lnTo>
                  <a:lnTo>
                    <a:pt x="249" y="625"/>
                  </a:lnTo>
                  <a:lnTo>
                    <a:pt x="253" y="615"/>
                  </a:lnTo>
                  <a:lnTo>
                    <a:pt x="257" y="605"/>
                  </a:lnTo>
                  <a:lnTo>
                    <a:pt x="259" y="594"/>
                  </a:lnTo>
                  <a:lnTo>
                    <a:pt x="261" y="582"/>
                  </a:lnTo>
                  <a:lnTo>
                    <a:pt x="261" y="570"/>
                  </a:lnTo>
                  <a:lnTo>
                    <a:pt x="261" y="559"/>
                  </a:lnTo>
                  <a:lnTo>
                    <a:pt x="260" y="549"/>
                  </a:lnTo>
                  <a:lnTo>
                    <a:pt x="259" y="539"/>
                  </a:lnTo>
                  <a:lnTo>
                    <a:pt x="257" y="530"/>
                  </a:lnTo>
                  <a:lnTo>
                    <a:pt x="254" y="521"/>
                  </a:lnTo>
                  <a:lnTo>
                    <a:pt x="251" y="511"/>
                  </a:lnTo>
                  <a:lnTo>
                    <a:pt x="247" y="502"/>
                  </a:lnTo>
                  <a:lnTo>
                    <a:pt x="242" y="494"/>
                  </a:lnTo>
                  <a:lnTo>
                    <a:pt x="235" y="485"/>
                  </a:lnTo>
                  <a:lnTo>
                    <a:pt x="228" y="477"/>
                  </a:lnTo>
                  <a:lnTo>
                    <a:pt x="221" y="467"/>
                  </a:lnTo>
                  <a:lnTo>
                    <a:pt x="212" y="459"/>
                  </a:lnTo>
                  <a:lnTo>
                    <a:pt x="202" y="450"/>
                  </a:lnTo>
                  <a:lnTo>
                    <a:pt x="190" y="441"/>
                  </a:lnTo>
                  <a:lnTo>
                    <a:pt x="178" y="431"/>
                  </a:lnTo>
                  <a:lnTo>
                    <a:pt x="165" y="422"/>
                  </a:lnTo>
                  <a:lnTo>
                    <a:pt x="148" y="410"/>
                  </a:lnTo>
                  <a:lnTo>
                    <a:pt x="130" y="399"/>
                  </a:lnTo>
                  <a:lnTo>
                    <a:pt x="115" y="386"/>
                  </a:lnTo>
                  <a:lnTo>
                    <a:pt x="100" y="375"/>
                  </a:lnTo>
                  <a:lnTo>
                    <a:pt x="86" y="363"/>
                  </a:lnTo>
                  <a:lnTo>
                    <a:pt x="74" y="350"/>
                  </a:lnTo>
                  <a:lnTo>
                    <a:pt x="63" y="337"/>
                  </a:lnTo>
                  <a:lnTo>
                    <a:pt x="52" y="324"/>
                  </a:lnTo>
                  <a:lnTo>
                    <a:pt x="44" y="312"/>
                  </a:lnTo>
                  <a:lnTo>
                    <a:pt x="36" y="297"/>
                  </a:lnTo>
                  <a:lnTo>
                    <a:pt x="30" y="284"/>
                  </a:lnTo>
                  <a:lnTo>
                    <a:pt x="24" y="270"/>
                  </a:lnTo>
                  <a:lnTo>
                    <a:pt x="20" y="255"/>
                  </a:lnTo>
                  <a:lnTo>
                    <a:pt x="17" y="240"/>
                  </a:lnTo>
                  <a:lnTo>
                    <a:pt x="15" y="225"/>
                  </a:lnTo>
                  <a:lnTo>
                    <a:pt x="15" y="209"/>
                  </a:lnTo>
                  <a:lnTo>
                    <a:pt x="15" y="198"/>
                  </a:lnTo>
                  <a:lnTo>
                    <a:pt x="16" y="187"/>
                  </a:lnTo>
                  <a:lnTo>
                    <a:pt x="17" y="175"/>
                  </a:lnTo>
                  <a:lnTo>
                    <a:pt x="19" y="165"/>
                  </a:lnTo>
                  <a:lnTo>
                    <a:pt x="21" y="154"/>
                  </a:lnTo>
                  <a:lnTo>
                    <a:pt x="24" y="145"/>
                  </a:lnTo>
                  <a:lnTo>
                    <a:pt x="27" y="134"/>
                  </a:lnTo>
                  <a:lnTo>
                    <a:pt x="30" y="124"/>
                  </a:lnTo>
                  <a:lnTo>
                    <a:pt x="39" y="106"/>
                  </a:lnTo>
                  <a:lnTo>
                    <a:pt x="49" y="89"/>
                  </a:lnTo>
                  <a:lnTo>
                    <a:pt x="61" y="73"/>
                  </a:lnTo>
                  <a:lnTo>
                    <a:pt x="74" y="59"/>
                  </a:lnTo>
                  <a:lnTo>
                    <a:pt x="88" y="45"/>
                  </a:lnTo>
                  <a:lnTo>
                    <a:pt x="105" y="34"/>
                  </a:lnTo>
                  <a:lnTo>
                    <a:pt x="121" y="24"/>
                  </a:lnTo>
                  <a:lnTo>
                    <a:pt x="139" y="16"/>
                  </a:lnTo>
                  <a:lnTo>
                    <a:pt x="159" y="10"/>
                  </a:lnTo>
                  <a:lnTo>
                    <a:pt x="178" y="4"/>
                  </a:lnTo>
                  <a:lnTo>
                    <a:pt x="200" y="1"/>
                  </a:lnTo>
                  <a:lnTo>
                    <a:pt x="221" y="0"/>
                  </a:lnTo>
                  <a:lnTo>
                    <a:pt x="243" y="1"/>
                  </a:lnTo>
                  <a:lnTo>
                    <a:pt x="262" y="4"/>
                  </a:lnTo>
                  <a:lnTo>
                    <a:pt x="281" y="9"/>
                  </a:lnTo>
                  <a:lnTo>
                    <a:pt x="298" y="14"/>
                  </a:lnTo>
                  <a:lnTo>
                    <a:pt x="314" y="19"/>
                  </a:lnTo>
                  <a:lnTo>
                    <a:pt x="329" y="26"/>
                  </a:lnTo>
                  <a:lnTo>
                    <a:pt x="342" y="32"/>
                  </a:lnTo>
                  <a:lnTo>
                    <a:pt x="354" y="39"/>
                  </a:lnTo>
                  <a:lnTo>
                    <a:pt x="323" y="129"/>
                  </a:lnTo>
                  <a:lnTo>
                    <a:pt x="312" y="122"/>
                  </a:lnTo>
                  <a:lnTo>
                    <a:pt x="301" y="116"/>
                  </a:lnTo>
                  <a:lnTo>
                    <a:pt x="289" y="110"/>
                  </a:lnTo>
                  <a:lnTo>
                    <a:pt x="277" y="105"/>
                  </a:lnTo>
                  <a:lnTo>
                    <a:pt x="264" y="101"/>
                  </a:lnTo>
                  <a:lnTo>
                    <a:pt x="251" y="98"/>
                  </a:lnTo>
                  <a:lnTo>
                    <a:pt x="238" y="97"/>
                  </a:lnTo>
                  <a:lnTo>
                    <a:pt x="222" y="96"/>
                  </a:lnTo>
                  <a:lnTo>
                    <a:pt x="211" y="97"/>
                  </a:lnTo>
                  <a:lnTo>
                    <a:pt x="200" y="98"/>
                  </a:lnTo>
                  <a:lnTo>
                    <a:pt x="189" y="101"/>
                  </a:lnTo>
                  <a:lnTo>
                    <a:pt x="180" y="104"/>
                  </a:lnTo>
                  <a:lnTo>
                    <a:pt x="172" y="108"/>
                  </a:lnTo>
                  <a:lnTo>
                    <a:pt x="164" y="113"/>
                  </a:lnTo>
                  <a:lnTo>
                    <a:pt x="157" y="119"/>
                  </a:lnTo>
                  <a:lnTo>
                    <a:pt x="151" y="125"/>
                  </a:lnTo>
                  <a:lnTo>
                    <a:pt x="144" y="132"/>
                  </a:lnTo>
                  <a:lnTo>
                    <a:pt x="139" y="140"/>
                  </a:lnTo>
                  <a:lnTo>
                    <a:pt x="135" y="148"/>
                  </a:lnTo>
                  <a:lnTo>
                    <a:pt x="132" y="156"/>
                  </a:lnTo>
                  <a:lnTo>
                    <a:pt x="129" y="164"/>
                  </a:lnTo>
                  <a:lnTo>
                    <a:pt x="128" y="173"/>
                  </a:lnTo>
                  <a:lnTo>
                    <a:pt x="126" y="183"/>
                  </a:lnTo>
                  <a:lnTo>
                    <a:pt x="126" y="192"/>
                  </a:lnTo>
                  <a:lnTo>
                    <a:pt x="126" y="201"/>
                  </a:lnTo>
                  <a:lnTo>
                    <a:pt x="127" y="209"/>
                  </a:lnTo>
                  <a:lnTo>
                    <a:pt x="128" y="218"/>
                  </a:lnTo>
                  <a:lnTo>
                    <a:pt x="130" y="226"/>
                  </a:lnTo>
                  <a:lnTo>
                    <a:pt x="132" y="234"/>
                  </a:lnTo>
                  <a:lnTo>
                    <a:pt x="136" y="241"/>
                  </a:lnTo>
                  <a:lnTo>
                    <a:pt x="140" y="248"/>
                  </a:lnTo>
                  <a:lnTo>
                    <a:pt x="144" y="256"/>
                  </a:lnTo>
                  <a:lnTo>
                    <a:pt x="151" y="264"/>
                  </a:lnTo>
                  <a:lnTo>
                    <a:pt x="157" y="271"/>
                  </a:lnTo>
                  <a:lnTo>
                    <a:pt x="165" y="279"/>
                  </a:lnTo>
                  <a:lnTo>
                    <a:pt x="173" y="286"/>
                  </a:lnTo>
                  <a:lnTo>
                    <a:pt x="194" y="302"/>
                  </a:lnTo>
                  <a:lnTo>
                    <a:pt x="219" y="321"/>
                  </a:lnTo>
                  <a:lnTo>
                    <a:pt x="235" y="332"/>
                  </a:lnTo>
                  <a:lnTo>
                    <a:pt x="251" y="342"/>
                  </a:lnTo>
                  <a:lnTo>
                    <a:pt x="266" y="354"/>
                  </a:lnTo>
                  <a:lnTo>
                    <a:pt x="281" y="366"/>
                  </a:lnTo>
                  <a:lnTo>
                    <a:pt x="294" y="378"/>
                  </a:lnTo>
                  <a:lnTo>
                    <a:pt x="307" y="391"/>
                  </a:lnTo>
                  <a:lnTo>
                    <a:pt x="318" y="404"/>
                  </a:lnTo>
                  <a:lnTo>
                    <a:pt x="330" y="417"/>
                  </a:lnTo>
                  <a:lnTo>
                    <a:pt x="340" y="431"/>
                  </a:lnTo>
                  <a:lnTo>
                    <a:pt x="348" y="447"/>
                  </a:lnTo>
                  <a:lnTo>
                    <a:pt x="356" y="462"/>
                  </a:lnTo>
                  <a:lnTo>
                    <a:pt x="362" y="478"/>
                  </a:lnTo>
                  <a:lnTo>
                    <a:pt x="367" y="495"/>
                  </a:lnTo>
                  <a:lnTo>
                    <a:pt x="372" y="512"/>
                  </a:lnTo>
                  <a:lnTo>
                    <a:pt x="374" y="531"/>
                  </a:lnTo>
                  <a:lnTo>
                    <a:pt x="375" y="549"/>
                  </a:lnTo>
                  <a:lnTo>
                    <a:pt x="375" y="564"/>
                  </a:lnTo>
                  <a:lnTo>
                    <a:pt x="374" y="577"/>
                  </a:lnTo>
                  <a:lnTo>
                    <a:pt x="372" y="590"/>
                  </a:lnTo>
                  <a:lnTo>
                    <a:pt x="370" y="602"/>
                  </a:lnTo>
                  <a:lnTo>
                    <a:pt x="367" y="615"/>
                  </a:lnTo>
                  <a:lnTo>
                    <a:pt x="364" y="626"/>
                  </a:lnTo>
                  <a:lnTo>
                    <a:pt x="360" y="637"/>
                  </a:lnTo>
                  <a:lnTo>
                    <a:pt x="356" y="649"/>
                  </a:lnTo>
                  <a:lnTo>
                    <a:pt x="352" y="659"/>
                  </a:lnTo>
                  <a:lnTo>
                    <a:pt x="347" y="668"/>
                  </a:lnTo>
                  <a:lnTo>
                    <a:pt x="342" y="678"/>
                  </a:lnTo>
                  <a:lnTo>
                    <a:pt x="336" y="686"/>
                  </a:lnTo>
                  <a:lnTo>
                    <a:pt x="330" y="696"/>
                  </a:lnTo>
                  <a:lnTo>
                    <a:pt x="322" y="704"/>
                  </a:lnTo>
                  <a:lnTo>
                    <a:pt x="315" y="711"/>
                  </a:lnTo>
                  <a:lnTo>
                    <a:pt x="308" y="718"/>
                  </a:lnTo>
                  <a:lnTo>
                    <a:pt x="300" y="725"/>
                  </a:lnTo>
                  <a:lnTo>
                    <a:pt x="292" y="731"/>
                  </a:lnTo>
                  <a:lnTo>
                    <a:pt x="284" y="737"/>
                  </a:lnTo>
                  <a:lnTo>
                    <a:pt x="274" y="743"/>
                  </a:lnTo>
                  <a:lnTo>
                    <a:pt x="256" y="752"/>
                  </a:lnTo>
                  <a:lnTo>
                    <a:pt x="235" y="760"/>
                  </a:lnTo>
                  <a:lnTo>
                    <a:pt x="215" y="766"/>
                  </a:lnTo>
                  <a:lnTo>
                    <a:pt x="194" y="770"/>
                  </a:lnTo>
                  <a:lnTo>
                    <a:pt x="171" y="772"/>
                  </a:lnTo>
                  <a:lnTo>
                    <a:pt x="148" y="773"/>
                  </a:lnTo>
                  <a:lnTo>
                    <a:pt x="127" y="772"/>
                  </a:lnTo>
                  <a:lnTo>
                    <a:pt x="107" y="770"/>
                  </a:lnTo>
                  <a:lnTo>
                    <a:pt x="86" y="767"/>
                  </a:lnTo>
                  <a:lnTo>
                    <a:pt x="66" y="762"/>
                  </a:lnTo>
                  <a:lnTo>
                    <a:pt x="47" y="755"/>
                  </a:lnTo>
                  <a:lnTo>
                    <a:pt x="30" y="748"/>
                  </a:lnTo>
                  <a:lnTo>
                    <a:pt x="14" y="740"/>
                  </a:lnTo>
                  <a:lnTo>
                    <a:pt x="0" y="730"/>
                  </a:lnTo>
                  <a:lnTo>
                    <a:pt x="30" y="64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7" name="Freeform 31"/>
            <p:cNvSpPr>
              <a:spLocks/>
            </p:cNvSpPr>
            <p:nvPr/>
          </p:nvSpPr>
          <p:spPr bwMode="auto">
            <a:xfrm>
              <a:off x="3789" y="1913"/>
              <a:ext cx="132"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7" y="751"/>
                  </a:lnTo>
                  <a:lnTo>
                    <a:pt x="375" y="756"/>
                  </a:lnTo>
                  <a:lnTo>
                    <a:pt x="362" y="761"/>
                  </a:lnTo>
                  <a:lnTo>
                    <a:pt x="346" y="765"/>
                  </a:lnTo>
                  <a:lnTo>
                    <a:pt x="330" y="769"/>
                  </a:lnTo>
                  <a:lnTo>
                    <a:pt x="312" y="771"/>
                  </a:lnTo>
                  <a:lnTo>
                    <a:pt x="293" y="773"/>
                  </a:lnTo>
                  <a:lnTo>
                    <a:pt x="274" y="773"/>
                  </a:lnTo>
                  <a:lnTo>
                    <a:pt x="259" y="773"/>
                  </a:lnTo>
                  <a:lnTo>
                    <a:pt x="244" y="772"/>
                  </a:lnTo>
                  <a:lnTo>
                    <a:pt x="230" y="770"/>
                  </a:lnTo>
                  <a:lnTo>
                    <a:pt x="216" y="767"/>
                  </a:lnTo>
                  <a:lnTo>
                    <a:pt x="201" y="764"/>
                  </a:lnTo>
                  <a:lnTo>
                    <a:pt x="188" y="760"/>
                  </a:lnTo>
                  <a:lnTo>
                    <a:pt x="175" y="755"/>
                  </a:lnTo>
                  <a:lnTo>
                    <a:pt x="161" y="749"/>
                  </a:lnTo>
                  <a:lnTo>
                    <a:pt x="149" y="743"/>
                  </a:lnTo>
                  <a:lnTo>
                    <a:pt x="138" y="736"/>
                  </a:lnTo>
                  <a:lnTo>
                    <a:pt x="126" y="727"/>
                  </a:lnTo>
                  <a:lnTo>
                    <a:pt x="115" y="718"/>
                  </a:lnTo>
                  <a:lnTo>
                    <a:pt x="104" y="709"/>
                  </a:lnTo>
                  <a:lnTo>
                    <a:pt x="94" y="699"/>
                  </a:lnTo>
                  <a:lnTo>
                    <a:pt x="85" y="688"/>
                  </a:lnTo>
                  <a:lnTo>
                    <a:pt x="75" y="676"/>
                  </a:lnTo>
                  <a:lnTo>
                    <a:pt x="66" y="664"/>
                  </a:lnTo>
                  <a:lnTo>
                    <a:pt x="58" y="651"/>
                  </a:lnTo>
                  <a:lnTo>
                    <a:pt x="50" y="637"/>
                  </a:lnTo>
                  <a:lnTo>
                    <a:pt x="43" y="623"/>
                  </a:lnTo>
                  <a:lnTo>
                    <a:pt x="37" y="608"/>
                  </a:lnTo>
                  <a:lnTo>
                    <a:pt x="29" y="591"/>
                  </a:lnTo>
                  <a:lnTo>
                    <a:pt x="24" y="575"/>
                  </a:lnTo>
                  <a:lnTo>
                    <a:pt x="19" y="557"/>
                  </a:lnTo>
                  <a:lnTo>
                    <a:pt x="14" y="539"/>
                  </a:lnTo>
                  <a:lnTo>
                    <a:pt x="11" y="521"/>
                  </a:lnTo>
                  <a:lnTo>
                    <a:pt x="7" y="501"/>
                  </a:lnTo>
                  <a:lnTo>
                    <a:pt x="4" y="481"/>
                  </a:lnTo>
                  <a:lnTo>
                    <a:pt x="2" y="459"/>
                  </a:lnTo>
                  <a:lnTo>
                    <a:pt x="1" y="438"/>
                  </a:lnTo>
                  <a:lnTo>
                    <a:pt x="0" y="416"/>
                  </a:lnTo>
                  <a:lnTo>
                    <a:pt x="0" y="393"/>
                  </a:lnTo>
                  <a:lnTo>
                    <a:pt x="0" y="372"/>
                  </a:lnTo>
                  <a:lnTo>
                    <a:pt x="1" y="353"/>
                  </a:lnTo>
                  <a:lnTo>
                    <a:pt x="2" y="333"/>
                  </a:lnTo>
                  <a:lnTo>
                    <a:pt x="4" y="314"/>
                  </a:lnTo>
                  <a:lnTo>
                    <a:pt x="7" y="295"/>
                  </a:lnTo>
                  <a:lnTo>
                    <a:pt x="11" y="276"/>
                  </a:lnTo>
                  <a:lnTo>
                    <a:pt x="14" y="258"/>
                  </a:lnTo>
                  <a:lnTo>
                    <a:pt x="19" y="240"/>
                  </a:lnTo>
                  <a:lnTo>
                    <a:pt x="24" y="223"/>
                  </a:lnTo>
                  <a:lnTo>
                    <a:pt x="30" y="206"/>
                  </a:lnTo>
                  <a:lnTo>
                    <a:pt x="37" y="190"/>
                  </a:lnTo>
                  <a:lnTo>
                    <a:pt x="44" y="173"/>
                  </a:lnTo>
                  <a:lnTo>
                    <a:pt x="51" y="158"/>
                  </a:lnTo>
                  <a:lnTo>
                    <a:pt x="59" y="144"/>
                  </a:lnTo>
                  <a:lnTo>
                    <a:pt x="68" y="129"/>
                  </a:lnTo>
                  <a:lnTo>
                    <a:pt x="77" y="116"/>
                  </a:lnTo>
                  <a:lnTo>
                    <a:pt x="87" y="103"/>
                  </a:lnTo>
                  <a:lnTo>
                    <a:pt x="97" y="90"/>
                  </a:lnTo>
                  <a:lnTo>
                    <a:pt x="108" y="78"/>
                  </a:lnTo>
                  <a:lnTo>
                    <a:pt x="119" y="68"/>
                  </a:lnTo>
                  <a:lnTo>
                    <a:pt x="132" y="58"/>
                  </a:lnTo>
                  <a:lnTo>
                    <a:pt x="144" y="48"/>
                  </a:lnTo>
                  <a:lnTo>
                    <a:pt x="157" y="39"/>
                  </a:lnTo>
                  <a:lnTo>
                    <a:pt x="171" y="31"/>
                  </a:lnTo>
                  <a:lnTo>
                    <a:pt x="184" y="25"/>
                  </a:lnTo>
                  <a:lnTo>
                    <a:pt x="199" y="19"/>
                  </a:lnTo>
                  <a:lnTo>
                    <a:pt x="213" y="13"/>
                  </a:lnTo>
                  <a:lnTo>
                    <a:pt x="229" y="9"/>
                  </a:lnTo>
                  <a:lnTo>
                    <a:pt x="245" y="5"/>
                  </a:lnTo>
                  <a:lnTo>
                    <a:pt x="262" y="2"/>
                  </a:lnTo>
                  <a:lnTo>
                    <a:pt x="279" y="1"/>
                  </a:lnTo>
                  <a:lnTo>
                    <a:pt x="296" y="0"/>
                  </a:lnTo>
                  <a:lnTo>
                    <a:pt x="312" y="1"/>
                  </a:lnTo>
                  <a:lnTo>
                    <a:pt x="326" y="2"/>
                  </a:lnTo>
                  <a:lnTo>
                    <a:pt x="341" y="4"/>
                  </a:lnTo>
                  <a:lnTo>
                    <a:pt x="356" y="8"/>
                  </a:lnTo>
                  <a:lnTo>
                    <a:pt x="369" y="12"/>
                  </a:lnTo>
                  <a:lnTo>
                    <a:pt x="381" y="15"/>
                  </a:lnTo>
                  <a:lnTo>
                    <a:pt x="393" y="20"/>
                  </a:lnTo>
                  <a:lnTo>
                    <a:pt x="402" y="24"/>
                  </a:lnTo>
                  <a:lnTo>
                    <a:pt x="378" y="122"/>
                  </a:lnTo>
                  <a:lnTo>
                    <a:pt x="364" y="116"/>
                  </a:lnTo>
                  <a:lnTo>
                    <a:pt x="344" y="109"/>
                  </a:lnTo>
                  <a:lnTo>
                    <a:pt x="333" y="106"/>
                  </a:lnTo>
                  <a:lnTo>
                    <a:pt x="321" y="104"/>
                  </a:lnTo>
                  <a:lnTo>
                    <a:pt x="307"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5" y="182"/>
                  </a:lnTo>
                  <a:lnTo>
                    <a:pt x="160" y="192"/>
                  </a:lnTo>
                  <a:lnTo>
                    <a:pt x="150" y="213"/>
                  </a:lnTo>
                  <a:lnTo>
                    <a:pt x="142" y="236"/>
                  </a:lnTo>
                  <a:lnTo>
                    <a:pt x="135" y="259"/>
                  </a:lnTo>
                  <a:lnTo>
                    <a:pt x="129" y="285"/>
                  </a:lnTo>
                  <a:lnTo>
                    <a:pt x="124" y="311"/>
                  </a:lnTo>
                  <a:lnTo>
                    <a:pt x="121" y="337"/>
                  </a:lnTo>
                  <a:lnTo>
                    <a:pt x="119" y="365"/>
                  </a:lnTo>
                  <a:lnTo>
                    <a:pt x="118" y="393"/>
                  </a:lnTo>
                  <a:lnTo>
                    <a:pt x="119" y="424"/>
                  </a:lnTo>
                  <a:lnTo>
                    <a:pt x="122" y="455"/>
                  </a:lnTo>
                  <a:lnTo>
                    <a:pt x="126" y="484"/>
                  </a:lnTo>
                  <a:lnTo>
                    <a:pt x="131" y="510"/>
                  </a:lnTo>
                  <a:lnTo>
                    <a:pt x="138" y="536"/>
                  </a:lnTo>
                  <a:lnTo>
                    <a:pt x="146" y="558"/>
                  </a:lnTo>
                  <a:lnTo>
                    <a:pt x="150" y="570"/>
                  </a:lnTo>
                  <a:lnTo>
                    <a:pt x="155" y="580"/>
                  </a:lnTo>
                  <a:lnTo>
                    <a:pt x="160" y="590"/>
                  </a:lnTo>
                  <a:lnTo>
                    <a:pt x="166" y="599"/>
                  </a:lnTo>
                  <a:lnTo>
                    <a:pt x="172" y="608"/>
                  </a:lnTo>
                  <a:lnTo>
                    <a:pt x="178" y="617"/>
                  </a:lnTo>
                  <a:lnTo>
                    <a:pt x="185" y="624"/>
                  </a:lnTo>
                  <a:lnTo>
                    <a:pt x="191" y="631"/>
                  </a:lnTo>
                  <a:lnTo>
                    <a:pt x="198" y="638"/>
                  </a:lnTo>
                  <a:lnTo>
                    <a:pt x="206" y="644"/>
                  </a:lnTo>
                  <a:lnTo>
                    <a:pt x="213" y="650"/>
                  </a:lnTo>
                  <a:lnTo>
                    <a:pt x="222" y="655"/>
                  </a:lnTo>
                  <a:lnTo>
                    <a:pt x="230" y="659"/>
                  </a:lnTo>
                  <a:lnTo>
                    <a:pt x="239" y="663"/>
                  </a:lnTo>
                  <a:lnTo>
                    <a:pt x="247" y="667"/>
                  </a:lnTo>
                  <a:lnTo>
                    <a:pt x="256" y="669"/>
                  </a:lnTo>
                  <a:lnTo>
                    <a:pt x="266" y="671"/>
                  </a:lnTo>
                  <a:lnTo>
                    <a:pt x="276" y="673"/>
                  </a:lnTo>
                  <a:lnTo>
                    <a:pt x="286" y="674"/>
                  </a:lnTo>
                  <a:lnTo>
                    <a:pt x="296" y="674"/>
                  </a:lnTo>
                  <a:lnTo>
                    <a:pt x="308" y="674"/>
                  </a:lnTo>
                  <a:lnTo>
                    <a:pt x="319" y="673"/>
                  </a:lnTo>
                  <a:lnTo>
                    <a:pt x="330" y="671"/>
                  </a:lnTo>
                  <a:lnTo>
                    <a:pt x="340" y="669"/>
                  </a:lnTo>
                  <a:lnTo>
                    <a:pt x="351" y="666"/>
                  </a:lnTo>
                  <a:lnTo>
                    <a:pt x="361"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8" name="Freeform 32"/>
            <p:cNvSpPr>
              <a:spLocks noEditPoints="1"/>
            </p:cNvSpPr>
            <p:nvPr/>
          </p:nvSpPr>
          <p:spPr bwMode="auto">
            <a:xfrm>
              <a:off x="3947" y="1913"/>
              <a:ext cx="158"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7" y="559"/>
                  </a:lnTo>
                  <a:lnTo>
                    <a:pt x="144" y="582"/>
                  </a:lnTo>
                  <a:lnTo>
                    <a:pt x="151" y="602"/>
                  </a:lnTo>
                  <a:lnTo>
                    <a:pt x="161" y="622"/>
                  </a:lnTo>
                  <a:lnTo>
                    <a:pt x="166"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8" y="680"/>
                  </a:lnTo>
                  <a:lnTo>
                    <a:pt x="277" y="677"/>
                  </a:lnTo>
                  <a:lnTo>
                    <a:pt x="285" y="674"/>
                  </a:lnTo>
                  <a:lnTo>
                    <a:pt x="293" y="670"/>
                  </a:lnTo>
                  <a:lnTo>
                    <a:pt x="300" y="665"/>
                  </a:lnTo>
                  <a:lnTo>
                    <a:pt x="307" y="659"/>
                  </a:lnTo>
                  <a:lnTo>
                    <a:pt x="313" y="653"/>
                  </a:lnTo>
                  <a:lnTo>
                    <a:pt x="319" y="645"/>
                  </a:lnTo>
                  <a:lnTo>
                    <a:pt x="324" y="637"/>
                  </a:lnTo>
                  <a:lnTo>
                    <a:pt x="329" y="629"/>
                  </a:lnTo>
                  <a:lnTo>
                    <a:pt x="335" y="620"/>
                  </a:lnTo>
                  <a:lnTo>
                    <a:pt x="344" y="600"/>
                  </a:lnTo>
                  <a:lnTo>
                    <a:pt x="351" y="579"/>
                  </a:lnTo>
                  <a:lnTo>
                    <a:pt x="357" y="556"/>
                  </a:lnTo>
                  <a:lnTo>
                    <a:pt x="362" y="533"/>
                  </a:lnTo>
                  <a:lnTo>
                    <a:pt x="366" y="508"/>
                  </a:lnTo>
                  <a:lnTo>
                    <a:pt x="369" y="484"/>
                  </a:lnTo>
                  <a:lnTo>
                    <a:pt x="371" y="459"/>
                  </a:lnTo>
                  <a:lnTo>
                    <a:pt x="373" y="435"/>
                  </a:lnTo>
                  <a:lnTo>
                    <a:pt x="374" y="411"/>
                  </a:lnTo>
                  <a:lnTo>
                    <a:pt x="374" y="388"/>
                  </a:lnTo>
                  <a:lnTo>
                    <a:pt x="374" y="366"/>
                  </a:lnTo>
                  <a:lnTo>
                    <a:pt x="373" y="342"/>
                  </a:lnTo>
                  <a:lnTo>
                    <a:pt x="371" y="318"/>
                  </a:lnTo>
                  <a:lnTo>
                    <a:pt x="369" y="293"/>
                  </a:lnTo>
                  <a:lnTo>
                    <a:pt x="366" y="270"/>
                  </a:lnTo>
                  <a:lnTo>
                    <a:pt x="362" y="245"/>
                  </a:lnTo>
                  <a:lnTo>
                    <a:pt x="357" y="222"/>
                  </a:lnTo>
                  <a:lnTo>
                    <a:pt x="350" y="199"/>
                  </a:lnTo>
                  <a:lnTo>
                    <a:pt x="343" y="178"/>
                  </a:lnTo>
                  <a:lnTo>
                    <a:pt x="334" y="158"/>
                  </a:lnTo>
                  <a:lnTo>
                    <a:pt x="328" y="149"/>
                  </a:lnTo>
                  <a:lnTo>
                    <a:pt x="323" y="141"/>
                  </a:lnTo>
                  <a:lnTo>
                    <a:pt x="317" y="132"/>
                  </a:lnTo>
                  <a:lnTo>
                    <a:pt x="312" y="125"/>
                  </a:lnTo>
                  <a:lnTo>
                    <a:pt x="305" y="118"/>
                  </a:lnTo>
                  <a:lnTo>
                    <a:pt x="298" y="113"/>
                  </a:lnTo>
                  <a:lnTo>
                    <a:pt x="291" y="108"/>
                  </a:lnTo>
                  <a:lnTo>
                    <a:pt x="282" y="104"/>
                  </a:lnTo>
                  <a:lnTo>
                    <a:pt x="274" y="100"/>
                  </a:lnTo>
                  <a:lnTo>
                    <a:pt x="266" y="98"/>
                  </a:lnTo>
                  <a:lnTo>
                    <a:pt x="257" y="97"/>
                  </a:lnTo>
                  <a:lnTo>
                    <a:pt x="248" y="96"/>
                  </a:lnTo>
                  <a:lnTo>
                    <a:pt x="237" y="97"/>
                  </a:lnTo>
                  <a:lnTo>
                    <a:pt x="228" y="98"/>
                  </a:lnTo>
                  <a:lnTo>
                    <a:pt x="219" y="100"/>
                  </a:lnTo>
                  <a:lnTo>
                    <a:pt x="211" y="104"/>
                  </a:lnTo>
                  <a:lnTo>
                    <a:pt x="203"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2" y="318"/>
                  </a:lnTo>
                  <a:lnTo>
                    <a:pt x="121" y="342"/>
                  </a:lnTo>
                  <a:lnTo>
                    <a:pt x="120" y="366"/>
                  </a:lnTo>
                  <a:lnTo>
                    <a:pt x="120" y="388"/>
                  </a:lnTo>
                  <a:close/>
                  <a:moveTo>
                    <a:pt x="494" y="388"/>
                  </a:moveTo>
                  <a:lnTo>
                    <a:pt x="494" y="415"/>
                  </a:lnTo>
                  <a:lnTo>
                    <a:pt x="492"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2" y="692"/>
                  </a:lnTo>
                  <a:lnTo>
                    <a:pt x="403"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9" y="772"/>
                  </a:lnTo>
                  <a:lnTo>
                    <a:pt x="277" y="775"/>
                  </a:lnTo>
                  <a:lnTo>
                    <a:pt x="266" y="776"/>
                  </a:lnTo>
                  <a:lnTo>
                    <a:pt x="255" y="777"/>
                  </a:lnTo>
                  <a:lnTo>
                    <a:pt x="243" y="777"/>
                  </a:lnTo>
                  <a:lnTo>
                    <a:pt x="231" y="777"/>
                  </a:lnTo>
                  <a:lnTo>
                    <a:pt x="219" y="776"/>
                  </a:lnTo>
                  <a:lnTo>
                    <a:pt x="207" y="773"/>
                  </a:lnTo>
                  <a:lnTo>
                    <a:pt x="194" y="771"/>
                  </a:lnTo>
                  <a:lnTo>
                    <a:pt x="183" y="767"/>
                  </a:lnTo>
                  <a:lnTo>
                    <a:pt x="171" y="763"/>
                  </a:lnTo>
                  <a:lnTo>
                    <a:pt x="160" y="759"/>
                  </a:lnTo>
                  <a:lnTo>
                    <a:pt x="148"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5" y="613"/>
                  </a:lnTo>
                  <a:lnTo>
                    <a:pt x="30" y="596"/>
                  </a:lnTo>
                  <a:lnTo>
                    <a:pt x="24" y="579"/>
                  </a:lnTo>
                  <a:lnTo>
                    <a:pt x="19" y="562"/>
                  </a:lnTo>
                  <a:lnTo>
                    <a:pt x="14" y="543"/>
                  </a:lnTo>
                  <a:lnTo>
                    <a:pt x="11" y="524"/>
                  </a:lnTo>
                  <a:lnTo>
                    <a:pt x="8" y="503"/>
                  </a:lnTo>
                  <a:lnTo>
                    <a:pt x="5" y="482"/>
                  </a:lnTo>
                  <a:lnTo>
                    <a:pt x="3" y="460"/>
                  </a:lnTo>
                  <a:lnTo>
                    <a:pt x="1" y="438"/>
                  </a:lnTo>
                  <a:lnTo>
                    <a:pt x="0" y="414"/>
                  </a:lnTo>
                  <a:lnTo>
                    <a:pt x="0" y="389"/>
                  </a:lnTo>
                  <a:lnTo>
                    <a:pt x="0" y="364"/>
                  </a:lnTo>
                  <a:lnTo>
                    <a:pt x="1" y="340"/>
                  </a:lnTo>
                  <a:lnTo>
                    <a:pt x="3" y="317"/>
                  </a:lnTo>
                  <a:lnTo>
                    <a:pt x="5" y="294"/>
                  </a:lnTo>
                  <a:lnTo>
                    <a:pt x="8" y="273"/>
                  </a:lnTo>
                  <a:lnTo>
                    <a:pt x="12" y="252"/>
                  </a:lnTo>
                  <a:lnTo>
                    <a:pt x="16" y="232"/>
                  </a:lnTo>
                  <a:lnTo>
                    <a:pt x="22" y="213"/>
                  </a:lnTo>
                  <a:lnTo>
                    <a:pt x="27" y="195"/>
                  </a:lnTo>
                  <a:lnTo>
                    <a:pt x="33" y="179"/>
                  </a:lnTo>
                  <a:lnTo>
                    <a:pt x="39" y="162"/>
                  </a:lnTo>
                  <a:lnTo>
                    <a:pt x="46" y="146"/>
                  </a:lnTo>
                  <a:lnTo>
                    <a:pt x="53" y="131"/>
                  </a:lnTo>
                  <a:lnTo>
                    <a:pt x="60" y="118"/>
                  </a:lnTo>
                  <a:lnTo>
                    <a:pt x="69" y="105"/>
                  </a:lnTo>
                  <a:lnTo>
                    <a:pt x="78" y="93"/>
                  </a:lnTo>
                  <a:lnTo>
                    <a:pt x="87" y="81"/>
                  </a:lnTo>
                  <a:lnTo>
                    <a:pt x="96" y="70"/>
                  </a:lnTo>
                  <a:lnTo>
                    <a:pt x="105" y="61"/>
                  </a:lnTo>
                  <a:lnTo>
                    <a:pt x="116" y="52"/>
                  </a:lnTo>
                  <a:lnTo>
                    <a:pt x="126" y="43"/>
                  </a:lnTo>
                  <a:lnTo>
                    <a:pt x="136" y="36"/>
                  </a:lnTo>
                  <a:lnTo>
                    <a:pt x="147" y="29"/>
                  </a:lnTo>
                  <a:lnTo>
                    <a:pt x="158" y="23"/>
                  </a:lnTo>
                  <a:lnTo>
                    <a:pt x="169" y="18"/>
                  </a:lnTo>
                  <a:lnTo>
                    <a:pt x="181" y="13"/>
                  </a:lnTo>
                  <a:lnTo>
                    <a:pt x="192" y="10"/>
                  </a:lnTo>
                  <a:lnTo>
                    <a:pt x="204" y="6"/>
                  </a:lnTo>
                  <a:lnTo>
                    <a:pt x="216" y="3"/>
                  </a:lnTo>
                  <a:lnTo>
                    <a:pt x="227" y="2"/>
                  </a:lnTo>
                  <a:lnTo>
                    <a:pt x="239" y="1"/>
                  </a:lnTo>
                  <a:lnTo>
                    <a:pt x="252" y="0"/>
                  </a:lnTo>
                  <a:lnTo>
                    <a:pt x="264" y="1"/>
                  </a:lnTo>
                  <a:lnTo>
                    <a:pt x="276" y="2"/>
                  </a:lnTo>
                  <a:lnTo>
                    <a:pt x="289" y="4"/>
                  </a:lnTo>
                  <a:lnTo>
                    <a:pt x="301" y="6"/>
                  </a:lnTo>
                  <a:lnTo>
                    <a:pt x="313" y="10"/>
                  </a:lnTo>
                  <a:lnTo>
                    <a:pt x="324" y="14"/>
                  </a:lnTo>
                  <a:lnTo>
                    <a:pt x="336" y="19"/>
                  </a:lnTo>
                  <a:lnTo>
                    <a:pt x="347" y="25"/>
                  </a:lnTo>
                  <a:lnTo>
                    <a:pt x="357" y="31"/>
                  </a:lnTo>
                  <a:lnTo>
                    <a:pt x="368" y="38"/>
                  </a:lnTo>
                  <a:lnTo>
                    <a:pt x="378" y="45"/>
                  </a:lnTo>
                  <a:lnTo>
                    <a:pt x="388" y="55"/>
                  </a:lnTo>
                  <a:lnTo>
                    <a:pt x="397" y="64"/>
                  </a:lnTo>
                  <a:lnTo>
                    <a:pt x="406" y="74"/>
                  </a:lnTo>
                  <a:lnTo>
                    <a:pt x="415" y="84"/>
                  </a:lnTo>
                  <a:lnTo>
                    <a:pt x="424" y="97"/>
                  </a:lnTo>
                  <a:lnTo>
                    <a:pt x="432" y="109"/>
                  </a:lnTo>
                  <a:lnTo>
                    <a:pt x="439" y="122"/>
                  </a:lnTo>
                  <a:lnTo>
                    <a:pt x="446" y="136"/>
                  </a:lnTo>
                  <a:lnTo>
                    <a:pt x="453" y="151"/>
                  </a:lnTo>
                  <a:lnTo>
                    <a:pt x="459" y="166"/>
                  </a:lnTo>
                  <a:lnTo>
                    <a:pt x="465" y="183"/>
                  </a:lnTo>
                  <a:lnTo>
                    <a:pt x="471" y="199"/>
                  </a:lnTo>
                  <a:lnTo>
                    <a:pt x="476" y="217"/>
                  </a:lnTo>
                  <a:lnTo>
                    <a:pt x="480" y="236"/>
                  </a:lnTo>
                  <a:lnTo>
                    <a:pt x="483"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9" name="Freeform 33"/>
            <p:cNvSpPr>
              <a:spLocks noEditPoints="1"/>
            </p:cNvSpPr>
            <p:nvPr/>
          </p:nvSpPr>
          <p:spPr bwMode="auto">
            <a:xfrm>
              <a:off x="4149" y="1913"/>
              <a:ext cx="167" cy="351"/>
            </a:xfrm>
            <a:custGeom>
              <a:avLst/>
              <a:gdLst>
                <a:gd name="T0" fmla="*/ 0 w 492"/>
                <a:gd name="T1" fmla="*/ 0 h 1063"/>
                <a:gd name="T2" fmla="*/ 0 w 492"/>
                <a:gd name="T3" fmla="*/ 0 h 1063"/>
                <a:gd name="T4" fmla="*/ 0 w 492"/>
                <a:gd name="T5" fmla="*/ 0 h 1063"/>
                <a:gd name="T6" fmla="*/ 0 w 492"/>
                <a:gd name="T7" fmla="*/ 0 h 1063"/>
                <a:gd name="T8" fmla="*/ 0 w 492"/>
                <a:gd name="T9" fmla="*/ 0 h 1063"/>
                <a:gd name="T10" fmla="*/ 0 w 492"/>
                <a:gd name="T11" fmla="*/ 0 h 1063"/>
                <a:gd name="T12" fmla="*/ 0 w 492"/>
                <a:gd name="T13" fmla="*/ 0 h 1063"/>
                <a:gd name="T14" fmla="*/ 0 w 492"/>
                <a:gd name="T15" fmla="*/ 0 h 1063"/>
                <a:gd name="T16" fmla="*/ 0 w 492"/>
                <a:gd name="T17" fmla="*/ 0 h 1063"/>
                <a:gd name="T18" fmla="*/ 0 w 492"/>
                <a:gd name="T19" fmla="*/ 0 h 1063"/>
                <a:gd name="T20" fmla="*/ 0 w 492"/>
                <a:gd name="T21" fmla="*/ 0 h 1063"/>
                <a:gd name="T22" fmla="*/ 0 w 492"/>
                <a:gd name="T23" fmla="*/ 0 h 1063"/>
                <a:gd name="T24" fmla="*/ 0 w 492"/>
                <a:gd name="T25" fmla="*/ 0 h 1063"/>
                <a:gd name="T26" fmla="*/ 0 w 492"/>
                <a:gd name="T27" fmla="*/ 0 h 1063"/>
                <a:gd name="T28" fmla="*/ 0 w 492"/>
                <a:gd name="T29" fmla="*/ 0 h 1063"/>
                <a:gd name="T30" fmla="*/ 0 w 492"/>
                <a:gd name="T31" fmla="*/ 0 h 1063"/>
                <a:gd name="T32" fmla="*/ 0 w 492"/>
                <a:gd name="T33" fmla="*/ 0 h 1063"/>
                <a:gd name="T34" fmla="*/ 0 w 492"/>
                <a:gd name="T35" fmla="*/ 0 h 1063"/>
                <a:gd name="T36" fmla="*/ 0 w 492"/>
                <a:gd name="T37" fmla="*/ 0 h 1063"/>
                <a:gd name="T38" fmla="*/ 0 w 492"/>
                <a:gd name="T39" fmla="*/ 0 h 1063"/>
                <a:gd name="T40" fmla="*/ 0 w 492"/>
                <a:gd name="T41" fmla="*/ 0 h 1063"/>
                <a:gd name="T42" fmla="*/ 0 w 492"/>
                <a:gd name="T43" fmla="*/ 0 h 1063"/>
                <a:gd name="T44" fmla="*/ 0 w 492"/>
                <a:gd name="T45" fmla="*/ 0 h 1063"/>
                <a:gd name="T46" fmla="*/ 0 w 492"/>
                <a:gd name="T47" fmla="*/ 0 h 1063"/>
                <a:gd name="T48" fmla="*/ 0 w 492"/>
                <a:gd name="T49" fmla="*/ 0 h 1063"/>
                <a:gd name="T50" fmla="*/ 0 w 492"/>
                <a:gd name="T51" fmla="*/ 0 h 1063"/>
                <a:gd name="T52" fmla="*/ 0 w 492"/>
                <a:gd name="T53" fmla="*/ 0 h 1063"/>
                <a:gd name="T54" fmla="*/ 0 w 492"/>
                <a:gd name="T55" fmla="*/ 0 h 1063"/>
                <a:gd name="T56" fmla="*/ 0 w 492"/>
                <a:gd name="T57" fmla="*/ 0 h 1063"/>
                <a:gd name="T58" fmla="*/ 0 w 492"/>
                <a:gd name="T59" fmla="*/ 0 h 1063"/>
                <a:gd name="T60" fmla="*/ 0 w 492"/>
                <a:gd name="T61" fmla="*/ 0 h 1063"/>
                <a:gd name="T62" fmla="*/ 0 w 492"/>
                <a:gd name="T63" fmla="*/ 0 h 1063"/>
                <a:gd name="T64" fmla="*/ 0 w 492"/>
                <a:gd name="T65" fmla="*/ 0 h 1063"/>
                <a:gd name="T66" fmla="*/ 0 w 492"/>
                <a:gd name="T67" fmla="*/ 0 h 1063"/>
                <a:gd name="T68" fmla="*/ 0 w 492"/>
                <a:gd name="T69" fmla="*/ 0 h 1063"/>
                <a:gd name="T70" fmla="*/ 0 w 492"/>
                <a:gd name="T71" fmla="*/ 0 h 1063"/>
                <a:gd name="T72" fmla="*/ 0 w 492"/>
                <a:gd name="T73" fmla="*/ 0 h 1063"/>
                <a:gd name="T74" fmla="*/ 0 w 492"/>
                <a:gd name="T75" fmla="*/ 0 h 1063"/>
                <a:gd name="T76" fmla="*/ 0 w 492"/>
                <a:gd name="T77" fmla="*/ 0 h 1063"/>
                <a:gd name="T78" fmla="*/ 0 w 492"/>
                <a:gd name="T79" fmla="*/ 0 h 1063"/>
                <a:gd name="T80" fmla="*/ 0 w 492"/>
                <a:gd name="T81" fmla="*/ 0 h 1063"/>
                <a:gd name="T82" fmla="*/ 0 w 492"/>
                <a:gd name="T83" fmla="*/ 0 h 1063"/>
                <a:gd name="T84" fmla="*/ 0 w 492"/>
                <a:gd name="T85" fmla="*/ 0 h 1063"/>
                <a:gd name="T86" fmla="*/ 0 w 492"/>
                <a:gd name="T87" fmla="*/ 0 h 1063"/>
                <a:gd name="T88" fmla="*/ 0 w 492"/>
                <a:gd name="T89" fmla="*/ 0 h 1063"/>
                <a:gd name="T90" fmla="*/ 0 w 492"/>
                <a:gd name="T91" fmla="*/ 0 h 1063"/>
                <a:gd name="T92" fmla="*/ 0 w 492"/>
                <a:gd name="T93" fmla="*/ 0 h 1063"/>
                <a:gd name="T94" fmla="*/ 0 w 492"/>
                <a:gd name="T95" fmla="*/ 0 h 1063"/>
                <a:gd name="T96" fmla="*/ 0 w 492"/>
                <a:gd name="T97" fmla="*/ 0 h 10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063"/>
                <a:gd name="T149" fmla="*/ 492 w 492"/>
                <a:gd name="T150" fmla="*/ 1063 h 10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063">
                  <a:moveTo>
                    <a:pt x="124" y="489"/>
                  </a:moveTo>
                  <a:lnTo>
                    <a:pt x="125" y="505"/>
                  </a:lnTo>
                  <a:lnTo>
                    <a:pt x="126" y="522"/>
                  </a:lnTo>
                  <a:lnTo>
                    <a:pt x="128" y="537"/>
                  </a:lnTo>
                  <a:lnTo>
                    <a:pt x="130" y="551"/>
                  </a:lnTo>
                  <a:lnTo>
                    <a:pt x="135" y="571"/>
                  </a:lnTo>
                  <a:lnTo>
                    <a:pt x="140" y="587"/>
                  </a:lnTo>
                  <a:lnTo>
                    <a:pt x="146" y="602"/>
                  </a:lnTo>
                  <a:lnTo>
                    <a:pt x="152" y="616"/>
                  </a:lnTo>
                  <a:lnTo>
                    <a:pt x="160" y="628"/>
                  </a:lnTo>
                  <a:lnTo>
                    <a:pt x="167" y="638"/>
                  </a:lnTo>
                  <a:lnTo>
                    <a:pt x="174" y="648"/>
                  </a:lnTo>
                  <a:lnTo>
                    <a:pt x="182" y="655"/>
                  </a:lnTo>
                  <a:lnTo>
                    <a:pt x="190" y="661"/>
                  </a:lnTo>
                  <a:lnTo>
                    <a:pt x="197" y="666"/>
                  </a:lnTo>
                  <a:lnTo>
                    <a:pt x="206" y="670"/>
                  </a:lnTo>
                  <a:lnTo>
                    <a:pt x="213" y="673"/>
                  </a:lnTo>
                  <a:lnTo>
                    <a:pt x="220" y="675"/>
                  </a:lnTo>
                  <a:lnTo>
                    <a:pt x="227" y="676"/>
                  </a:lnTo>
                  <a:lnTo>
                    <a:pt x="234" y="677"/>
                  </a:lnTo>
                  <a:lnTo>
                    <a:pt x="240" y="677"/>
                  </a:lnTo>
                  <a:lnTo>
                    <a:pt x="250" y="677"/>
                  </a:lnTo>
                  <a:lnTo>
                    <a:pt x="259" y="675"/>
                  </a:lnTo>
                  <a:lnTo>
                    <a:pt x="267" y="674"/>
                  </a:lnTo>
                  <a:lnTo>
                    <a:pt x="275" y="671"/>
                  </a:lnTo>
                  <a:lnTo>
                    <a:pt x="282" y="668"/>
                  </a:lnTo>
                  <a:lnTo>
                    <a:pt x="289" y="664"/>
                  </a:lnTo>
                  <a:lnTo>
                    <a:pt x="297" y="659"/>
                  </a:lnTo>
                  <a:lnTo>
                    <a:pt x="303" y="654"/>
                  </a:lnTo>
                  <a:lnTo>
                    <a:pt x="310" y="648"/>
                  </a:lnTo>
                  <a:lnTo>
                    <a:pt x="315" y="641"/>
                  </a:lnTo>
                  <a:lnTo>
                    <a:pt x="321" y="633"/>
                  </a:lnTo>
                  <a:lnTo>
                    <a:pt x="326" y="626"/>
                  </a:lnTo>
                  <a:lnTo>
                    <a:pt x="336" y="609"/>
                  </a:lnTo>
                  <a:lnTo>
                    <a:pt x="344" y="590"/>
                  </a:lnTo>
                  <a:lnTo>
                    <a:pt x="351" y="569"/>
                  </a:lnTo>
                  <a:lnTo>
                    <a:pt x="357" y="547"/>
                  </a:lnTo>
                  <a:lnTo>
                    <a:pt x="362" y="523"/>
                  </a:lnTo>
                  <a:lnTo>
                    <a:pt x="366" y="498"/>
                  </a:lnTo>
                  <a:lnTo>
                    <a:pt x="369" y="472"/>
                  </a:lnTo>
                  <a:lnTo>
                    <a:pt x="371" y="445"/>
                  </a:lnTo>
                  <a:lnTo>
                    <a:pt x="372" y="417"/>
                  </a:lnTo>
                  <a:lnTo>
                    <a:pt x="372" y="389"/>
                  </a:lnTo>
                  <a:lnTo>
                    <a:pt x="372" y="361"/>
                  </a:lnTo>
                  <a:lnTo>
                    <a:pt x="371" y="332"/>
                  </a:lnTo>
                  <a:lnTo>
                    <a:pt x="368" y="306"/>
                  </a:lnTo>
                  <a:lnTo>
                    <a:pt x="365" y="279"/>
                  </a:lnTo>
                  <a:lnTo>
                    <a:pt x="361" y="254"/>
                  </a:lnTo>
                  <a:lnTo>
                    <a:pt x="356" y="231"/>
                  </a:lnTo>
                  <a:lnTo>
                    <a:pt x="350" y="208"/>
                  </a:lnTo>
                  <a:lnTo>
                    <a:pt x="342" y="188"/>
                  </a:lnTo>
                  <a:lnTo>
                    <a:pt x="333" y="169"/>
                  </a:lnTo>
                  <a:lnTo>
                    <a:pt x="323" y="153"/>
                  </a:lnTo>
                  <a:lnTo>
                    <a:pt x="318" y="146"/>
                  </a:lnTo>
                  <a:lnTo>
                    <a:pt x="313" y="139"/>
                  </a:lnTo>
                  <a:lnTo>
                    <a:pt x="307" y="132"/>
                  </a:lnTo>
                  <a:lnTo>
                    <a:pt x="301" y="126"/>
                  </a:lnTo>
                  <a:lnTo>
                    <a:pt x="294" y="121"/>
                  </a:lnTo>
                  <a:lnTo>
                    <a:pt x="287" y="116"/>
                  </a:lnTo>
                  <a:lnTo>
                    <a:pt x="280" y="113"/>
                  </a:lnTo>
                  <a:lnTo>
                    <a:pt x="272" y="109"/>
                  </a:lnTo>
                  <a:lnTo>
                    <a:pt x="265" y="107"/>
                  </a:lnTo>
                  <a:lnTo>
                    <a:pt x="257" y="105"/>
                  </a:lnTo>
                  <a:lnTo>
                    <a:pt x="248" y="104"/>
                  </a:lnTo>
                  <a:lnTo>
                    <a:pt x="239" y="104"/>
                  </a:lnTo>
                  <a:lnTo>
                    <a:pt x="229" y="104"/>
                  </a:lnTo>
                  <a:lnTo>
                    <a:pt x="219" y="107"/>
                  </a:lnTo>
                  <a:lnTo>
                    <a:pt x="210" y="110"/>
                  </a:lnTo>
                  <a:lnTo>
                    <a:pt x="199" y="115"/>
                  </a:lnTo>
                  <a:lnTo>
                    <a:pt x="190" y="121"/>
                  </a:lnTo>
                  <a:lnTo>
                    <a:pt x="182" y="128"/>
                  </a:lnTo>
                  <a:lnTo>
                    <a:pt x="174" y="137"/>
                  </a:lnTo>
                  <a:lnTo>
                    <a:pt x="166" y="146"/>
                  </a:lnTo>
                  <a:lnTo>
                    <a:pt x="159" y="155"/>
                  </a:lnTo>
                  <a:lnTo>
                    <a:pt x="152" y="166"/>
                  </a:lnTo>
                  <a:lnTo>
                    <a:pt x="146" y="176"/>
                  </a:lnTo>
                  <a:lnTo>
                    <a:pt x="141" y="189"/>
                  </a:lnTo>
                  <a:lnTo>
                    <a:pt x="137" y="201"/>
                  </a:lnTo>
                  <a:lnTo>
                    <a:pt x="133" y="213"/>
                  </a:lnTo>
                  <a:lnTo>
                    <a:pt x="131" y="226"/>
                  </a:lnTo>
                  <a:lnTo>
                    <a:pt x="129" y="239"/>
                  </a:lnTo>
                  <a:lnTo>
                    <a:pt x="127" y="252"/>
                  </a:lnTo>
                  <a:lnTo>
                    <a:pt x="126" y="267"/>
                  </a:lnTo>
                  <a:lnTo>
                    <a:pt x="125" y="281"/>
                  </a:lnTo>
                  <a:lnTo>
                    <a:pt x="124" y="296"/>
                  </a:lnTo>
                  <a:lnTo>
                    <a:pt x="124" y="489"/>
                  </a:lnTo>
                  <a:close/>
                  <a:moveTo>
                    <a:pt x="6" y="246"/>
                  </a:moveTo>
                  <a:lnTo>
                    <a:pt x="6" y="205"/>
                  </a:lnTo>
                  <a:lnTo>
                    <a:pt x="5" y="168"/>
                  </a:lnTo>
                  <a:lnTo>
                    <a:pt x="4" y="136"/>
                  </a:lnTo>
                  <a:lnTo>
                    <a:pt x="4" y="106"/>
                  </a:lnTo>
                  <a:lnTo>
                    <a:pt x="2" y="79"/>
                  </a:lnTo>
                  <a:lnTo>
                    <a:pt x="1" y="55"/>
                  </a:lnTo>
                  <a:lnTo>
                    <a:pt x="1" y="32"/>
                  </a:lnTo>
                  <a:lnTo>
                    <a:pt x="0" y="12"/>
                  </a:lnTo>
                  <a:lnTo>
                    <a:pt x="105" y="12"/>
                  </a:lnTo>
                  <a:lnTo>
                    <a:pt x="111" y="108"/>
                  </a:lnTo>
                  <a:lnTo>
                    <a:pt x="115" y="108"/>
                  </a:lnTo>
                  <a:lnTo>
                    <a:pt x="123" y="94"/>
                  </a:lnTo>
                  <a:lnTo>
                    <a:pt x="131" y="80"/>
                  </a:lnTo>
                  <a:lnTo>
                    <a:pt x="140" y="69"/>
                  </a:lnTo>
                  <a:lnTo>
                    <a:pt x="149" y="58"/>
                  </a:lnTo>
                  <a:lnTo>
                    <a:pt x="159" y="48"/>
                  </a:lnTo>
                  <a:lnTo>
                    <a:pt x="169" y="39"/>
                  </a:lnTo>
                  <a:lnTo>
                    <a:pt x="178" y="31"/>
                  </a:lnTo>
                  <a:lnTo>
                    <a:pt x="188" y="25"/>
                  </a:lnTo>
                  <a:lnTo>
                    <a:pt x="198" y="19"/>
                  </a:lnTo>
                  <a:lnTo>
                    <a:pt x="210" y="14"/>
                  </a:lnTo>
                  <a:lnTo>
                    <a:pt x="220" y="10"/>
                  </a:lnTo>
                  <a:lnTo>
                    <a:pt x="231" y="6"/>
                  </a:lnTo>
                  <a:lnTo>
                    <a:pt x="241" y="3"/>
                  </a:lnTo>
                  <a:lnTo>
                    <a:pt x="253" y="2"/>
                  </a:lnTo>
                  <a:lnTo>
                    <a:pt x="264" y="1"/>
                  </a:lnTo>
                  <a:lnTo>
                    <a:pt x="275" y="0"/>
                  </a:lnTo>
                  <a:lnTo>
                    <a:pt x="287" y="1"/>
                  </a:lnTo>
                  <a:lnTo>
                    <a:pt x="299" y="2"/>
                  </a:lnTo>
                  <a:lnTo>
                    <a:pt x="311" y="4"/>
                  </a:lnTo>
                  <a:lnTo>
                    <a:pt x="322" y="8"/>
                  </a:lnTo>
                  <a:lnTo>
                    <a:pt x="333" y="11"/>
                  </a:lnTo>
                  <a:lnTo>
                    <a:pt x="344" y="15"/>
                  </a:lnTo>
                  <a:lnTo>
                    <a:pt x="354" y="20"/>
                  </a:lnTo>
                  <a:lnTo>
                    <a:pt x="364" y="26"/>
                  </a:lnTo>
                  <a:lnTo>
                    <a:pt x="374" y="33"/>
                  </a:lnTo>
                  <a:lnTo>
                    <a:pt x="384" y="40"/>
                  </a:lnTo>
                  <a:lnTo>
                    <a:pt x="393" y="48"/>
                  </a:lnTo>
                  <a:lnTo>
                    <a:pt x="402" y="58"/>
                  </a:lnTo>
                  <a:lnTo>
                    <a:pt x="410" y="67"/>
                  </a:lnTo>
                  <a:lnTo>
                    <a:pt x="418" y="78"/>
                  </a:lnTo>
                  <a:lnTo>
                    <a:pt x="426" y="88"/>
                  </a:lnTo>
                  <a:lnTo>
                    <a:pt x="433" y="101"/>
                  </a:lnTo>
                  <a:lnTo>
                    <a:pt x="440" y="113"/>
                  </a:lnTo>
                  <a:lnTo>
                    <a:pt x="447" y="127"/>
                  </a:lnTo>
                  <a:lnTo>
                    <a:pt x="452" y="141"/>
                  </a:lnTo>
                  <a:lnTo>
                    <a:pt x="458" y="156"/>
                  </a:lnTo>
                  <a:lnTo>
                    <a:pt x="463" y="171"/>
                  </a:lnTo>
                  <a:lnTo>
                    <a:pt x="468" y="188"/>
                  </a:lnTo>
                  <a:lnTo>
                    <a:pt x="473" y="204"/>
                  </a:lnTo>
                  <a:lnTo>
                    <a:pt x="477" y="222"/>
                  </a:lnTo>
                  <a:lnTo>
                    <a:pt x="481" y="240"/>
                  </a:lnTo>
                  <a:lnTo>
                    <a:pt x="484" y="259"/>
                  </a:lnTo>
                  <a:lnTo>
                    <a:pt x="486" y="279"/>
                  </a:lnTo>
                  <a:lnTo>
                    <a:pt x="488" y="298"/>
                  </a:lnTo>
                  <a:lnTo>
                    <a:pt x="490" y="320"/>
                  </a:lnTo>
                  <a:lnTo>
                    <a:pt x="491" y="341"/>
                  </a:lnTo>
                  <a:lnTo>
                    <a:pt x="492" y="364"/>
                  </a:lnTo>
                  <a:lnTo>
                    <a:pt x="492" y="386"/>
                  </a:lnTo>
                  <a:lnTo>
                    <a:pt x="492" y="412"/>
                  </a:lnTo>
                  <a:lnTo>
                    <a:pt x="491" y="437"/>
                  </a:lnTo>
                  <a:lnTo>
                    <a:pt x="489" y="461"/>
                  </a:lnTo>
                  <a:lnTo>
                    <a:pt x="487" y="484"/>
                  </a:lnTo>
                  <a:lnTo>
                    <a:pt x="485" y="505"/>
                  </a:lnTo>
                  <a:lnTo>
                    <a:pt x="481" y="527"/>
                  </a:lnTo>
                  <a:lnTo>
                    <a:pt x="477" y="546"/>
                  </a:lnTo>
                  <a:lnTo>
                    <a:pt x="473" y="566"/>
                  </a:lnTo>
                  <a:lnTo>
                    <a:pt x="467" y="584"/>
                  </a:lnTo>
                  <a:lnTo>
                    <a:pt x="462" y="601"/>
                  </a:lnTo>
                  <a:lnTo>
                    <a:pt x="456" y="618"/>
                  </a:lnTo>
                  <a:lnTo>
                    <a:pt x="450" y="633"/>
                  </a:lnTo>
                  <a:lnTo>
                    <a:pt x="443" y="648"/>
                  </a:lnTo>
                  <a:lnTo>
                    <a:pt x="436" y="662"/>
                  </a:lnTo>
                  <a:lnTo>
                    <a:pt x="428" y="674"/>
                  </a:lnTo>
                  <a:lnTo>
                    <a:pt x="420" y="686"/>
                  </a:lnTo>
                  <a:lnTo>
                    <a:pt x="412" y="698"/>
                  </a:lnTo>
                  <a:lnTo>
                    <a:pt x="403" y="708"/>
                  </a:lnTo>
                  <a:lnTo>
                    <a:pt x="394" y="718"/>
                  </a:lnTo>
                  <a:lnTo>
                    <a:pt x="385" y="727"/>
                  </a:lnTo>
                  <a:lnTo>
                    <a:pt x="375" y="736"/>
                  </a:lnTo>
                  <a:lnTo>
                    <a:pt x="365" y="743"/>
                  </a:lnTo>
                  <a:lnTo>
                    <a:pt x="356" y="749"/>
                  </a:lnTo>
                  <a:lnTo>
                    <a:pt x="346" y="755"/>
                  </a:lnTo>
                  <a:lnTo>
                    <a:pt x="336" y="760"/>
                  </a:lnTo>
                  <a:lnTo>
                    <a:pt x="324" y="764"/>
                  </a:lnTo>
                  <a:lnTo>
                    <a:pt x="314" y="768"/>
                  </a:lnTo>
                  <a:lnTo>
                    <a:pt x="303" y="771"/>
                  </a:lnTo>
                  <a:lnTo>
                    <a:pt x="293" y="773"/>
                  </a:lnTo>
                  <a:lnTo>
                    <a:pt x="281" y="776"/>
                  </a:lnTo>
                  <a:lnTo>
                    <a:pt x="270" y="777"/>
                  </a:lnTo>
                  <a:lnTo>
                    <a:pt x="260" y="777"/>
                  </a:lnTo>
                  <a:lnTo>
                    <a:pt x="246" y="777"/>
                  </a:lnTo>
                  <a:lnTo>
                    <a:pt x="234" y="775"/>
                  </a:lnTo>
                  <a:lnTo>
                    <a:pt x="222" y="772"/>
                  </a:lnTo>
                  <a:lnTo>
                    <a:pt x="212" y="769"/>
                  </a:lnTo>
                  <a:lnTo>
                    <a:pt x="201" y="765"/>
                  </a:lnTo>
                  <a:lnTo>
                    <a:pt x="191" y="760"/>
                  </a:lnTo>
                  <a:lnTo>
                    <a:pt x="182" y="755"/>
                  </a:lnTo>
                  <a:lnTo>
                    <a:pt x="174" y="749"/>
                  </a:lnTo>
                  <a:lnTo>
                    <a:pt x="167" y="743"/>
                  </a:lnTo>
                  <a:lnTo>
                    <a:pt x="160" y="736"/>
                  </a:lnTo>
                  <a:lnTo>
                    <a:pt x="152" y="728"/>
                  </a:lnTo>
                  <a:lnTo>
                    <a:pt x="146" y="721"/>
                  </a:lnTo>
                  <a:lnTo>
                    <a:pt x="136" y="706"/>
                  </a:lnTo>
                  <a:lnTo>
                    <a:pt x="127" y="690"/>
                  </a:lnTo>
                  <a:lnTo>
                    <a:pt x="124" y="690"/>
                  </a:lnTo>
                  <a:lnTo>
                    <a:pt x="124" y="1063"/>
                  </a:lnTo>
                  <a:lnTo>
                    <a:pt x="6" y="1063"/>
                  </a:lnTo>
                  <a:lnTo>
                    <a:pt x="6" y="2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0" name="Freeform 34"/>
            <p:cNvSpPr>
              <a:spLocks noEditPoints="1"/>
            </p:cNvSpPr>
            <p:nvPr/>
          </p:nvSpPr>
          <p:spPr bwMode="auto">
            <a:xfrm>
              <a:off x="4351" y="1913"/>
              <a:ext cx="158" cy="255"/>
            </a:xfrm>
            <a:custGeom>
              <a:avLst/>
              <a:gdLst>
                <a:gd name="T0" fmla="*/ 0 w 470"/>
                <a:gd name="T1" fmla="*/ 0 h 773"/>
                <a:gd name="T2" fmla="*/ 0 w 470"/>
                <a:gd name="T3" fmla="*/ 0 h 773"/>
                <a:gd name="T4" fmla="*/ 0 w 470"/>
                <a:gd name="T5" fmla="*/ 0 h 773"/>
                <a:gd name="T6" fmla="*/ 0 w 470"/>
                <a:gd name="T7" fmla="*/ 0 h 773"/>
                <a:gd name="T8" fmla="*/ 0 w 470"/>
                <a:gd name="T9" fmla="*/ 0 h 773"/>
                <a:gd name="T10" fmla="*/ 0 w 470"/>
                <a:gd name="T11" fmla="*/ 0 h 773"/>
                <a:gd name="T12" fmla="*/ 0 w 470"/>
                <a:gd name="T13" fmla="*/ 0 h 773"/>
                <a:gd name="T14" fmla="*/ 0 w 470"/>
                <a:gd name="T15" fmla="*/ 0 h 773"/>
                <a:gd name="T16" fmla="*/ 0 w 470"/>
                <a:gd name="T17" fmla="*/ 0 h 773"/>
                <a:gd name="T18" fmla="*/ 0 w 470"/>
                <a:gd name="T19" fmla="*/ 0 h 773"/>
                <a:gd name="T20" fmla="*/ 0 w 470"/>
                <a:gd name="T21" fmla="*/ 0 h 773"/>
                <a:gd name="T22" fmla="*/ 0 w 470"/>
                <a:gd name="T23" fmla="*/ 0 h 773"/>
                <a:gd name="T24" fmla="*/ 0 w 470"/>
                <a:gd name="T25" fmla="*/ 0 h 773"/>
                <a:gd name="T26" fmla="*/ 0 w 470"/>
                <a:gd name="T27" fmla="*/ 0 h 773"/>
                <a:gd name="T28" fmla="*/ 0 w 470"/>
                <a:gd name="T29" fmla="*/ 0 h 773"/>
                <a:gd name="T30" fmla="*/ 0 w 470"/>
                <a:gd name="T31" fmla="*/ 0 h 773"/>
                <a:gd name="T32" fmla="*/ 0 w 470"/>
                <a:gd name="T33" fmla="*/ 0 h 773"/>
                <a:gd name="T34" fmla="*/ 0 w 470"/>
                <a:gd name="T35" fmla="*/ 0 h 773"/>
                <a:gd name="T36" fmla="*/ 0 w 470"/>
                <a:gd name="T37" fmla="*/ 0 h 773"/>
                <a:gd name="T38" fmla="*/ 0 w 470"/>
                <a:gd name="T39" fmla="*/ 0 h 773"/>
                <a:gd name="T40" fmla="*/ 0 w 470"/>
                <a:gd name="T41" fmla="*/ 0 h 773"/>
                <a:gd name="T42" fmla="*/ 0 w 470"/>
                <a:gd name="T43" fmla="*/ 0 h 773"/>
                <a:gd name="T44" fmla="*/ 0 w 470"/>
                <a:gd name="T45" fmla="*/ 0 h 773"/>
                <a:gd name="T46" fmla="*/ 0 w 470"/>
                <a:gd name="T47" fmla="*/ 0 h 773"/>
                <a:gd name="T48" fmla="*/ 0 w 470"/>
                <a:gd name="T49" fmla="*/ 0 h 773"/>
                <a:gd name="T50" fmla="*/ 0 w 470"/>
                <a:gd name="T51" fmla="*/ 0 h 773"/>
                <a:gd name="T52" fmla="*/ 0 w 470"/>
                <a:gd name="T53" fmla="*/ 0 h 773"/>
                <a:gd name="T54" fmla="*/ 0 w 470"/>
                <a:gd name="T55" fmla="*/ 0 h 773"/>
                <a:gd name="T56" fmla="*/ 0 w 470"/>
                <a:gd name="T57" fmla="*/ 0 h 773"/>
                <a:gd name="T58" fmla="*/ 0 w 470"/>
                <a:gd name="T59" fmla="*/ 0 h 773"/>
                <a:gd name="T60" fmla="*/ 0 w 470"/>
                <a:gd name="T61" fmla="*/ 0 h 773"/>
                <a:gd name="T62" fmla="*/ 0 w 470"/>
                <a:gd name="T63" fmla="*/ 0 h 773"/>
                <a:gd name="T64" fmla="*/ 0 w 470"/>
                <a:gd name="T65" fmla="*/ 0 h 773"/>
                <a:gd name="T66" fmla="*/ 0 w 470"/>
                <a:gd name="T67" fmla="*/ 0 h 773"/>
                <a:gd name="T68" fmla="*/ 0 w 470"/>
                <a:gd name="T69" fmla="*/ 0 h 773"/>
                <a:gd name="T70" fmla="*/ 0 w 470"/>
                <a:gd name="T71" fmla="*/ 0 h 773"/>
                <a:gd name="T72" fmla="*/ 0 w 470"/>
                <a:gd name="T73" fmla="*/ 0 h 773"/>
                <a:gd name="T74" fmla="*/ 0 w 470"/>
                <a:gd name="T75" fmla="*/ 0 h 773"/>
                <a:gd name="T76" fmla="*/ 0 w 470"/>
                <a:gd name="T77" fmla="*/ 0 h 773"/>
                <a:gd name="T78" fmla="*/ 0 w 470"/>
                <a:gd name="T79" fmla="*/ 0 h 773"/>
                <a:gd name="T80" fmla="*/ 0 w 470"/>
                <a:gd name="T81" fmla="*/ 0 h 773"/>
                <a:gd name="T82" fmla="*/ 0 w 470"/>
                <a:gd name="T83" fmla="*/ 0 h 773"/>
                <a:gd name="T84" fmla="*/ 0 w 470"/>
                <a:gd name="T85" fmla="*/ 0 h 773"/>
                <a:gd name="T86" fmla="*/ 0 w 470"/>
                <a:gd name="T87" fmla="*/ 0 h 773"/>
                <a:gd name="T88" fmla="*/ 0 w 470"/>
                <a:gd name="T89" fmla="*/ 0 h 773"/>
                <a:gd name="T90" fmla="*/ 0 w 470"/>
                <a:gd name="T91" fmla="*/ 0 h 773"/>
                <a:gd name="T92" fmla="*/ 0 w 470"/>
                <a:gd name="T93" fmla="*/ 0 h 773"/>
                <a:gd name="T94" fmla="*/ 0 w 470"/>
                <a:gd name="T95" fmla="*/ 0 h 773"/>
                <a:gd name="T96" fmla="*/ 0 w 470"/>
                <a:gd name="T97" fmla="*/ 0 h 773"/>
                <a:gd name="T98" fmla="*/ 0 w 470"/>
                <a:gd name="T99" fmla="*/ 0 h 773"/>
                <a:gd name="T100" fmla="*/ 0 w 470"/>
                <a:gd name="T101" fmla="*/ 0 h 773"/>
                <a:gd name="T102" fmla="*/ 0 w 470"/>
                <a:gd name="T103" fmla="*/ 0 h 773"/>
                <a:gd name="T104" fmla="*/ 0 w 470"/>
                <a:gd name="T105" fmla="*/ 0 h 773"/>
                <a:gd name="T106" fmla="*/ 0 w 470"/>
                <a:gd name="T107" fmla="*/ 0 h 773"/>
                <a:gd name="T108" fmla="*/ 0 w 470"/>
                <a:gd name="T109" fmla="*/ 0 h 773"/>
                <a:gd name="T110" fmla="*/ 0 w 470"/>
                <a:gd name="T111" fmla="*/ 0 h 773"/>
                <a:gd name="T112" fmla="*/ 0 w 470"/>
                <a:gd name="T113" fmla="*/ 0 h 773"/>
                <a:gd name="T114" fmla="*/ 0 w 470"/>
                <a:gd name="T115" fmla="*/ 0 h 773"/>
                <a:gd name="T116" fmla="*/ 0 w 470"/>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0"/>
                <a:gd name="T178" fmla="*/ 0 h 773"/>
                <a:gd name="T179" fmla="*/ 470 w 470"/>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0" h="773">
                  <a:moveTo>
                    <a:pt x="354" y="311"/>
                  </a:moveTo>
                  <a:lnTo>
                    <a:pt x="354" y="283"/>
                  </a:lnTo>
                  <a:lnTo>
                    <a:pt x="352" y="258"/>
                  </a:lnTo>
                  <a:lnTo>
                    <a:pt x="349" y="235"/>
                  </a:lnTo>
                  <a:lnTo>
                    <a:pt x="346" y="213"/>
                  </a:lnTo>
                  <a:lnTo>
                    <a:pt x="341" y="194"/>
                  </a:lnTo>
                  <a:lnTo>
                    <a:pt x="335" y="176"/>
                  </a:lnTo>
                  <a:lnTo>
                    <a:pt x="329" y="160"/>
                  </a:lnTo>
                  <a:lnTo>
                    <a:pt x="320" y="146"/>
                  </a:lnTo>
                  <a:lnTo>
                    <a:pt x="312" y="133"/>
                  </a:lnTo>
                  <a:lnTo>
                    <a:pt x="304" y="123"/>
                  </a:lnTo>
                  <a:lnTo>
                    <a:pt x="294" y="114"/>
                  </a:lnTo>
                  <a:lnTo>
                    <a:pt x="285" y="107"/>
                  </a:lnTo>
                  <a:lnTo>
                    <a:pt x="274" y="101"/>
                  </a:lnTo>
                  <a:lnTo>
                    <a:pt x="264" y="98"/>
                  </a:lnTo>
                  <a:lnTo>
                    <a:pt x="253" y="95"/>
                  </a:lnTo>
                  <a:lnTo>
                    <a:pt x="243" y="94"/>
                  </a:lnTo>
                  <a:lnTo>
                    <a:pt x="236" y="95"/>
                  </a:lnTo>
                  <a:lnTo>
                    <a:pt x="228" y="96"/>
                  </a:lnTo>
                  <a:lnTo>
                    <a:pt x="221" y="97"/>
                  </a:lnTo>
                  <a:lnTo>
                    <a:pt x="215" y="99"/>
                  </a:lnTo>
                  <a:lnTo>
                    <a:pt x="208" y="102"/>
                  </a:lnTo>
                  <a:lnTo>
                    <a:pt x="202" y="105"/>
                  </a:lnTo>
                  <a:lnTo>
                    <a:pt x="197" y="109"/>
                  </a:lnTo>
                  <a:lnTo>
                    <a:pt x="191" y="113"/>
                  </a:lnTo>
                  <a:lnTo>
                    <a:pt x="180" y="123"/>
                  </a:lnTo>
                  <a:lnTo>
                    <a:pt x="170" y="136"/>
                  </a:lnTo>
                  <a:lnTo>
                    <a:pt x="161" y="149"/>
                  </a:lnTo>
                  <a:lnTo>
                    <a:pt x="154" y="163"/>
                  </a:lnTo>
                  <a:lnTo>
                    <a:pt x="147" y="180"/>
                  </a:lnTo>
                  <a:lnTo>
                    <a:pt x="139" y="197"/>
                  </a:lnTo>
                  <a:lnTo>
                    <a:pt x="134" y="214"/>
                  </a:lnTo>
                  <a:lnTo>
                    <a:pt x="130" y="233"/>
                  </a:lnTo>
                  <a:lnTo>
                    <a:pt x="126" y="252"/>
                  </a:lnTo>
                  <a:lnTo>
                    <a:pt x="123" y="272"/>
                  </a:lnTo>
                  <a:lnTo>
                    <a:pt x="121" y="291"/>
                  </a:lnTo>
                  <a:lnTo>
                    <a:pt x="120" y="311"/>
                  </a:lnTo>
                  <a:lnTo>
                    <a:pt x="354" y="311"/>
                  </a:lnTo>
                  <a:close/>
                  <a:moveTo>
                    <a:pt x="118" y="399"/>
                  </a:moveTo>
                  <a:lnTo>
                    <a:pt x="119" y="420"/>
                  </a:lnTo>
                  <a:lnTo>
                    <a:pt x="119" y="441"/>
                  </a:lnTo>
                  <a:lnTo>
                    <a:pt x="121" y="459"/>
                  </a:lnTo>
                  <a:lnTo>
                    <a:pt x="122" y="478"/>
                  </a:lnTo>
                  <a:lnTo>
                    <a:pt x="125" y="495"/>
                  </a:lnTo>
                  <a:lnTo>
                    <a:pt x="127" y="510"/>
                  </a:lnTo>
                  <a:lnTo>
                    <a:pt x="130" y="526"/>
                  </a:lnTo>
                  <a:lnTo>
                    <a:pt x="134" y="540"/>
                  </a:lnTo>
                  <a:lnTo>
                    <a:pt x="137"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09" y="656"/>
                  </a:lnTo>
                  <a:lnTo>
                    <a:pt x="216" y="661"/>
                  </a:lnTo>
                  <a:lnTo>
                    <a:pt x="224" y="664"/>
                  </a:lnTo>
                  <a:lnTo>
                    <a:pt x="231" y="668"/>
                  </a:lnTo>
                  <a:lnTo>
                    <a:pt x="247" y="673"/>
                  </a:lnTo>
                  <a:lnTo>
                    <a:pt x="263" y="676"/>
                  </a:lnTo>
                  <a:lnTo>
                    <a:pt x="280" y="678"/>
                  </a:lnTo>
                  <a:lnTo>
                    <a:pt x="295" y="679"/>
                  </a:lnTo>
                  <a:lnTo>
                    <a:pt x="314" y="678"/>
                  </a:lnTo>
                  <a:lnTo>
                    <a:pt x="333" y="676"/>
                  </a:lnTo>
                  <a:lnTo>
                    <a:pt x="350" y="674"/>
                  </a:lnTo>
                  <a:lnTo>
                    <a:pt x="367" y="671"/>
                  </a:lnTo>
                  <a:lnTo>
                    <a:pt x="381" y="667"/>
                  </a:lnTo>
                  <a:lnTo>
                    <a:pt x="395" y="662"/>
                  </a:lnTo>
                  <a:lnTo>
                    <a:pt x="408" y="657"/>
                  </a:lnTo>
                  <a:lnTo>
                    <a:pt x="420" y="651"/>
                  </a:lnTo>
                  <a:lnTo>
                    <a:pt x="440" y="738"/>
                  </a:lnTo>
                  <a:lnTo>
                    <a:pt x="423" y="746"/>
                  </a:lnTo>
                  <a:lnTo>
                    <a:pt x="404" y="753"/>
                  </a:lnTo>
                  <a:lnTo>
                    <a:pt x="385" y="759"/>
                  </a:lnTo>
                  <a:lnTo>
                    <a:pt x="363" y="764"/>
                  </a:lnTo>
                  <a:lnTo>
                    <a:pt x="342" y="768"/>
                  </a:lnTo>
                  <a:lnTo>
                    <a:pt x="319" y="771"/>
                  </a:lnTo>
                  <a:lnTo>
                    <a:pt x="297" y="773"/>
                  </a:lnTo>
                  <a:lnTo>
                    <a:pt x="273" y="773"/>
                  </a:lnTo>
                  <a:lnTo>
                    <a:pt x="257" y="773"/>
                  </a:lnTo>
                  <a:lnTo>
                    <a:pt x="241" y="771"/>
                  </a:lnTo>
                  <a:lnTo>
                    <a:pt x="225" y="769"/>
                  </a:lnTo>
                  <a:lnTo>
                    <a:pt x="210" y="767"/>
                  </a:lnTo>
                  <a:lnTo>
                    <a:pt x="196" y="763"/>
                  </a:lnTo>
                  <a:lnTo>
                    <a:pt x="181" y="758"/>
                  </a:lnTo>
                  <a:lnTo>
                    <a:pt x="168" y="753"/>
                  </a:lnTo>
                  <a:lnTo>
                    <a:pt x="155" y="747"/>
                  </a:lnTo>
                  <a:lnTo>
                    <a:pt x="142" y="740"/>
                  </a:lnTo>
                  <a:lnTo>
                    <a:pt x="130" y="733"/>
                  </a:lnTo>
                  <a:lnTo>
                    <a:pt x="119" y="724"/>
                  </a:lnTo>
                  <a:lnTo>
                    <a:pt x="108" y="715"/>
                  </a:lnTo>
                  <a:lnTo>
                    <a:pt x="97" y="705"/>
                  </a:lnTo>
                  <a:lnTo>
                    <a:pt x="87" y="695"/>
                  </a:lnTo>
                  <a:lnTo>
                    <a:pt x="78" y="683"/>
                  </a:lnTo>
                  <a:lnTo>
                    <a:pt x="70" y="671"/>
                  </a:lnTo>
                  <a:lnTo>
                    <a:pt x="61" y="659"/>
                  </a:lnTo>
                  <a:lnTo>
                    <a:pt x="53" y="645"/>
                  </a:lnTo>
                  <a:lnTo>
                    <a:pt x="46" y="631"/>
                  </a:lnTo>
                  <a:lnTo>
                    <a:pt x="39" y="617"/>
                  </a:lnTo>
                  <a:lnTo>
                    <a:pt x="33" y="601"/>
                  </a:lnTo>
                  <a:lnTo>
                    <a:pt x="27" y="585"/>
                  </a:lnTo>
                  <a:lnTo>
                    <a:pt x="22" y="569"/>
                  </a:lnTo>
                  <a:lnTo>
                    <a:pt x="18" y="552"/>
                  </a:lnTo>
                  <a:lnTo>
                    <a:pt x="14" y="534"/>
                  </a:lnTo>
                  <a:lnTo>
                    <a:pt x="10"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1" y="270"/>
                  </a:lnTo>
                  <a:lnTo>
                    <a:pt x="15" y="250"/>
                  </a:lnTo>
                  <a:lnTo>
                    <a:pt x="19" y="232"/>
                  </a:lnTo>
                  <a:lnTo>
                    <a:pt x="24" y="213"/>
                  </a:lnTo>
                  <a:lnTo>
                    <a:pt x="29" y="197"/>
                  </a:lnTo>
                  <a:lnTo>
                    <a:pt x="35" y="180"/>
                  </a:lnTo>
                  <a:lnTo>
                    <a:pt x="41" y="164"/>
                  </a:lnTo>
                  <a:lnTo>
                    <a:pt x="48" y="149"/>
                  </a:lnTo>
                  <a:lnTo>
                    <a:pt x="56" y="134"/>
                  </a:lnTo>
                  <a:lnTo>
                    <a:pt x="63" y="120"/>
                  </a:lnTo>
                  <a:lnTo>
                    <a:pt x="71" y="107"/>
                  </a:lnTo>
                  <a:lnTo>
                    <a:pt x="80" y="95"/>
                  </a:lnTo>
                  <a:lnTo>
                    <a:pt x="89" y="83"/>
                  </a:lnTo>
                  <a:lnTo>
                    <a:pt x="99" y="72"/>
                  </a:lnTo>
                  <a:lnTo>
                    <a:pt x="108" y="62"/>
                  </a:lnTo>
                  <a:lnTo>
                    <a:pt x="119" y="53"/>
                  </a:lnTo>
                  <a:lnTo>
                    <a:pt x="129" y="43"/>
                  </a:lnTo>
                  <a:lnTo>
                    <a:pt x="140" y="35"/>
                  </a:lnTo>
                  <a:lnTo>
                    <a:pt x="152" y="28"/>
                  </a:lnTo>
                  <a:lnTo>
                    <a:pt x="163" y="22"/>
                  </a:lnTo>
                  <a:lnTo>
                    <a:pt x="175" y="17"/>
                  </a:lnTo>
                  <a:lnTo>
                    <a:pt x="188" y="12"/>
                  </a:lnTo>
                  <a:lnTo>
                    <a:pt x="201" y="8"/>
                  </a:lnTo>
                  <a:lnTo>
                    <a:pt x="214" y="4"/>
                  </a:lnTo>
                  <a:lnTo>
                    <a:pt x="227" y="2"/>
                  </a:lnTo>
                  <a:lnTo>
                    <a:pt x="241" y="1"/>
                  </a:lnTo>
                  <a:lnTo>
                    <a:pt x="255" y="0"/>
                  </a:lnTo>
                  <a:lnTo>
                    <a:pt x="269" y="1"/>
                  </a:lnTo>
                  <a:lnTo>
                    <a:pt x="283" y="2"/>
                  </a:lnTo>
                  <a:lnTo>
                    <a:pt x="296" y="4"/>
                  </a:lnTo>
                  <a:lnTo>
                    <a:pt x="308" y="8"/>
                  </a:lnTo>
                  <a:lnTo>
                    <a:pt x="319" y="12"/>
                  </a:lnTo>
                  <a:lnTo>
                    <a:pt x="332" y="17"/>
                  </a:lnTo>
                  <a:lnTo>
                    <a:pt x="342" y="22"/>
                  </a:lnTo>
                  <a:lnTo>
                    <a:pt x="353" y="29"/>
                  </a:lnTo>
                  <a:lnTo>
                    <a:pt x="362" y="35"/>
                  </a:lnTo>
                  <a:lnTo>
                    <a:pt x="373" y="43"/>
                  </a:lnTo>
                  <a:lnTo>
                    <a:pt x="381" y="52"/>
                  </a:lnTo>
                  <a:lnTo>
                    <a:pt x="390" y="61"/>
                  </a:lnTo>
                  <a:lnTo>
                    <a:pt x="398" y="70"/>
                  </a:lnTo>
                  <a:lnTo>
                    <a:pt x="405" y="80"/>
                  </a:lnTo>
                  <a:lnTo>
                    <a:pt x="413" y="91"/>
                  </a:lnTo>
                  <a:lnTo>
                    <a:pt x="420" y="103"/>
                  </a:lnTo>
                  <a:lnTo>
                    <a:pt x="426" y="114"/>
                  </a:lnTo>
                  <a:lnTo>
                    <a:pt x="431" y="126"/>
                  </a:lnTo>
                  <a:lnTo>
                    <a:pt x="437" y="140"/>
                  </a:lnTo>
                  <a:lnTo>
                    <a:pt x="442" y="152"/>
                  </a:lnTo>
                  <a:lnTo>
                    <a:pt x="450" y="180"/>
                  </a:lnTo>
                  <a:lnTo>
                    <a:pt x="458" y="208"/>
                  </a:lnTo>
                  <a:lnTo>
                    <a:pt x="463" y="238"/>
                  </a:lnTo>
                  <a:lnTo>
                    <a:pt x="467" y="268"/>
                  </a:lnTo>
                  <a:lnTo>
                    <a:pt x="469" y="299"/>
                  </a:lnTo>
                  <a:lnTo>
                    <a:pt x="470" y="330"/>
                  </a:lnTo>
                  <a:lnTo>
                    <a:pt x="469" y="351"/>
                  </a:lnTo>
                  <a:lnTo>
                    <a:pt x="469" y="369"/>
                  </a:lnTo>
                  <a:lnTo>
                    <a:pt x="468" y="384"/>
                  </a:lnTo>
                  <a:lnTo>
                    <a:pt x="467"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1" name="Freeform 35"/>
            <p:cNvSpPr>
              <a:spLocks noEditPoints="1"/>
            </p:cNvSpPr>
            <p:nvPr/>
          </p:nvSpPr>
          <p:spPr bwMode="auto">
            <a:xfrm>
              <a:off x="4667"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5" y="378"/>
                  </a:lnTo>
                  <a:lnTo>
                    <a:pt x="247" y="382"/>
                  </a:lnTo>
                  <a:lnTo>
                    <a:pt x="230" y="386"/>
                  </a:lnTo>
                  <a:lnTo>
                    <a:pt x="213" y="393"/>
                  </a:lnTo>
                  <a:lnTo>
                    <a:pt x="196" y="401"/>
                  </a:lnTo>
                  <a:lnTo>
                    <a:pt x="188" y="405"/>
                  </a:lnTo>
                  <a:lnTo>
                    <a:pt x="180" y="410"/>
                  </a:lnTo>
                  <a:lnTo>
                    <a:pt x="173" y="416"/>
                  </a:lnTo>
                  <a:lnTo>
                    <a:pt x="166" y="422"/>
                  </a:lnTo>
                  <a:lnTo>
                    <a:pt x="158" y="429"/>
                  </a:lnTo>
                  <a:lnTo>
                    <a:pt x="151" y="437"/>
                  </a:lnTo>
                  <a:lnTo>
                    <a:pt x="145" y="445"/>
                  </a:lnTo>
                  <a:lnTo>
                    <a:pt x="140" y="453"/>
                  </a:lnTo>
                  <a:lnTo>
                    <a:pt x="135" y="463"/>
                  </a:lnTo>
                  <a:lnTo>
                    <a:pt x="130" y="472"/>
                  </a:lnTo>
                  <a:lnTo>
                    <a:pt x="126" y="484"/>
                  </a:lnTo>
                  <a:lnTo>
                    <a:pt x="123" y="495"/>
                  </a:lnTo>
                  <a:lnTo>
                    <a:pt x="119" y="507"/>
                  </a:lnTo>
                  <a:lnTo>
                    <a:pt x="117" y="521"/>
                  </a:lnTo>
                  <a:lnTo>
                    <a:pt x="116" y="535"/>
                  </a:lnTo>
                  <a:lnTo>
                    <a:pt x="116" y="549"/>
                  </a:lnTo>
                  <a:lnTo>
                    <a:pt x="116" y="568"/>
                  </a:lnTo>
                  <a:lnTo>
                    <a:pt x="118" y="584"/>
                  </a:lnTo>
                  <a:lnTo>
                    <a:pt x="120"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200" y="683"/>
                  </a:lnTo>
                  <a:lnTo>
                    <a:pt x="207" y="683"/>
                  </a:lnTo>
                  <a:lnTo>
                    <a:pt x="218" y="683"/>
                  </a:lnTo>
                  <a:lnTo>
                    <a:pt x="227" y="681"/>
                  </a:lnTo>
                  <a:lnTo>
                    <a:pt x="236" y="679"/>
                  </a:lnTo>
                  <a:lnTo>
                    <a:pt x="245" y="676"/>
                  </a:lnTo>
                  <a:lnTo>
                    <a:pt x="253" y="672"/>
                  </a:lnTo>
                  <a:lnTo>
                    <a:pt x="263" y="667"/>
                  </a:lnTo>
                  <a:lnTo>
                    <a:pt x="270" y="662"/>
                  </a:lnTo>
                  <a:lnTo>
                    <a:pt x="277" y="655"/>
                  </a:lnTo>
                  <a:lnTo>
                    <a:pt x="284" y="648"/>
                  </a:lnTo>
                  <a:lnTo>
                    <a:pt x="291" y="638"/>
                  </a:lnTo>
                  <a:lnTo>
                    <a:pt x="296" y="629"/>
                  </a:lnTo>
                  <a:lnTo>
                    <a:pt x="303" y="619"/>
                  </a:lnTo>
                  <a:lnTo>
                    <a:pt x="308" y="608"/>
                  </a:lnTo>
                  <a:lnTo>
                    <a:pt x="312" y="596"/>
                  </a:lnTo>
                  <a:lnTo>
                    <a:pt x="315" y="583"/>
                  </a:lnTo>
                  <a:lnTo>
                    <a:pt x="318" y="570"/>
                  </a:lnTo>
                  <a:lnTo>
                    <a:pt x="320" y="559"/>
                  </a:lnTo>
                  <a:lnTo>
                    <a:pt x="322" y="548"/>
                  </a:lnTo>
                  <a:lnTo>
                    <a:pt x="322" y="537"/>
                  </a:lnTo>
                  <a:lnTo>
                    <a:pt x="323" y="527"/>
                  </a:lnTo>
                  <a:lnTo>
                    <a:pt x="323" y="374"/>
                  </a:lnTo>
                  <a:close/>
                  <a:moveTo>
                    <a:pt x="440" y="593"/>
                  </a:moveTo>
                  <a:lnTo>
                    <a:pt x="440" y="615"/>
                  </a:lnTo>
                  <a:lnTo>
                    <a:pt x="440" y="637"/>
                  </a:lnTo>
                  <a:lnTo>
                    <a:pt x="440" y="660"/>
                  </a:lnTo>
                  <a:lnTo>
                    <a:pt x="441" y="682"/>
                  </a:lnTo>
                  <a:lnTo>
                    <a:pt x="442" y="704"/>
                  </a:lnTo>
                  <a:lnTo>
                    <a:pt x="443" y="725"/>
                  </a:lnTo>
                  <a:lnTo>
                    <a:pt x="445" y="746"/>
                  </a:lnTo>
                  <a:lnTo>
                    <a:pt x="447" y="764"/>
                  </a:lnTo>
                  <a:lnTo>
                    <a:pt x="339" y="764"/>
                  </a:lnTo>
                  <a:lnTo>
                    <a:pt x="332" y="685"/>
                  </a:lnTo>
                  <a:lnTo>
                    <a:pt x="327" y="685"/>
                  </a:lnTo>
                  <a:lnTo>
                    <a:pt x="321" y="696"/>
                  </a:lnTo>
                  <a:lnTo>
                    <a:pt x="314" y="706"/>
                  </a:lnTo>
                  <a:lnTo>
                    <a:pt x="307" y="715"/>
                  </a:lnTo>
                  <a:lnTo>
                    <a:pt x="300" y="723"/>
                  </a:lnTo>
                  <a:lnTo>
                    <a:pt x="291" y="731"/>
                  </a:lnTo>
                  <a:lnTo>
                    <a:pt x="282" y="740"/>
                  </a:lnTo>
                  <a:lnTo>
                    <a:pt x="274" y="746"/>
                  </a:lnTo>
                  <a:lnTo>
                    <a:pt x="265" y="752"/>
                  </a:lnTo>
                  <a:lnTo>
                    <a:pt x="255" y="758"/>
                  </a:lnTo>
                  <a:lnTo>
                    <a:pt x="244" y="763"/>
                  </a:lnTo>
                  <a:lnTo>
                    <a:pt x="234" y="767"/>
                  </a:lnTo>
                  <a:lnTo>
                    <a:pt x="223" y="770"/>
                  </a:lnTo>
                  <a:lnTo>
                    <a:pt x="212" y="773"/>
                  </a:lnTo>
                  <a:lnTo>
                    <a:pt x="200" y="776"/>
                  </a:lnTo>
                  <a:lnTo>
                    <a:pt x="189" y="777"/>
                  </a:lnTo>
                  <a:lnTo>
                    <a:pt x="177" y="777"/>
                  </a:lnTo>
                  <a:lnTo>
                    <a:pt x="158" y="776"/>
                  </a:lnTo>
                  <a:lnTo>
                    <a:pt x="141" y="772"/>
                  </a:lnTo>
                  <a:lnTo>
                    <a:pt x="124" y="768"/>
                  </a:lnTo>
                  <a:lnTo>
                    <a:pt x="107" y="761"/>
                  </a:lnTo>
                  <a:lnTo>
                    <a:pt x="92" y="753"/>
                  </a:lnTo>
                  <a:lnTo>
                    <a:pt x="77" y="744"/>
                  </a:lnTo>
                  <a:lnTo>
                    <a:pt x="63" y="731"/>
                  </a:lnTo>
                  <a:lnTo>
                    <a:pt x="51" y="718"/>
                  </a:lnTo>
                  <a:lnTo>
                    <a:pt x="40" y="704"/>
                  </a:lnTo>
                  <a:lnTo>
                    <a:pt x="29" y="687"/>
                  </a:lnTo>
                  <a:lnTo>
                    <a:pt x="20" y="670"/>
                  </a:lnTo>
                  <a:lnTo>
                    <a:pt x="13" y="651"/>
                  </a:lnTo>
                  <a:lnTo>
                    <a:pt x="7" y="630"/>
                  </a:lnTo>
                  <a:lnTo>
                    <a:pt x="3" y="609"/>
                  </a:lnTo>
                  <a:lnTo>
                    <a:pt x="1" y="586"/>
                  </a:lnTo>
                  <a:lnTo>
                    <a:pt x="0" y="563"/>
                  </a:lnTo>
                  <a:lnTo>
                    <a:pt x="0" y="545"/>
                  </a:lnTo>
                  <a:lnTo>
                    <a:pt x="1" y="528"/>
                  </a:lnTo>
                  <a:lnTo>
                    <a:pt x="4"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19" y="339"/>
                  </a:lnTo>
                  <a:lnTo>
                    <a:pt x="132"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2" y="154"/>
                  </a:lnTo>
                  <a:lnTo>
                    <a:pt x="294"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8" y="111"/>
                  </a:lnTo>
                  <a:lnTo>
                    <a:pt x="104" y="118"/>
                  </a:lnTo>
                  <a:lnTo>
                    <a:pt x="90" y="125"/>
                  </a:lnTo>
                  <a:lnTo>
                    <a:pt x="75" y="134"/>
                  </a:lnTo>
                  <a:lnTo>
                    <a:pt x="49" y="51"/>
                  </a:lnTo>
                  <a:lnTo>
                    <a:pt x="63" y="41"/>
                  </a:lnTo>
                  <a:lnTo>
                    <a:pt x="80" y="33"/>
                  </a:lnTo>
                  <a:lnTo>
                    <a:pt x="100" y="25"/>
                  </a:lnTo>
                  <a:lnTo>
                    <a:pt x="122" y="17"/>
                  </a:lnTo>
                  <a:lnTo>
                    <a:pt x="145" y="11"/>
                  </a:lnTo>
                  <a:lnTo>
                    <a:pt x="171" y="5"/>
                  </a:lnTo>
                  <a:lnTo>
                    <a:pt x="184" y="3"/>
                  </a:lnTo>
                  <a:lnTo>
                    <a:pt x="197" y="2"/>
                  </a:lnTo>
                  <a:lnTo>
                    <a:pt x="211" y="1"/>
                  </a:lnTo>
                  <a:lnTo>
                    <a:pt x="225" y="0"/>
                  </a:lnTo>
                  <a:lnTo>
                    <a:pt x="239" y="1"/>
                  </a:lnTo>
                  <a:lnTo>
                    <a:pt x="252" y="1"/>
                  </a:lnTo>
                  <a:lnTo>
                    <a:pt x="265" y="3"/>
                  </a:lnTo>
                  <a:lnTo>
                    <a:pt x="277" y="5"/>
                  </a:lnTo>
                  <a:lnTo>
                    <a:pt x="289" y="8"/>
                  </a:lnTo>
                  <a:lnTo>
                    <a:pt x="301" y="11"/>
                  </a:lnTo>
                  <a:lnTo>
                    <a:pt x="312" y="15"/>
                  </a:lnTo>
                  <a:lnTo>
                    <a:pt x="322" y="19"/>
                  </a:lnTo>
                  <a:lnTo>
                    <a:pt x="332" y="23"/>
                  </a:lnTo>
                  <a:lnTo>
                    <a:pt x="341" y="29"/>
                  </a:lnTo>
                  <a:lnTo>
                    <a:pt x="351" y="34"/>
                  </a:lnTo>
                  <a:lnTo>
                    <a:pt x="359" y="40"/>
                  </a:lnTo>
                  <a:lnTo>
                    <a:pt x="367" y="47"/>
                  </a:lnTo>
                  <a:lnTo>
                    <a:pt x="374" y="55"/>
                  </a:lnTo>
                  <a:lnTo>
                    <a:pt x="381" y="63"/>
                  </a:lnTo>
                  <a:lnTo>
                    <a:pt x="389" y="71"/>
                  </a:lnTo>
                  <a:lnTo>
                    <a:pt x="395" y="79"/>
                  </a:lnTo>
                  <a:lnTo>
                    <a:pt x="401" y="88"/>
                  </a:lnTo>
                  <a:lnTo>
                    <a:pt x="406" y="99"/>
                  </a:lnTo>
                  <a:lnTo>
                    <a:pt x="411" y="109"/>
                  </a:lnTo>
                  <a:lnTo>
                    <a:pt x="416" y="119"/>
                  </a:lnTo>
                  <a:lnTo>
                    <a:pt x="420" y="130"/>
                  </a:lnTo>
                  <a:lnTo>
                    <a:pt x="423" y="142"/>
                  </a:lnTo>
                  <a:lnTo>
                    <a:pt x="427" y="154"/>
                  </a:lnTo>
                  <a:lnTo>
                    <a:pt x="433" y="180"/>
                  </a:lnTo>
                  <a:lnTo>
                    <a:pt x="437" y="207"/>
                  </a:lnTo>
                  <a:lnTo>
                    <a:pt x="439" y="236"/>
                  </a:lnTo>
                  <a:lnTo>
                    <a:pt x="440" y="267"/>
                  </a:lnTo>
                  <a:lnTo>
                    <a:pt x="440"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2" name="Freeform 36"/>
            <p:cNvSpPr>
              <a:spLocks/>
            </p:cNvSpPr>
            <p:nvPr/>
          </p:nvSpPr>
          <p:spPr bwMode="auto">
            <a:xfrm>
              <a:off x="4868"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7" y="206"/>
                  </a:moveTo>
                  <a:lnTo>
                    <a:pt x="6" y="182"/>
                  </a:lnTo>
                  <a:lnTo>
                    <a:pt x="6" y="157"/>
                  </a:lnTo>
                  <a:lnTo>
                    <a:pt x="5" y="131"/>
                  </a:lnTo>
                  <a:lnTo>
                    <a:pt x="4" y="106"/>
                  </a:lnTo>
                  <a:lnTo>
                    <a:pt x="2" y="81"/>
                  </a:lnTo>
                  <a:lnTo>
                    <a:pt x="1" y="57"/>
                  </a:lnTo>
                  <a:lnTo>
                    <a:pt x="0" y="33"/>
                  </a:lnTo>
                  <a:lnTo>
                    <a:pt x="0" y="12"/>
                  </a:lnTo>
                  <a:lnTo>
                    <a:pt x="107" y="12"/>
                  </a:lnTo>
                  <a:lnTo>
                    <a:pt x="113" y="131"/>
                  </a:lnTo>
                  <a:lnTo>
                    <a:pt x="116" y="131"/>
                  </a:lnTo>
                  <a:lnTo>
                    <a:pt x="121" y="118"/>
                  </a:lnTo>
                  <a:lnTo>
                    <a:pt x="127" y="105"/>
                  </a:lnTo>
                  <a:lnTo>
                    <a:pt x="134" y="93"/>
                  </a:lnTo>
                  <a:lnTo>
                    <a:pt x="142" y="81"/>
                  </a:lnTo>
                  <a:lnTo>
                    <a:pt x="150" y="69"/>
                  </a:lnTo>
                  <a:lnTo>
                    <a:pt x="159" y="59"/>
                  </a:lnTo>
                  <a:lnTo>
                    <a:pt x="168" y="48"/>
                  </a:lnTo>
                  <a:lnTo>
                    <a:pt x="178" y="39"/>
                  </a:lnTo>
                  <a:lnTo>
                    <a:pt x="190" y="31"/>
                  </a:lnTo>
                  <a:lnTo>
                    <a:pt x="201" y="23"/>
                  </a:lnTo>
                  <a:lnTo>
                    <a:pt x="212" y="17"/>
                  </a:lnTo>
                  <a:lnTo>
                    <a:pt x="224" y="11"/>
                  </a:lnTo>
                  <a:lnTo>
                    <a:pt x="237" y="6"/>
                  </a:lnTo>
                  <a:lnTo>
                    <a:pt x="249" y="3"/>
                  </a:lnTo>
                  <a:lnTo>
                    <a:pt x="262" y="1"/>
                  </a:lnTo>
                  <a:lnTo>
                    <a:pt x="275" y="0"/>
                  </a:lnTo>
                  <a:lnTo>
                    <a:pt x="288" y="1"/>
                  </a:lnTo>
                  <a:lnTo>
                    <a:pt x="300" y="2"/>
                  </a:lnTo>
                  <a:lnTo>
                    <a:pt x="300" y="123"/>
                  </a:lnTo>
                  <a:lnTo>
                    <a:pt x="288" y="123"/>
                  </a:lnTo>
                  <a:lnTo>
                    <a:pt x="275" y="123"/>
                  </a:lnTo>
                  <a:lnTo>
                    <a:pt x="261" y="124"/>
                  </a:lnTo>
                  <a:lnTo>
                    <a:pt x="247" y="126"/>
                  </a:lnTo>
                  <a:lnTo>
                    <a:pt x="235" y="130"/>
                  </a:lnTo>
                  <a:lnTo>
                    <a:pt x="222" y="136"/>
                  </a:lnTo>
                  <a:lnTo>
                    <a:pt x="210" y="143"/>
                  </a:lnTo>
                  <a:lnTo>
                    <a:pt x="199" y="150"/>
                  </a:lnTo>
                  <a:lnTo>
                    <a:pt x="189" y="159"/>
                  </a:lnTo>
                  <a:lnTo>
                    <a:pt x="178" y="169"/>
                  </a:lnTo>
                  <a:lnTo>
                    <a:pt x="170" y="181"/>
                  </a:lnTo>
                  <a:lnTo>
                    <a:pt x="162" y="192"/>
                  </a:lnTo>
                  <a:lnTo>
                    <a:pt x="154" y="205"/>
                  </a:lnTo>
                  <a:lnTo>
                    <a:pt x="148" y="218"/>
                  </a:lnTo>
                  <a:lnTo>
                    <a:pt x="142" y="233"/>
                  </a:lnTo>
                  <a:lnTo>
                    <a:pt x="138" y="248"/>
                  </a:lnTo>
                  <a:lnTo>
                    <a:pt x="133" y="264"/>
                  </a:lnTo>
                  <a:lnTo>
                    <a:pt x="130" y="279"/>
                  </a:lnTo>
                  <a:lnTo>
                    <a:pt x="128" y="295"/>
                  </a:lnTo>
                  <a:lnTo>
                    <a:pt x="127" y="312"/>
                  </a:lnTo>
                  <a:lnTo>
                    <a:pt x="126" y="329"/>
                  </a:lnTo>
                  <a:lnTo>
                    <a:pt x="126" y="347"/>
                  </a:lnTo>
                  <a:lnTo>
                    <a:pt x="126" y="764"/>
                  </a:lnTo>
                  <a:lnTo>
                    <a:pt x="7" y="764"/>
                  </a:lnTo>
                  <a:lnTo>
                    <a:pt x="7"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3" name="Freeform 37"/>
            <p:cNvSpPr>
              <a:spLocks/>
            </p:cNvSpPr>
            <p:nvPr/>
          </p:nvSpPr>
          <p:spPr bwMode="auto">
            <a:xfrm>
              <a:off x="5000"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5" y="131"/>
                  </a:lnTo>
                  <a:lnTo>
                    <a:pt x="4" y="106"/>
                  </a:lnTo>
                  <a:lnTo>
                    <a:pt x="3" y="81"/>
                  </a:lnTo>
                  <a:lnTo>
                    <a:pt x="2" y="57"/>
                  </a:lnTo>
                  <a:lnTo>
                    <a:pt x="1" y="33"/>
                  </a:lnTo>
                  <a:lnTo>
                    <a:pt x="0" y="12"/>
                  </a:lnTo>
                  <a:lnTo>
                    <a:pt x="108" y="12"/>
                  </a:lnTo>
                  <a:lnTo>
                    <a:pt x="114" y="131"/>
                  </a:lnTo>
                  <a:lnTo>
                    <a:pt x="117" y="131"/>
                  </a:lnTo>
                  <a:lnTo>
                    <a:pt x="122" y="118"/>
                  </a:lnTo>
                  <a:lnTo>
                    <a:pt x="128" y="105"/>
                  </a:lnTo>
                  <a:lnTo>
                    <a:pt x="135" y="93"/>
                  </a:lnTo>
                  <a:lnTo>
                    <a:pt x="142" y="81"/>
                  </a:lnTo>
                  <a:lnTo>
                    <a:pt x="151" y="69"/>
                  </a:lnTo>
                  <a:lnTo>
                    <a:pt x="160" y="59"/>
                  </a:lnTo>
                  <a:lnTo>
                    <a:pt x="169" y="48"/>
                  </a:lnTo>
                  <a:lnTo>
                    <a:pt x="179" y="39"/>
                  </a:lnTo>
                  <a:lnTo>
                    <a:pt x="189" y="31"/>
                  </a:lnTo>
                  <a:lnTo>
                    <a:pt x="201" y="23"/>
                  </a:lnTo>
                  <a:lnTo>
                    <a:pt x="213" y="17"/>
                  </a:lnTo>
                  <a:lnTo>
                    <a:pt x="224" y="11"/>
                  </a:lnTo>
                  <a:lnTo>
                    <a:pt x="237" y="6"/>
                  </a:lnTo>
                  <a:lnTo>
                    <a:pt x="250" y="3"/>
                  </a:lnTo>
                  <a:lnTo>
                    <a:pt x="262" y="1"/>
                  </a:lnTo>
                  <a:lnTo>
                    <a:pt x="275" y="0"/>
                  </a:lnTo>
                  <a:lnTo>
                    <a:pt x="289" y="1"/>
                  </a:lnTo>
                  <a:lnTo>
                    <a:pt x="300" y="2"/>
                  </a:lnTo>
                  <a:lnTo>
                    <a:pt x="300" y="123"/>
                  </a:lnTo>
                  <a:lnTo>
                    <a:pt x="289" y="123"/>
                  </a:lnTo>
                  <a:lnTo>
                    <a:pt x="275" y="123"/>
                  </a:lnTo>
                  <a:lnTo>
                    <a:pt x="261" y="124"/>
                  </a:lnTo>
                  <a:lnTo>
                    <a:pt x="248" y="126"/>
                  </a:lnTo>
                  <a:lnTo>
                    <a:pt x="234" y="130"/>
                  </a:lnTo>
                  <a:lnTo>
                    <a:pt x="222" y="136"/>
                  </a:lnTo>
                  <a:lnTo>
                    <a:pt x="211" y="143"/>
                  </a:lnTo>
                  <a:lnTo>
                    <a:pt x="200" y="150"/>
                  </a:lnTo>
                  <a:lnTo>
                    <a:pt x="189" y="159"/>
                  </a:lnTo>
                  <a:lnTo>
                    <a:pt x="179" y="169"/>
                  </a:lnTo>
                  <a:lnTo>
                    <a:pt x="170" y="181"/>
                  </a:lnTo>
                  <a:lnTo>
                    <a:pt x="162" y="192"/>
                  </a:lnTo>
                  <a:lnTo>
                    <a:pt x="155" y="205"/>
                  </a:lnTo>
                  <a:lnTo>
                    <a:pt x="148" y="218"/>
                  </a:lnTo>
                  <a:lnTo>
                    <a:pt x="142" y="233"/>
                  </a:lnTo>
                  <a:lnTo>
                    <a:pt x="137" y="248"/>
                  </a:lnTo>
                  <a:lnTo>
                    <a:pt x="134" y="264"/>
                  </a:lnTo>
                  <a:lnTo>
                    <a:pt x="131" y="279"/>
                  </a:lnTo>
                  <a:lnTo>
                    <a:pt x="129"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4" name="Freeform 38"/>
            <p:cNvSpPr>
              <a:spLocks noEditPoints="1"/>
            </p:cNvSpPr>
            <p:nvPr/>
          </p:nvSpPr>
          <p:spPr bwMode="auto">
            <a:xfrm>
              <a:off x="5114"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4" y="378"/>
                  </a:lnTo>
                  <a:lnTo>
                    <a:pt x="247" y="382"/>
                  </a:lnTo>
                  <a:lnTo>
                    <a:pt x="230" y="386"/>
                  </a:lnTo>
                  <a:lnTo>
                    <a:pt x="213" y="393"/>
                  </a:lnTo>
                  <a:lnTo>
                    <a:pt x="196" y="401"/>
                  </a:lnTo>
                  <a:lnTo>
                    <a:pt x="188" y="405"/>
                  </a:lnTo>
                  <a:lnTo>
                    <a:pt x="180" y="410"/>
                  </a:lnTo>
                  <a:lnTo>
                    <a:pt x="173" y="416"/>
                  </a:lnTo>
                  <a:lnTo>
                    <a:pt x="165" y="422"/>
                  </a:lnTo>
                  <a:lnTo>
                    <a:pt x="158" y="429"/>
                  </a:lnTo>
                  <a:lnTo>
                    <a:pt x="151" y="437"/>
                  </a:lnTo>
                  <a:lnTo>
                    <a:pt x="145" y="445"/>
                  </a:lnTo>
                  <a:lnTo>
                    <a:pt x="140" y="453"/>
                  </a:lnTo>
                  <a:lnTo>
                    <a:pt x="135" y="463"/>
                  </a:lnTo>
                  <a:lnTo>
                    <a:pt x="130" y="472"/>
                  </a:lnTo>
                  <a:lnTo>
                    <a:pt x="126" y="484"/>
                  </a:lnTo>
                  <a:lnTo>
                    <a:pt x="123" y="495"/>
                  </a:lnTo>
                  <a:lnTo>
                    <a:pt x="120" y="507"/>
                  </a:lnTo>
                  <a:lnTo>
                    <a:pt x="118" y="521"/>
                  </a:lnTo>
                  <a:lnTo>
                    <a:pt x="117" y="535"/>
                  </a:lnTo>
                  <a:lnTo>
                    <a:pt x="117" y="549"/>
                  </a:lnTo>
                  <a:lnTo>
                    <a:pt x="117" y="568"/>
                  </a:lnTo>
                  <a:lnTo>
                    <a:pt x="119" y="584"/>
                  </a:lnTo>
                  <a:lnTo>
                    <a:pt x="121"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199" y="683"/>
                  </a:lnTo>
                  <a:lnTo>
                    <a:pt x="208" y="683"/>
                  </a:lnTo>
                  <a:lnTo>
                    <a:pt x="218" y="683"/>
                  </a:lnTo>
                  <a:lnTo>
                    <a:pt x="227" y="681"/>
                  </a:lnTo>
                  <a:lnTo>
                    <a:pt x="236" y="679"/>
                  </a:lnTo>
                  <a:lnTo>
                    <a:pt x="245" y="676"/>
                  </a:lnTo>
                  <a:lnTo>
                    <a:pt x="254" y="672"/>
                  </a:lnTo>
                  <a:lnTo>
                    <a:pt x="262" y="667"/>
                  </a:lnTo>
                  <a:lnTo>
                    <a:pt x="270" y="662"/>
                  </a:lnTo>
                  <a:lnTo>
                    <a:pt x="277" y="655"/>
                  </a:lnTo>
                  <a:lnTo>
                    <a:pt x="284" y="648"/>
                  </a:lnTo>
                  <a:lnTo>
                    <a:pt x="291" y="638"/>
                  </a:lnTo>
                  <a:lnTo>
                    <a:pt x="297" y="629"/>
                  </a:lnTo>
                  <a:lnTo>
                    <a:pt x="303" y="619"/>
                  </a:lnTo>
                  <a:lnTo>
                    <a:pt x="307" y="608"/>
                  </a:lnTo>
                  <a:lnTo>
                    <a:pt x="312" y="596"/>
                  </a:lnTo>
                  <a:lnTo>
                    <a:pt x="315" y="583"/>
                  </a:lnTo>
                  <a:lnTo>
                    <a:pt x="318" y="570"/>
                  </a:lnTo>
                  <a:lnTo>
                    <a:pt x="320" y="559"/>
                  </a:lnTo>
                  <a:lnTo>
                    <a:pt x="321" y="548"/>
                  </a:lnTo>
                  <a:lnTo>
                    <a:pt x="322" y="537"/>
                  </a:lnTo>
                  <a:lnTo>
                    <a:pt x="323" y="527"/>
                  </a:lnTo>
                  <a:lnTo>
                    <a:pt x="323" y="374"/>
                  </a:lnTo>
                  <a:close/>
                  <a:moveTo>
                    <a:pt x="439" y="593"/>
                  </a:moveTo>
                  <a:lnTo>
                    <a:pt x="440" y="615"/>
                  </a:lnTo>
                  <a:lnTo>
                    <a:pt x="440" y="637"/>
                  </a:lnTo>
                  <a:lnTo>
                    <a:pt x="440" y="660"/>
                  </a:lnTo>
                  <a:lnTo>
                    <a:pt x="441" y="682"/>
                  </a:lnTo>
                  <a:lnTo>
                    <a:pt x="442" y="704"/>
                  </a:lnTo>
                  <a:lnTo>
                    <a:pt x="443" y="725"/>
                  </a:lnTo>
                  <a:lnTo>
                    <a:pt x="445" y="746"/>
                  </a:lnTo>
                  <a:lnTo>
                    <a:pt x="447" y="764"/>
                  </a:lnTo>
                  <a:lnTo>
                    <a:pt x="340" y="764"/>
                  </a:lnTo>
                  <a:lnTo>
                    <a:pt x="332" y="685"/>
                  </a:lnTo>
                  <a:lnTo>
                    <a:pt x="327" y="685"/>
                  </a:lnTo>
                  <a:lnTo>
                    <a:pt x="321" y="696"/>
                  </a:lnTo>
                  <a:lnTo>
                    <a:pt x="314" y="706"/>
                  </a:lnTo>
                  <a:lnTo>
                    <a:pt x="307" y="715"/>
                  </a:lnTo>
                  <a:lnTo>
                    <a:pt x="300" y="723"/>
                  </a:lnTo>
                  <a:lnTo>
                    <a:pt x="291" y="731"/>
                  </a:lnTo>
                  <a:lnTo>
                    <a:pt x="282" y="740"/>
                  </a:lnTo>
                  <a:lnTo>
                    <a:pt x="274" y="746"/>
                  </a:lnTo>
                  <a:lnTo>
                    <a:pt x="264" y="752"/>
                  </a:lnTo>
                  <a:lnTo>
                    <a:pt x="255" y="758"/>
                  </a:lnTo>
                  <a:lnTo>
                    <a:pt x="244" y="763"/>
                  </a:lnTo>
                  <a:lnTo>
                    <a:pt x="234" y="767"/>
                  </a:lnTo>
                  <a:lnTo>
                    <a:pt x="223" y="770"/>
                  </a:lnTo>
                  <a:lnTo>
                    <a:pt x="212" y="773"/>
                  </a:lnTo>
                  <a:lnTo>
                    <a:pt x="200" y="776"/>
                  </a:lnTo>
                  <a:lnTo>
                    <a:pt x="189" y="777"/>
                  </a:lnTo>
                  <a:lnTo>
                    <a:pt x="177" y="777"/>
                  </a:lnTo>
                  <a:lnTo>
                    <a:pt x="158" y="776"/>
                  </a:lnTo>
                  <a:lnTo>
                    <a:pt x="140" y="772"/>
                  </a:lnTo>
                  <a:lnTo>
                    <a:pt x="124" y="768"/>
                  </a:lnTo>
                  <a:lnTo>
                    <a:pt x="107" y="761"/>
                  </a:lnTo>
                  <a:lnTo>
                    <a:pt x="92" y="753"/>
                  </a:lnTo>
                  <a:lnTo>
                    <a:pt x="77" y="744"/>
                  </a:lnTo>
                  <a:lnTo>
                    <a:pt x="63" y="731"/>
                  </a:lnTo>
                  <a:lnTo>
                    <a:pt x="51" y="718"/>
                  </a:lnTo>
                  <a:lnTo>
                    <a:pt x="40" y="704"/>
                  </a:lnTo>
                  <a:lnTo>
                    <a:pt x="30" y="687"/>
                  </a:lnTo>
                  <a:lnTo>
                    <a:pt x="20" y="670"/>
                  </a:lnTo>
                  <a:lnTo>
                    <a:pt x="13" y="651"/>
                  </a:lnTo>
                  <a:lnTo>
                    <a:pt x="7" y="630"/>
                  </a:lnTo>
                  <a:lnTo>
                    <a:pt x="3" y="609"/>
                  </a:lnTo>
                  <a:lnTo>
                    <a:pt x="1" y="586"/>
                  </a:lnTo>
                  <a:lnTo>
                    <a:pt x="0" y="563"/>
                  </a:lnTo>
                  <a:lnTo>
                    <a:pt x="0" y="545"/>
                  </a:lnTo>
                  <a:lnTo>
                    <a:pt x="1" y="528"/>
                  </a:lnTo>
                  <a:lnTo>
                    <a:pt x="3"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20" y="339"/>
                  </a:lnTo>
                  <a:lnTo>
                    <a:pt x="131"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1" y="154"/>
                  </a:lnTo>
                  <a:lnTo>
                    <a:pt x="295"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9" y="111"/>
                  </a:lnTo>
                  <a:lnTo>
                    <a:pt x="103" y="118"/>
                  </a:lnTo>
                  <a:lnTo>
                    <a:pt x="89" y="125"/>
                  </a:lnTo>
                  <a:lnTo>
                    <a:pt x="76" y="134"/>
                  </a:lnTo>
                  <a:lnTo>
                    <a:pt x="49" y="51"/>
                  </a:lnTo>
                  <a:lnTo>
                    <a:pt x="63" y="41"/>
                  </a:lnTo>
                  <a:lnTo>
                    <a:pt x="80" y="33"/>
                  </a:lnTo>
                  <a:lnTo>
                    <a:pt x="99" y="25"/>
                  </a:lnTo>
                  <a:lnTo>
                    <a:pt x="122" y="17"/>
                  </a:lnTo>
                  <a:lnTo>
                    <a:pt x="145" y="11"/>
                  </a:lnTo>
                  <a:lnTo>
                    <a:pt x="171" y="5"/>
                  </a:lnTo>
                  <a:lnTo>
                    <a:pt x="184" y="3"/>
                  </a:lnTo>
                  <a:lnTo>
                    <a:pt x="197" y="2"/>
                  </a:lnTo>
                  <a:lnTo>
                    <a:pt x="211" y="1"/>
                  </a:lnTo>
                  <a:lnTo>
                    <a:pt x="225" y="0"/>
                  </a:lnTo>
                  <a:lnTo>
                    <a:pt x="238" y="1"/>
                  </a:lnTo>
                  <a:lnTo>
                    <a:pt x="253" y="1"/>
                  </a:lnTo>
                  <a:lnTo>
                    <a:pt x="265" y="3"/>
                  </a:lnTo>
                  <a:lnTo>
                    <a:pt x="277" y="5"/>
                  </a:lnTo>
                  <a:lnTo>
                    <a:pt x="289" y="8"/>
                  </a:lnTo>
                  <a:lnTo>
                    <a:pt x="301" y="11"/>
                  </a:lnTo>
                  <a:lnTo>
                    <a:pt x="312" y="15"/>
                  </a:lnTo>
                  <a:lnTo>
                    <a:pt x="322" y="19"/>
                  </a:lnTo>
                  <a:lnTo>
                    <a:pt x="332" y="23"/>
                  </a:lnTo>
                  <a:lnTo>
                    <a:pt x="342" y="29"/>
                  </a:lnTo>
                  <a:lnTo>
                    <a:pt x="351" y="34"/>
                  </a:lnTo>
                  <a:lnTo>
                    <a:pt x="359" y="40"/>
                  </a:lnTo>
                  <a:lnTo>
                    <a:pt x="367" y="47"/>
                  </a:lnTo>
                  <a:lnTo>
                    <a:pt x="374" y="55"/>
                  </a:lnTo>
                  <a:lnTo>
                    <a:pt x="381" y="63"/>
                  </a:lnTo>
                  <a:lnTo>
                    <a:pt x="389" y="71"/>
                  </a:lnTo>
                  <a:lnTo>
                    <a:pt x="395" y="79"/>
                  </a:lnTo>
                  <a:lnTo>
                    <a:pt x="401" y="88"/>
                  </a:lnTo>
                  <a:lnTo>
                    <a:pt x="406" y="99"/>
                  </a:lnTo>
                  <a:lnTo>
                    <a:pt x="411" y="109"/>
                  </a:lnTo>
                  <a:lnTo>
                    <a:pt x="415" y="119"/>
                  </a:lnTo>
                  <a:lnTo>
                    <a:pt x="420" y="130"/>
                  </a:lnTo>
                  <a:lnTo>
                    <a:pt x="423" y="142"/>
                  </a:lnTo>
                  <a:lnTo>
                    <a:pt x="426" y="154"/>
                  </a:lnTo>
                  <a:lnTo>
                    <a:pt x="433" y="180"/>
                  </a:lnTo>
                  <a:lnTo>
                    <a:pt x="436" y="207"/>
                  </a:lnTo>
                  <a:lnTo>
                    <a:pt x="439" y="236"/>
                  </a:lnTo>
                  <a:lnTo>
                    <a:pt x="439" y="267"/>
                  </a:lnTo>
                  <a:lnTo>
                    <a:pt x="439"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5" name="Freeform 39"/>
            <p:cNvSpPr>
              <a:spLocks/>
            </p:cNvSpPr>
            <p:nvPr/>
          </p:nvSpPr>
          <p:spPr bwMode="auto">
            <a:xfrm>
              <a:off x="5289" y="1913"/>
              <a:ext cx="167" cy="360"/>
            </a:xfrm>
            <a:custGeom>
              <a:avLst/>
              <a:gdLst>
                <a:gd name="T0" fmla="*/ 0 w 500"/>
                <a:gd name="T1" fmla="*/ 0 h 1082"/>
                <a:gd name="T2" fmla="*/ 0 w 500"/>
                <a:gd name="T3" fmla="*/ 0 h 1082"/>
                <a:gd name="T4" fmla="*/ 0 w 500"/>
                <a:gd name="T5" fmla="*/ 0 h 1082"/>
                <a:gd name="T6" fmla="*/ 0 w 500"/>
                <a:gd name="T7" fmla="*/ 0 h 1082"/>
                <a:gd name="T8" fmla="*/ 0 w 500"/>
                <a:gd name="T9" fmla="*/ 0 h 1082"/>
                <a:gd name="T10" fmla="*/ 0 w 500"/>
                <a:gd name="T11" fmla="*/ 0 h 1082"/>
                <a:gd name="T12" fmla="*/ 0 w 500"/>
                <a:gd name="T13" fmla="*/ 0 h 1082"/>
                <a:gd name="T14" fmla="*/ 0 w 500"/>
                <a:gd name="T15" fmla="*/ 0 h 1082"/>
                <a:gd name="T16" fmla="*/ 0 w 500"/>
                <a:gd name="T17" fmla="*/ 0 h 1082"/>
                <a:gd name="T18" fmla="*/ 0 w 500"/>
                <a:gd name="T19" fmla="*/ 0 h 1082"/>
                <a:gd name="T20" fmla="*/ 0 w 500"/>
                <a:gd name="T21" fmla="*/ 0 h 1082"/>
                <a:gd name="T22" fmla="*/ 0 w 500"/>
                <a:gd name="T23" fmla="*/ 0 h 1082"/>
                <a:gd name="T24" fmla="*/ 0 w 500"/>
                <a:gd name="T25" fmla="*/ 0 h 1082"/>
                <a:gd name="T26" fmla="*/ 0 w 500"/>
                <a:gd name="T27" fmla="*/ 0 h 1082"/>
                <a:gd name="T28" fmla="*/ 0 w 500"/>
                <a:gd name="T29" fmla="*/ 0 h 1082"/>
                <a:gd name="T30" fmla="*/ 0 w 500"/>
                <a:gd name="T31" fmla="*/ 0 h 1082"/>
                <a:gd name="T32" fmla="*/ 0 w 500"/>
                <a:gd name="T33" fmla="*/ 0 h 1082"/>
                <a:gd name="T34" fmla="*/ 0 w 500"/>
                <a:gd name="T35" fmla="*/ 0 h 1082"/>
                <a:gd name="T36" fmla="*/ 0 w 500"/>
                <a:gd name="T37" fmla="*/ 0 h 1082"/>
                <a:gd name="T38" fmla="*/ 0 w 500"/>
                <a:gd name="T39" fmla="*/ 0 h 1082"/>
                <a:gd name="T40" fmla="*/ 0 w 500"/>
                <a:gd name="T41" fmla="*/ 0 h 1082"/>
                <a:gd name="T42" fmla="*/ 0 w 500"/>
                <a:gd name="T43" fmla="*/ 0 h 1082"/>
                <a:gd name="T44" fmla="*/ 0 w 500"/>
                <a:gd name="T45" fmla="*/ 0 h 1082"/>
                <a:gd name="T46" fmla="*/ 0 w 500"/>
                <a:gd name="T47" fmla="*/ 0 h 1082"/>
                <a:gd name="T48" fmla="*/ 0 w 500"/>
                <a:gd name="T49" fmla="*/ 0 h 1082"/>
                <a:gd name="T50" fmla="*/ 0 w 500"/>
                <a:gd name="T51" fmla="*/ 0 h 1082"/>
                <a:gd name="T52" fmla="*/ 0 w 500"/>
                <a:gd name="T53" fmla="*/ 0 h 1082"/>
                <a:gd name="T54" fmla="*/ 0 w 500"/>
                <a:gd name="T55" fmla="*/ 0 h 1082"/>
                <a:gd name="T56" fmla="*/ 0 w 500"/>
                <a:gd name="T57" fmla="*/ 0 h 1082"/>
                <a:gd name="T58" fmla="*/ 0 w 500"/>
                <a:gd name="T59" fmla="*/ 0 h 1082"/>
                <a:gd name="T60" fmla="*/ 0 w 500"/>
                <a:gd name="T61" fmla="*/ 0 h 1082"/>
                <a:gd name="T62" fmla="*/ 0 w 500"/>
                <a:gd name="T63" fmla="*/ 0 h 1082"/>
                <a:gd name="T64" fmla="*/ 0 w 500"/>
                <a:gd name="T65" fmla="*/ 0 h 1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0"/>
                <a:gd name="T100" fmla="*/ 0 h 1082"/>
                <a:gd name="T101" fmla="*/ 500 w 500"/>
                <a:gd name="T102" fmla="*/ 1082 h 1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0" h="1082">
                  <a:moveTo>
                    <a:pt x="126" y="0"/>
                  </a:moveTo>
                  <a:lnTo>
                    <a:pt x="227" y="432"/>
                  </a:lnTo>
                  <a:lnTo>
                    <a:pt x="231" y="453"/>
                  </a:lnTo>
                  <a:lnTo>
                    <a:pt x="235" y="475"/>
                  </a:lnTo>
                  <a:lnTo>
                    <a:pt x="239" y="494"/>
                  </a:lnTo>
                  <a:lnTo>
                    <a:pt x="242" y="514"/>
                  </a:lnTo>
                  <a:lnTo>
                    <a:pt x="246" y="533"/>
                  </a:lnTo>
                  <a:lnTo>
                    <a:pt x="250" y="552"/>
                  </a:lnTo>
                  <a:lnTo>
                    <a:pt x="253" y="569"/>
                  </a:lnTo>
                  <a:lnTo>
                    <a:pt x="258" y="587"/>
                  </a:lnTo>
                  <a:lnTo>
                    <a:pt x="261" y="587"/>
                  </a:lnTo>
                  <a:lnTo>
                    <a:pt x="268" y="553"/>
                  </a:lnTo>
                  <a:lnTo>
                    <a:pt x="275" y="515"/>
                  </a:lnTo>
                  <a:lnTo>
                    <a:pt x="283" y="475"/>
                  </a:lnTo>
                  <a:lnTo>
                    <a:pt x="291" y="434"/>
                  </a:lnTo>
                  <a:lnTo>
                    <a:pt x="382" y="0"/>
                  </a:lnTo>
                  <a:lnTo>
                    <a:pt x="500" y="0"/>
                  </a:lnTo>
                  <a:lnTo>
                    <a:pt x="377" y="483"/>
                  </a:lnTo>
                  <a:lnTo>
                    <a:pt x="360" y="554"/>
                  </a:lnTo>
                  <a:lnTo>
                    <a:pt x="340" y="622"/>
                  </a:lnTo>
                  <a:lnTo>
                    <a:pt x="331" y="656"/>
                  </a:lnTo>
                  <a:lnTo>
                    <a:pt x="321" y="689"/>
                  </a:lnTo>
                  <a:lnTo>
                    <a:pt x="310" y="722"/>
                  </a:lnTo>
                  <a:lnTo>
                    <a:pt x="299" y="753"/>
                  </a:lnTo>
                  <a:lnTo>
                    <a:pt x="288" y="784"/>
                  </a:lnTo>
                  <a:lnTo>
                    <a:pt x="276" y="814"/>
                  </a:lnTo>
                  <a:lnTo>
                    <a:pt x="264" y="842"/>
                  </a:lnTo>
                  <a:lnTo>
                    <a:pt x="250" y="871"/>
                  </a:lnTo>
                  <a:lnTo>
                    <a:pt x="236" y="897"/>
                  </a:lnTo>
                  <a:lnTo>
                    <a:pt x="222" y="922"/>
                  </a:lnTo>
                  <a:lnTo>
                    <a:pt x="206" y="946"/>
                  </a:lnTo>
                  <a:lnTo>
                    <a:pt x="191" y="968"/>
                  </a:lnTo>
                  <a:lnTo>
                    <a:pt x="171" y="992"/>
                  </a:lnTo>
                  <a:lnTo>
                    <a:pt x="151" y="1012"/>
                  </a:lnTo>
                  <a:lnTo>
                    <a:pt x="132" y="1031"/>
                  </a:lnTo>
                  <a:lnTo>
                    <a:pt x="113" y="1045"/>
                  </a:lnTo>
                  <a:lnTo>
                    <a:pt x="96" y="1058"/>
                  </a:lnTo>
                  <a:lnTo>
                    <a:pt x="81" y="1069"/>
                  </a:lnTo>
                  <a:lnTo>
                    <a:pt x="67" y="1076"/>
                  </a:lnTo>
                  <a:lnTo>
                    <a:pt x="56" y="1082"/>
                  </a:lnTo>
                  <a:lnTo>
                    <a:pt x="11" y="981"/>
                  </a:lnTo>
                  <a:lnTo>
                    <a:pt x="24" y="972"/>
                  </a:lnTo>
                  <a:lnTo>
                    <a:pt x="38" y="963"/>
                  </a:lnTo>
                  <a:lnTo>
                    <a:pt x="51" y="953"/>
                  </a:lnTo>
                  <a:lnTo>
                    <a:pt x="65" y="942"/>
                  </a:lnTo>
                  <a:lnTo>
                    <a:pt x="79" y="929"/>
                  </a:lnTo>
                  <a:lnTo>
                    <a:pt x="92" y="916"/>
                  </a:lnTo>
                  <a:lnTo>
                    <a:pt x="105" y="902"/>
                  </a:lnTo>
                  <a:lnTo>
                    <a:pt x="117" y="886"/>
                  </a:lnTo>
                  <a:lnTo>
                    <a:pt x="129" y="870"/>
                  </a:lnTo>
                  <a:lnTo>
                    <a:pt x="140" y="855"/>
                  </a:lnTo>
                  <a:lnTo>
                    <a:pt x="149" y="837"/>
                  </a:lnTo>
                  <a:lnTo>
                    <a:pt x="158" y="821"/>
                  </a:lnTo>
                  <a:lnTo>
                    <a:pt x="167" y="804"/>
                  </a:lnTo>
                  <a:lnTo>
                    <a:pt x="174" y="788"/>
                  </a:lnTo>
                  <a:lnTo>
                    <a:pt x="180" y="773"/>
                  </a:lnTo>
                  <a:lnTo>
                    <a:pt x="185" y="758"/>
                  </a:lnTo>
                  <a:lnTo>
                    <a:pt x="189" y="747"/>
                  </a:lnTo>
                  <a:lnTo>
                    <a:pt x="192" y="738"/>
                  </a:lnTo>
                  <a:lnTo>
                    <a:pt x="193" y="729"/>
                  </a:lnTo>
                  <a:lnTo>
                    <a:pt x="194" y="722"/>
                  </a:lnTo>
                  <a:lnTo>
                    <a:pt x="194" y="714"/>
                  </a:lnTo>
                  <a:lnTo>
                    <a:pt x="193" y="707"/>
                  </a:lnTo>
                  <a:lnTo>
                    <a:pt x="191" y="700"/>
                  </a:lnTo>
                  <a:lnTo>
                    <a:pt x="189" y="693"/>
                  </a:lnTo>
                  <a:lnTo>
                    <a:pt x="0" y="0"/>
                  </a:lnTo>
                  <a:lnTo>
                    <a:pt x="126"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grpSp>
      <p:sp>
        <p:nvSpPr>
          <p:cNvPr id="36"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1051940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308" indent="0">
              <a:buNone/>
              <a:defRPr sz="1800">
                <a:solidFill>
                  <a:schemeClr val="tx1">
                    <a:tint val="75000"/>
                  </a:schemeClr>
                </a:solidFill>
              </a:defRPr>
            </a:lvl2pPr>
            <a:lvl3pPr marL="906592" indent="0">
              <a:buNone/>
              <a:defRPr sz="1600">
                <a:solidFill>
                  <a:schemeClr val="tx1">
                    <a:tint val="75000"/>
                  </a:schemeClr>
                </a:solidFill>
              </a:defRPr>
            </a:lvl3pPr>
            <a:lvl4pPr marL="1359908" indent="0">
              <a:buNone/>
              <a:defRPr sz="1400">
                <a:solidFill>
                  <a:schemeClr val="tx1">
                    <a:tint val="75000"/>
                  </a:schemeClr>
                </a:solidFill>
              </a:defRPr>
            </a:lvl4pPr>
            <a:lvl5pPr marL="1813188" indent="0">
              <a:buNone/>
              <a:defRPr sz="1400">
                <a:solidFill>
                  <a:schemeClr val="tx1">
                    <a:tint val="75000"/>
                  </a:schemeClr>
                </a:solidFill>
              </a:defRPr>
            </a:lvl5pPr>
            <a:lvl6pPr marL="2266517" indent="0">
              <a:buNone/>
              <a:defRPr sz="1400">
                <a:solidFill>
                  <a:schemeClr val="tx1">
                    <a:tint val="75000"/>
                  </a:schemeClr>
                </a:solidFill>
              </a:defRPr>
            </a:lvl6pPr>
            <a:lvl7pPr marL="2719812" indent="0">
              <a:buNone/>
              <a:defRPr sz="1400">
                <a:solidFill>
                  <a:schemeClr val="tx1">
                    <a:tint val="75000"/>
                  </a:schemeClr>
                </a:solidFill>
              </a:defRPr>
            </a:lvl7pPr>
            <a:lvl8pPr marL="3173122" indent="0">
              <a:buNone/>
              <a:defRPr sz="1400">
                <a:solidFill>
                  <a:schemeClr val="tx1">
                    <a:tint val="75000"/>
                  </a:schemeClr>
                </a:solidFill>
              </a:defRPr>
            </a:lvl8pPr>
            <a:lvl9pPr marL="3626408"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87" y="6488912"/>
            <a:ext cx="359813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3032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1" y="6488912"/>
            <a:ext cx="3648529"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1826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87" y="6488912"/>
            <a:ext cx="351750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8" name="Footer Placeholder 7"/>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9" name="Slide Number Placeholder 8"/>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816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CTA STAC, Nov. 2011</a:t>
            </a:r>
            <a:endParaRPr lang="en-US" dirty="0"/>
          </a:p>
        </p:txBody>
      </p:sp>
      <p:sp>
        <p:nvSpPr>
          <p:cNvPr id="4" name="Slide Number Placeholder 3"/>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2019881630"/>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4" name="Footer Placeholder 3"/>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5" name="Slide Number Placeholder 4"/>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7743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3" name="Footer Placeholder 2"/>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4" name="Slide Number Placeholder 3"/>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80607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4"/>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88" y="1435100"/>
            <a:ext cx="3008313" cy="4691063"/>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736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308" indent="0">
              <a:buNone/>
              <a:defRPr sz="2800"/>
            </a:lvl2pPr>
            <a:lvl3pPr marL="906592" indent="0">
              <a:buNone/>
              <a:defRPr sz="2400"/>
            </a:lvl3pPr>
            <a:lvl4pPr marL="1359908" indent="0">
              <a:buNone/>
              <a:defRPr sz="2000"/>
            </a:lvl4pPr>
            <a:lvl5pPr marL="1813188" indent="0">
              <a:buNone/>
              <a:defRPr sz="2000"/>
            </a:lvl5pPr>
            <a:lvl6pPr marL="2266517" indent="0">
              <a:buNone/>
              <a:defRPr sz="2000"/>
            </a:lvl6pPr>
            <a:lvl7pPr marL="2719812" indent="0">
              <a:buNone/>
              <a:defRPr sz="2000"/>
            </a:lvl7pPr>
            <a:lvl8pPr marL="3173122" indent="0">
              <a:buNone/>
              <a:defRPr sz="2000"/>
            </a:lvl8pPr>
            <a:lvl9pPr marL="36264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529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0986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8599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5381" indent="-315381">
              <a:spcBef>
                <a:spcPts val="600"/>
              </a:spcBef>
              <a:buFont typeface="Wingdings" charset="2"/>
              <a:buChar char="§"/>
              <a:tabLst>
                <a:tab pos="254510" algn="l"/>
              </a:tabLst>
              <a:defRPr sz="2400">
                <a:solidFill>
                  <a:schemeClr val="tx1"/>
                </a:solidFill>
              </a:defRPr>
            </a:lvl1pPr>
            <a:lvl2pPr marL="535152" indent="-261275">
              <a:buFont typeface="Wingdings" charset="2"/>
              <a:buChar char="§"/>
              <a:defRPr sz="2000">
                <a:solidFill>
                  <a:srgbClr val="4F81BD"/>
                </a:solidFill>
              </a:defRPr>
            </a:lvl2pPr>
            <a:lvl3pPr marL="770037" indent="-185880">
              <a:buFont typeface="Wingdings" charset="2"/>
              <a:buChar char="§"/>
              <a:defRPr sz="2500">
                <a:solidFill>
                  <a:schemeClr val="tx1"/>
                </a:solidFill>
              </a:defRPr>
            </a:lvl3pPr>
            <a:lvl4pPr marL="1079812" indent="-185880">
              <a:buFont typeface="Wingdings" charset="2"/>
              <a:buChar char="§"/>
              <a:defRPr sz="2500">
                <a:solidFill>
                  <a:schemeClr val="tx1"/>
                </a:solidFill>
              </a:defRPr>
            </a:lvl4pPr>
            <a:lvl5pPr marL="1389625" indent="-18588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smtClean="0">
                <a:solidFill>
                  <a:prstClr val="black"/>
                </a:solidFill>
                <a:latin typeface="Helvetica Neue"/>
                <a:ea typeface="ヒラギノ角ゴ ProN W3"/>
                <a:cs typeface="ヒラギノ角ゴ ProN W3"/>
              </a:rPr>
              <a:t>CTA STAC, Nov. 2011</a:t>
            </a:r>
            <a:endParaRPr lang="en-US" dirty="0">
              <a:solidFill>
                <a:prstClr val="black"/>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solidFill>
                  <a:prstClr val="black"/>
                </a:solidFill>
                <a:latin typeface="Helvetica Neue"/>
                <a:ea typeface="ヒラギノ角ゴ ProN W3"/>
                <a:cs typeface="ヒラギノ角ゴ ProN W3"/>
              </a:rPr>
              <a:pPr/>
              <a:t>‹#›</a:t>
            </a:fld>
            <a:endParaRPr lang="en-US">
              <a:solidFill>
                <a:prstClr val="black"/>
              </a:solidFill>
              <a:latin typeface="Helvetica Neue"/>
              <a:ea typeface="ヒラギノ角ゴ ProN W3"/>
              <a:cs typeface="ヒラギノ角ゴ ProN W3"/>
            </a:endParaRPr>
          </a:p>
        </p:txBody>
      </p:sp>
    </p:spTree>
    <p:extLst>
      <p:ext uri="{BB962C8B-B14F-4D97-AF65-F5344CB8AC3E}">
        <p14:creationId xmlns:p14="http://schemas.microsoft.com/office/powerpoint/2010/main" val="355344681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90"/>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18640" indent="0">
              <a:buNone/>
              <a:defRPr sz="1300"/>
            </a:lvl2pPr>
            <a:lvl3pPr marL="637270" indent="0">
              <a:buNone/>
              <a:defRPr sz="1100"/>
            </a:lvl3pPr>
            <a:lvl4pPr marL="955919" indent="0">
              <a:buNone/>
              <a:defRPr sz="1000"/>
            </a:lvl4pPr>
            <a:lvl5pPr marL="1274546" indent="0">
              <a:buNone/>
              <a:defRPr sz="1000"/>
            </a:lvl5pPr>
            <a:lvl6pPr marL="1593176" indent="0">
              <a:buNone/>
              <a:defRPr sz="1000"/>
            </a:lvl6pPr>
            <a:lvl7pPr marL="1911816" indent="0">
              <a:buNone/>
              <a:defRPr sz="1000"/>
            </a:lvl7pPr>
            <a:lvl8pPr marL="2230449" indent="0">
              <a:buNone/>
              <a:defRPr sz="1000"/>
            </a:lvl8pPr>
            <a:lvl9pPr marL="2549088" indent="0">
              <a:buNone/>
              <a:defRPr sz="1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32084154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929274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467"/>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3" y="1534791"/>
            <a:ext cx="4041799"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643" y="2174467"/>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8" name="Slide Number Placeholder 7"/>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460624085"/>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CTA STAC, Nov. 2011</a:t>
            </a:r>
            <a:endParaRPr lang="en-US" dirty="0"/>
          </a:p>
        </p:txBody>
      </p:sp>
      <p:sp>
        <p:nvSpPr>
          <p:cNvPr id="3" name="Slide Number Placeholder 2"/>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246500072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4" name="Slide Number Placeholder 3"/>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19067432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3" name="Slide Number Placeholder 2"/>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97146906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6" y="273476"/>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57202019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28" y="4800912"/>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28" y="612804"/>
            <a:ext cx="5486177" cy="4114354"/>
          </a:xfrm>
        </p:spPr>
        <p:txBody>
          <a:bodyPr/>
          <a:lstStyle>
            <a:lvl1pPr marL="0" indent="0">
              <a:buNone/>
              <a:defRPr sz="2200"/>
            </a:lvl1pPr>
            <a:lvl2pPr marL="318640" indent="0">
              <a:buNone/>
              <a:defRPr sz="2000"/>
            </a:lvl2pPr>
            <a:lvl3pPr marL="637270" indent="0">
              <a:buNone/>
              <a:defRPr sz="1700"/>
            </a:lvl3pPr>
            <a:lvl4pPr marL="955919" indent="0">
              <a:buNone/>
              <a:defRPr sz="1400"/>
            </a:lvl4pPr>
            <a:lvl5pPr marL="1274546" indent="0">
              <a:buNone/>
              <a:defRPr sz="1400"/>
            </a:lvl5pPr>
            <a:lvl6pPr marL="1593176" indent="0">
              <a:buNone/>
              <a:defRPr sz="1400"/>
            </a:lvl6pPr>
            <a:lvl7pPr marL="1911816" indent="0">
              <a:buNone/>
              <a:defRPr sz="1400"/>
            </a:lvl7pPr>
            <a:lvl8pPr marL="2230449" indent="0">
              <a:buNone/>
              <a:defRPr sz="1400"/>
            </a:lvl8pPr>
            <a:lvl9pPr marL="2549088"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728" y="5367864"/>
            <a:ext cx="5486177" cy="80478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9078475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25098219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65"/>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65"/>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86547898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3308" indent="0" algn="ctr">
              <a:buNone/>
              <a:defRPr>
                <a:solidFill>
                  <a:schemeClr val="tx1">
                    <a:tint val="75000"/>
                  </a:schemeClr>
                </a:solidFill>
              </a:defRPr>
            </a:lvl2pPr>
            <a:lvl3pPr marL="906592" indent="0" algn="ctr">
              <a:buNone/>
              <a:defRPr>
                <a:solidFill>
                  <a:schemeClr val="tx1">
                    <a:tint val="75000"/>
                  </a:schemeClr>
                </a:solidFill>
              </a:defRPr>
            </a:lvl3pPr>
            <a:lvl4pPr marL="1359908" indent="0" algn="ctr">
              <a:buNone/>
              <a:defRPr>
                <a:solidFill>
                  <a:schemeClr val="tx1">
                    <a:tint val="75000"/>
                  </a:schemeClr>
                </a:solidFill>
              </a:defRPr>
            </a:lvl4pPr>
            <a:lvl5pPr marL="1813188" indent="0" algn="ctr">
              <a:buNone/>
              <a:defRPr>
                <a:solidFill>
                  <a:schemeClr val="tx1">
                    <a:tint val="75000"/>
                  </a:schemeClr>
                </a:solidFill>
              </a:defRPr>
            </a:lvl5pPr>
            <a:lvl6pPr marL="2266517" indent="0" algn="ctr">
              <a:buNone/>
              <a:defRPr>
                <a:solidFill>
                  <a:schemeClr val="tx1">
                    <a:tint val="75000"/>
                  </a:schemeClr>
                </a:solidFill>
              </a:defRPr>
            </a:lvl6pPr>
            <a:lvl7pPr marL="2719812" indent="0" algn="ctr">
              <a:buNone/>
              <a:defRPr>
                <a:solidFill>
                  <a:schemeClr val="tx1">
                    <a:tint val="75000"/>
                  </a:schemeClr>
                </a:solidFill>
              </a:defRPr>
            </a:lvl7pPr>
            <a:lvl8pPr marL="3173122" indent="0" algn="ctr">
              <a:buNone/>
              <a:defRPr>
                <a:solidFill>
                  <a:schemeClr val="tx1">
                    <a:tint val="75000"/>
                  </a:schemeClr>
                </a:solidFill>
              </a:defRPr>
            </a:lvl8pPr>
            <a:lvl9pPr marL="3626408"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subtitle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819488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04318" cy="1143000"/>
          </a:xfrm>
        </p:spPr>
        <p:txBody>
          <a:bodyPr/>
          <a:lstStyle>
            <a:lvl1pPr algn="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457200" y="17414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10"/>
          </p:nvPr>
        </p:nvSpPr>
        <p:spPr>
          <a:xfrm>
            <a:off x="2" y="6488912"/>
            <a:ext cx="3628371"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lvl1pPr algn="r">
              <a:defRPr/>
            </a:lvl1pPr>
          </a:lstStyle>
          <a:p>
            <a:r>
              <a:rPr lang="en-US" dirty="0" smtClean="0">
                <a:solidFill>
                  <a:prstClr val="black"/>
                </a:solidFill>
              </a:rPr>
              <a:t>FPA Evaluation April 2014</a:t>
            </a:r>
            <a:endParaRPr lang="en-US" dirty="0">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grpSp>
        <p:nvGrpSpPr>
          <p:cNvPr id="7" name="Group 11"/>
          <p:cNvGrpSpPr>
            <a:grpSpLocks noChangeAspect="1"/>
          </p:cNvGrpSpPr>
          <p:nvPr userDrawn="1"/>
        </p:nvGrpSpPr>
        <p:grpSpPr bwMode="auto">
          <a:xfrm>
            <a:off x="7661518" y="126600"/>
            <a:ext cx="1313355" cy="810817"/>
            <a:chOff x="0" y="0"/>
            <a:chExt cx="5456" cy="3370"/>
          </a:xfrm>
        </p:grpSpPr>
        <p:sp>
          <p:nvSpPr>
            <p:cNvPr id="8" name="Freeform 12"/>
            <p:cNvSpPr>
              <a:spLocks/>
            </p:cNvSpPr>
            <p:nvPr/>
          </p:nvSpPr>
          <p:spPr bwMode="auto">
            <a:xfrm>
              <a:off x="9" y="483"/>
              <a:ext cx="5105" cy="2879"/>
            </a:xfrm>
            <a:custGeom>
              <a:avLst/>
              <a:gdLst>
                <a:gd name="T0" fmla="*/ 0 w 15300"/>
                <a:gd name="T1" fmla="*/ 0 h 8617"/>
                <a:gd name="T2" fmla="*/ 0 w 15300"/>
                <a:gd name="T3" fmla="*/ 0 h 8617"/>
                <a:gd name="T4" fmla="*/ 0 w 15300"/>
                <a:gd name="T5" fmla="*/ 0 h 8617"/>
                <a:gd name="T6" fmla="*/ 0 w 15300"/>
                <a:gd name="T7" fmla="*/ 0 h 8617"/>
                <a:gd name="T8" fmla="*/ 0 w 15300"/>
                <a:gd name="T9" fmla="*/ 0 h 8617"/>
                <a:gd name="T10" fmla="*/ 0 w 15300"/>
                <a:gd name="T11" fmla="*/ 0 h 8617"/>
                <a:gd name="T12" fmla="*/ 0 w 15300"/>
                <a:gd name="T13" fmla="*/ 0 h 8617"/>
                <a:gd name="T14" fmla="*/ 0 w 15300"/>
                <a:gd name="T15" fmla="*/ 0 h 8617"/>
                <a:gd name="T16" fmla="*/ 0 w 15300"/>
                <a:gd name="T17" fmla="*/ 0 h 8617"/>
                <a:gd name="T18" fmla="*/ 0 w 15300"/>
                <a:gd name="T19" fmla="*/ 0 h 8617"/>
                <a:gd name="T20" fmla="*/ 0 w 15300"/>
                <a:gd name="T21" fmla="*/ 0 h 8617"/>
                <a:gd name="T22" fmla="*/ 0 w 15300"/>
                <a:gd name="T23" fmla="*/ 0 h 8617"/>
                <a:gd name="T24" fmla="*/ 0 w 15300"/>
                <a:gd name="T25" fmla="*/ 0 h 8617"/>
                <a:gd name="T26" fmla="*/ 0 w 15300"/>
                <a:gd name="T27" fmla="*/ 0 h 8617"/>
                <a:gd name="T28" fmla="*/ 0 w 15300"/>
                <a:gd name="T29" fmla="*/ 0 h 8617"/>
                <a:gd name="T30" fmla="*/ 0 w 15300"/>
                <a:gd name="T31" fmla="*/ 0 h 8617"/>
                <a:gd name="T32" fmla="*/ 0 w 15300"/>
                <a:gd name="T33" fmla="*/ 0 h 8617"/>
                <a:gd name="T34" fmla="*/ 0 w 15300"/>
                <a:gd name="T35" fmla="*/ 0 h 8617"/>
                <a:gd name="T36" fmla="*/ 0 w 15300"/>
                <a:gd name="T37" fmla="*/ 0 h 8617"/>
                <a:gd name="T38" fmla="*/ 0 w 15300"/>
                <a:gd name="T39" fmla="*/ 0 h 8617"/>
                <a:gd name="T40" fmla="*/ 0 w 15300"/>
                <a:gd name="T41" fmla="*/ 0 h 8617"/>
                <a:gd name="T42" fmla="*/ 0 w 15300"/>
                <a:gd name="T43" fmla="*/ 0 h 8617"/>
                <a:gd name="T44" fmla="*/ 0 w 15300"/>
                <a:gd name="T45" fmla="*/ 0 h 8617"/>
                <a:gd name="T46" fmla="*/ 0 w 15300"/>
                <a:gd name="T47" fmla="*/ 0 h 8617"/>
                <a:gd name="T48" fmla="*/ 0 w 15300"/>
                <a:gd name="T49" fmla="*/ 0 h 8617"/>
                <a:gd name="T50" fmla="*/ 0 w 15300"/>
                <a:gd name="T51" fmla="*/ 0 h 8617"/>
                <a:gd name="T52" fmla="*/ 0 w 15300"/>
                <a:gd name="T53" fmla="*/ 0 h 8617"/>
                <a:gd name="T54" fmla="*/ 0 w 15300"/>
                <a:gd name="T55" fmla="*/ 0 h 8617"/>
                <a:gd name="T56" fmla="*/ 0 w 15300"/>
                <a:gd name="T57" fmla="*/ 0 h 8617"/>
                <a:gd name="T58" fmla="*/ 0 w 15300"/>
                <a:gd name="T59" fmla="*/ 0 h 8617"/>
                <a:gd name="T60" fmla="*/ 0 w 15300"/>
                <a:gd name="T61" fmla="*/ 0 h 8617"/>
                <a:gd name="T62" fmla="*/ 0 w 15300"/>
                <a:gd name="T63" fmla="*/ 0 h 8617"/>
                <a:gd name="T64" fmla="*/ 0 w 15300"/>
                <a:gd name="T65" fmla="*/ 0 h 8617"/>
                <a:gd name="T66" fmla="*/ 0 w 15300"/>
                <a:gd name="T67" fmla="*/ 0 h 8617"/>
                <a:gd name="T68" fmla="*/ 0 w 15300"/>
                <a:gd name="T69" fmla="*/ 0 h 8617"/>
                <a:gd name="T70" fmla="*/ 0 w 15300"/>
                <a:gd name="T71" fmla="*/ 0 h 8617"/>
                <a:gd name="T72" fmla="*/ 0 w 15300"/>
                <a:gd name="T73" fmla="*/ 0 h 8617"/>
                <a:gd name="T74" fmla="*/ 0 w 15300"/>
                <a:gd name="T75" fmla="*/ 0 h 8617"/>
                <a:gd name="T76" fmla="*/ 0 w 15300"/>
                <a:gd name="T77" fmla="*/ 0 h 8617"/>
                <a:gd name="T78" fmla="*/ 0 w 15300"/>
                <a:gd name="T79" fmla="*/ 0 h 8617"/>
                <a:gd name="T80" fmla="*/ 0 w 15300"/>
                <a:gd name="T81" fmla="*/ 0 h 8617"/>
                <a:gd name="T82" fmla="*/ 0 w 15300"/>
                <a:gd name="T83" fmla="*/ 0 h 8617"/>
                <a:gd name="T84" fmla="*/ 0 w 15300"/>
                <a:gd name="T85" fmla="*/ 0 h 8617"/>
                <a:gd name="T86" fmla="*/ 0 w 15300"/>
                <a:gd name="T87" fmla="*/ 0 h 8617"/>
                <a:gd name="T88" fmla="*/ 0 w 15300"/>
                <a:gd name="T89" fmla="*/ 0 h 8617"/>
                <a:gd name="T90" fmla="*/ 0 w 15300"/>
                <a:gd name="T91" fmla="*/ 0 h 8617"/>
                <a:gd name="T92" fmla="*/ 0 w 15300"/>
                <a:gd name="T93" fmla="*/ 0 h 8617"/>
                <a:gd name="T94" fmla="*/ 0 w 15300"/>
                <a:gd name="T95" fmla="*/ 0 h 8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00"/>
                <a:gd name="T145" fmla="*/ 0 h 8617"/>
                <a:gd name="T146" fmla="*/ 15300 w 15300"/>
                <a:gd name="T147" fmla="*/ 8617 h 8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00" h="8617">
                  <a:moveTo>
                    <a:pt x="10861" y="7332"/>
                  </a:moveTo>
                  <a:lnTo>
                    <a:pt x="10403" y="7414"/>
                  </a:lnTo>
                  <a:lnTo>
                    <a:pt x="9948" y="7481"/>
                  </a:lnTo>
                  <a:lnTo>
                    <a:pt x="9497" y="7535"/>
                  </a:lnTo>
                  <a:lnTo>
                    <a:pt x="9051" y="7576"/>
                  </a:lnTo>
                  <a:lnTo>
                    <a:pt x="8610" y="7603"/>
                  </a:lnTo>
                  <a:lnTo>
                    <a:pt x="8175" y="7618"/>
                  </a:lnTo>
                  <a:lnTo>
                    <a:pt x="7746" y="7620"/>
                  </a:lnTo>
                  <a:lnTo>
                    <a:pt x="7323" y="7610"/>
                  </a:lnTo>
                  <a:lnTo>
                    <a:pt x="6909" y="7587"/>
                  </a:lnTo>
                  <a:lnTo>
                    <a:pt x="6503" y="7553"/>
                  </a:lnTo>
                  <a:lnTo>
                    <a:pt x="6106" y="7506"/>
                  </a:lnTo>
                  <a:lnTo>
                    <a:pt x="5717" y="7448"/>
                  </a:lnTo>
                  <a:lnTo>
                    <a:pt x="5340" y="7378"/>
                  </a:lnTo>
                  <a:lnTo>
                    <a:pt x="4973" y="7298"/>
                  </a:lnTo>
                  <a:lnTo>
                    <a:pt x="4618" y="7206"/>
                  </a:lnTo>
                  <a:lnTo>
                    <a:pt x="4274" y="7103"/>
                  </a:lnTo>
                  <a:lnTo>
                    <a:pt x="3942" y="6990"/>
                  </a:lnTo>
                  <a:lnTo>
                    <a:pt x="3625" y="6866"/>
                  </a:lnTo>
                  <a:lnTo>
                    <a:pt x="3320" y="6732"/>
                  </a:lnTo>
                  <a:lnTo>
                    <a:pt x="3031" y="6588"/>
                  </a:lnTo>
                  <a:lnTo>
                    <a:pt x="2757" y="6434"/>
                  </a:lnTo>
                  <a:lnTo>
                    <a:pt x="2498" y="6270"/>
                  </a:lnTo>
                  <a:lnTo>
                    <a:pt x="2256" y="6097"/>
                  </a:lnTo>
                  <a:lnTo>
                    <a:pt x="2030" y="5915"/>
                  </a:lnTo>
                  <a:lnTo>
                    <a:pt x="1824" y="5723"/>
                  </a:lnTo>
                  <a:lnTo>
                    <a:pt x="1633" y="5523"/>
                  </a:lnTo>
                  <a:lnTo>
                    <a:pt x="1464" y="5314"/>
                  </a:lnTo>
                  <a:lnTo>
                    <a:pt x="1312" y="5097"/>
                  </a:lnTo>
                  <a:lnTo>
                    <a:pt x="1181" y="4871"/>
                  </a:lnTo>
                  <a:lnTo>
                    <a:pt x="1071" y="4637"/>
                  </a:lnTo>
                  <a:lnTo>
                    <a:pt x="982" y="4396"/>
                  </a:lnTo>
                  <a:lnTo>
                    <a:pt x="915" y="4146"/>
                  </a:lnTo>
                  <a:lnTo>
                    <a:pt x="890" y="4013"/>
                  </a:lnTo>
                  <a:lnTo>
                    <a:pt x="870" y="3879"/>
                  </a:lnTo>
                  <a:lnTo>
                    <a:pt x="857" y="3745"/>
                  </a:lnTo>
                  <a:lnTo>
                    <a:pt x="851" y="3610"/>
                  </a:lnTo>
                  <a:lnTo>
                    <a:pt x="850" y="3476"/>
                  </a:lnTo>
                  <a:lnTo>
                    <a:pt x="857" y="3341"/>
                  </a:lnTo>
                  <a:lnTo>
                    <a:pt x="869" y="3206"/>
                  </a:lnTo>
                  <a:lnTo>
                    <a:pt x="888" y="3071"/>
                  </a:lnTo>
                  <a:lnTo>
                    <a:pt x="912" y="2937"/>
                  </a:lnTo>
                  <a:lnTo>
                    <a:pt x="943" y="2802"/>
                  </a:lnTo>
                  <a:lnTo>
                    <a:pt x="980" y="2668"/>
                  </a:lnTo>
                  <a:lnTo>
                    <a:pt x="1022" y="2534"/>
                  </a:lnTo>
                  <a:lnTo>
                    <a:pt x="1070" y="2399"/>
                  </a:lnTo>
                  <a:lnTo>
                    <a:pt x="1124" y="2266"/>
                  </a:lnTo>
                  <a:lnTo>
                    <a:pt x="1184" y="2133"/>
                  </a:lnTo>
                  <a:lnTo>
                    <a:pt x="1249" y="2001"/>
                  </a:lnTo>
                  <a:lnTo>
                    <a:pt x="1319" y="1869"/>
                  </a:lnTo>
                  <a:lnTo>
                    <a:pt x="1396" y="1738"/>
                  </a:lnTo>
                  <a:lnTo>
                    <a:pt x="1478" y="1608"/>
                  </a:lnTo>
                  <a:lnTo>
                    <a:pt x="1565" y="1478"/>
                  </a:lnTo>
                  <a:lnTo>
                    <a:pt x="1657" y="1349"/>
                  </a:lnTo>
                  <a:lnTo>
                    <a:pt x="1754" y="1221"/>
                  </a:lnTo>
                  <a:lnTo>
                    <a:pt x="1856" y="1093"/>
                  </a:lnTo>
                  <a:lnTo>
                    <a:pt x="1963" y="967"/>
                  </a:lnTo>
                  <a:lnTo>
                    <a:pt x="2075" y="842"/>
                  </a:lnTo>
                  <a:lnTo>
                    <a:pt x="2193" y="718"/>
                  </a:lnTo>
                  <a:lnTo>
                    <a:pt x="2315" y="595"/>
                  </a:lnTo>
                  <a:lnTo>
                    <a:pt x="2441" y="473"/>
                  </a:lnTo>
                  <a:lnTo>
                    <a:pt x="2573" y="352"/>
                  </a:lnTo>
                  <a:lnTo>
                    <a:pt x="2708" y="234"/>
                  </a:lnTo>
                  <a:lnTo>
                    <a:pt x="2849" y="116"/>
                  </a:lnTo>
                  <a:lnTo>
                    <a:pt x="2993" y="0"/>
                  </a:lnTo>
                  <a:lnTo>
                    <a:pt x="2799" y="132"/>
                  </a:lnTo>
                  <a:lnTo>
                    <a:pt x="2610" y="267"/>
                  </a:lnTo>
                  <a:lnTo>
                    <a:pt x="2427" y="405"/>
                  </a:lnTo>
                  <a:lnTo>
                    <a:pt x="2250" y="544"/>
                  </a:lnTo>
                  <a:lnTo>
                    <a:pt x="2078" y="686"/>
                  </a:lnTo>
                  <a:lnTo>
                    <a:pt x="1913" y="831"/>
                  </a:lnTo>
                  <a:lnTo>
                    <a:pt x="1753" y="976"/>
                  </a:lnTo>
                  <a:lnTo>
                    <a:pt x="1600" y="1125"/>
                  </a:lnTo>
                  <a:lnTo>
                    <a:pt x="1452" y="1275"/>
                  </a:lnTo>
                  <a:lnTo>
                    <a:pt x="1311" y="1427"/>
                  </a:lnTo>
                  <a:lnTo>
                    <a:pt x="1177" y="1581"/>
                  </a:lnTo>
                  <a:lnTo>
                    <a:pt x="1049" y="1736"/>
                  </a:lnTo>
                  <a:lnTo>
                    <a:pt x="929" y="1893"/>
                  </a:lnTo>
                  <a:lnTo>
                    <a:pt x="814" y="2051"/>
                  </a:lnTo>
                  <a:lnTo>
                    <a:pt x="708" y="2210"/>
                  </a:lnTo>
                  <a:lnTo>
                    <a:pt x="607" y="2371"/>
                  </a:lnTo>
                  <a:lnTo>
                    <a:pt x="514" y="2533"/>
                  </a:lnTo>
                  <a:lnTo>
                    <a:pt x="428" y="2694"/>
                  </a:lnTo>
                  <a:lnTo>
                    <a:pt x="351" y="2858"/>
                  </a:lnTo>
                  <a:lnTo>
                    <a:pt x="280" y="3022"/>
                  </a:lnTo>
                  <a:lnTo>
                    <a:pt x="217" y="3187"/>
                  </a:lnTo>
                  <a:lnTo>
                    <a:pt x="161" y="3352"/>
                  </a:lnTo>
                  <a:lnTo>
                    <a:pt x="114" y="3518"/>
                  </a:lnTo>
                  <a:lnTo>
                    <a:pt x="74" y="3684"/>
                  </a:lnTo>
                  <a:lnTo>
                    <a:pt x="44" y="3850"/>
                  </a:lnTo>
                  <a:lnTo>
                    <a:pt x="20" y="4016"/>
                  </a:lnTo>
                  <a:lnTo>
                    <a:pt x="6" y="4183"/>
                  </a:lnTo>
                  <a:lnTo>
                    <a:pt x="0" y="4349"/>
                  </a:lnTo>
                  <a:lnTo>
                    <a:pt x="2" y="4515"/>
                  </a:lnTo>
                  <a:lnTo>
                    <a:pt x="13" y="4681"/>
                  </a:lnTo>
                  <a:lnTo>
                    <a:pt x="32" y="4846"/>
                  </a:lnTo>
                  <a:lnTo>
                    <a:pt x="61" y="5011"/>
                  </a:lnTo>
                  <a:lnTo>
                    <a:pt x="126" y="5271"/>
                  </a:lnTo>
                  <a:lnTo>
                    <a:pt x="211" y="5523"/>
                  </a:lnTo>
                  <a:lnTo>
                    <a:pt x="318" y="5766"/>
                  </a:lnTo>
                  <a:lnTo>
                    <a:pt x="445" y="6002"/>
                  </a:lnTo>
                  <a:lnTo>
                    <a:pt x="591" y="6229"/>
                  </a:lnTo>
                  <a:lnTo>
                    <a:pt x="757" y="6446"/>
                  </a:lnTo>
                  <a:lnTo>
                    <a:pt x="941" y="6655"/>
                  </a:lnTo>
                  <a:lnTo>
                    <a:pt x="1142" y="6855"/>
                  </a:lnTo>
                  <a:lnTo>
                    <a:pt x="1360" y="7044"/>
                  </a:lnTo>
                  <a:lnTo>
                    <a:pt x="1596" y="7225"/>
                  </a:lnTo>
                  <a:lnTo>
                    <a:pt x="1847" y="7395"/>
                  </a:lnTo>
                  <a:lnTo>
                    <a:pt x="2114" y="7554"/>
                  </a:lnTo>
                  <a:lnTo>
                    <a:pt x="2396" y="7704"/>
                  </a:lnTo>
                  <a:lnTo>
                    <a:pt x="2691" y="7843"/>
                  </a:lnTo>
                  <a:lnTo>
                    <a:pt x="3000" y="7972"/>
                  </a:lnTo>
                  <a:lnTo>
                    <a:pt x="3321" y="8089"/>
                  </a:lnTo>
                  <a:lnTo>
                    <a:pt x="3656" y="8195"/>
                  </a:lnTo>
                  <a:lnTo>
                    <a:pt x="4002" y="8290"/>
                  </a:lnTo>
                  <a:lnTo>
                    <a:pt x="4359" y="8374"/>
                  </a:lnTo>
                  <a:lnTo>
                    <a:pt x="4727" y="8444"/>
                  </a:lnTo>
                  <a:lnTo>
                    <a:pt x="5103" y="8504"/>
                  </a:lnTo>
                  <a:lnTo>
                    <a:pt x="5490" y="8552"/>
                  </a:lnTo>
                  <a:lnTo>
                    <a:pt x="5886" y="8587"/>
                  </a:lnTo>
                  <a:lnTo>
                    <a:pt x="6289" y="8608"/>
                  </a:lnTo>
                  <a:lnTo>
                    <a:pt x="6700" y="8617"/>
                  </a:lnTo>
                  <a:lnTo>
                    <a:pt x="7118" y="8614"/>
                  </a:lnTo>
                  <a:lnTo>
                    <a:pt x="7542" y="8597"/>
                  </a:lnTo>
                  <a:lnTo>
                    <a:pt x="7972" y="8567"/>
                  </a:lnTo>
                  <a:lnTo>
                    <a:pt x="8406" y="8523"/>
                  </a:lnTo>
                  <a:lnTo>
                    <a:pt x="8846" y="8465"/>
                  </a:lnTo>
                  <a:lnTo>
                    <a:pt x="9288" y="8393"/>
                  </a:lnTo>
                  <a:lnTo>
                    <a:pt x="9734" y="8306"/>
                  </a:lnTo>
                  <a:lnTo>
                    <a:pt x="9944" y="8261"/>
                  </a:lnTo>
                  <a:lnTo>
                    <a:pt x="10152" y="8213"/>
                  </a:lnTo>
                  <a:lnTo>
                    <a:pt x="10359" y="8162"/>
                  </a:lnTo>
                  <a:lnTo>
                    <a:pt x="10563" y="8108"/>
                  </a:lnTo>
                  <a:lnTo>
                    <a:pt x="10766" y="8053"/>
                  </a:lnTo>
                  <a:lnTo>
                    <a:pt x="10966" y="7995"/>
                  </a:lnTo>
                  <a:lnTo>
                    <a:pt x="11164" y="7933"/>
                  </a:lnTo>
                  <a:lnTo>
                    <a:pt x="11360" y="7871"/>
                  </a:lnTo>
                  <a:lnTo>
                    <a:pt x="11555" y="7804"/>
                  </a:lnTo>
                  <a:lnTo>
                    <a:pt x="11746" y="7737"/>
                  </a:lnTo>
                  <a:lnTo>
                    <a:pt x="11935" y="7667"/>
                  </a:lnTo>
                  <a:lnTo>
                    <a:pt x="12122" y="7594"/>
                  </a:lnTo>
                  <a:lnTo>
                    <a:pt x="12307" y="7519"/>
                  </a:lnTo>
                  <a:lnTo>
                    <a:pt x="12490" y="7443"/>
                  </a:lnTo>
                  <a:lnTo>
                    <a:pt x="12670" y="7364"/>
                  </a:lnTo>
                  <a:lnTo>
                    <a:pt x="12847" y="7283"/>
                  </a:lnTo>
                  <a:lnTo>
                    <a:pt x="13022" y="7200"/>
                  </a:lnTo>
                  <a:lnTo>
                    <a:pt x="13193" y="7115"/>
                  </a:lnTo>
                  <a:lnTo>
                    <a:pt x="13363" y="7028"/>
                  </a:lnTo>
                  <a:lnTo>
                    <a:pt x="13530" y="6940"/>
                  </a:lnTo>
                  <a:lnTo>
                    <a:pt x="13694" y="6849"/>
                  </a:lnTo>
                  <a:lnTo>
                    <a:pt x="13855" y="6757"/>
                  </a:lnTo>
                  <a:lnTo>
                    <a:pt x="14014" y="6663"/>
                  </a:lnTo>
                  <a:lnTo>
                    <a:pt x="14168" y="6567"/>
                  </a:lnTo>
                  <a:lnTo>
                    <a:pt x="14321" y="6470"/>
                  </a:lnTo>
                  <a:lnTo>
                    <a:pt x="14470" y="6372"/>
                  </a:lnTo>
                  <a:lnTo>
                    <a:pt x="14616" y="6271"/>
                  </a:lnTo>
                  <a:lnTo>
                    <a:pt x="14760" y="6169"/>
                  </a:lnTo>
                  <a:lnTo>
                    <a:pt x="14900" y="6065"/>
                  </a:lnTo>
                  <a:lnTo>
                    <a:pt x="15036" y="5961"/>
                  </a:lnTo>
                  <a:lnTo>
                    <a:pt x="15170" y="5854"/>
                  </a:lnTo>
                  <a:lnTo>
                    <a:pt x="15300" y="5747"/>
                  </a:lnTo>
                  <a:lnTo>
                    <a:pt x="15182" y="5812"/>
                  </a:lnTo>
                  <a:lnTo>
                    <a:pt x="15063" y="5878"/>
                  </a:lnTo>
                  <a:lnTo>
                    <a:pt x="14943" y="5942"/>
                  </a:lnTo>
                  <a:lnTo>
                    <a:pt x="14821" y="6004"/>
                  </a:lnTo>
                  <a:lnTo>
                    <a:pt x="14698" y="6066"/>
                  </a:lnTo>
                  <a:lnTo>
                    <a:pt x="14573" y="6128"/>
                  </a:lnTo>
                  <a:lnTo>
                    <a:pt x="14447" y="6187"/>
                  </a:lnTo>
                  <a:lnTo>
                    <a:pt x="14319" y="6247"/>
                  </a:lnTo>
                  <a:lnTo>
                    <a:pt x="14190" y="6305"/>
                  </a:lnTo>
                  <a:lnTo>
                    <a:pt x="14059" y="6362"/>
                  </a:lnTo>
                  <a:lnTo>
                    <a:pt x="13927" y="6419"/>
                  </a:lnTo>
                  <a:lnTo>
                    <a:pt x="13793" y="6473"/>
                  </a:lnTo>
                  <a:lnTo>
                    <a:pt x="13658" y="6527"/>
                  </a:lnTo>
                  <a:lnTo>
                    <a:pt x="13522" y="6580"/>
                  </a:lnTo>
                  <a:lnTo>
                    <a:pt x="13385" y="6633"/>
                  </a:lnTo>
                  <a:lnTo>
                    <a:pt x="13246" y="6683"/>
                  </a:lnTo>
                  <a:lnTo>
                    <a:pt x="13105" y="6733"/>
                  </a:lnTo>
                  <a:lnTo>
                    <a:pt x="12963" y="6781"/>
                  </a:lnTo>
                  <a:lnTo>
                    <a:pt x="12821" y="6828"/>
                  </a:lnTo>
                  <a:lnTo>
                    <a:pt x="12677" y="6875"/>
                  </a:lnTo>
                  <a:lnTo>
                    <a:pt x="12531" y="6920"/>
                  </a:lnTo>
                  <a:lnTo>
                    <a:pt x="12385" y="6963"/>
                  </a:lnTo>
                  <a:lnTo>
                    <a:pt x="12238" y="7006"/>
                  </a:lnTo>
                  <a:lnTo>
                    <a:pt x="12090" y="7047"/>
                  </a:lnTo>
                  <a:lnTo>
                    <a:pt x="11939" y="7088"/>
                  </a:lnTo>
                  <a:lnTo>
                    <a:pt x="11789" y="7127"/>
                  </a:lnTo>
                  <a:lnTo>
                    <a:pt x="11636" y="7164"/>
                  </a:lnTo>
                  <a:lnTo>
                    <a:pt x="11484" y="7201"/>
                  </a:lnTo>
                  <a:lnTo>
                    <a:pt x="11329" y="7236"/>
                  </a:lnTo>
                  <a:lnTo>
                    <a:pt x="11174" y="7270"/>
                  </a:lnTo>
                  <a:lnTo>
                    <a:pt x="11018" y="7301"/>
                  </a:lnTo>
                  <a:lnTo>
                    <a:pt x="10861" y="7332"/>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9" name="Freeform 13"/>
            <p:cNvSpPr>
              <a:spLocks noEditPoints="1"/>
            </p:cNvSpPr>
            <p:nvPr/>
          </p:nvSpPr>
          <p:spPr bwMode="auto">
            <a:xfrm>
              <a:off x="0" y="474"/>
              <a:ext cx="5123" cy="2896"/>
            </a:xfrm>
            <a:custGeom>
              <a:avLst/>
              <a:gdLst>
                <a:gd name="T0" fmla="*/ 0 w 15364"/>
                <a:gd name="T1" fmla="*/ 0 h 8683"/>
                <a:gd name="T2" fmla="*/ 0 w 15364"/>
                <a:gd name="T3" fmla="*/ 0 h 8683"/>
                <a:gd name="T4" fmla="*/ 0 w 15364"/>
                <a:gd name="T5" fmla="*/ 0 h 8683"/>
                <a:gd name="T6" fmla="*/ 0 w 15364"/>
                <a:gd name="T7" fmla="*/ 0 h 8683"/>
                <a:gd name="T8" fmla="*/ 0 w 15364"/>
                <a:gd name="T9" fmla="*/ 0 h 8683"/>
                <a:gd name="T10" fmla="*/ 0 w 15364"/>
                <a:gd name="T11" fmla="*/ 0 h 8683"/>
                <a:gd name="T12" fmla="*/ 0 w 15364"/>
                <a:gd name="T13" fmla="*/ 0 h 8683"/>
                <a:gd name="T14" fmla="*/ 0 w 15364"/>
                <a:gd name="T15" fmla="*/ 0 h 8683"/>
                <a:gd name="T16" fmla="*/ 0 w 15364"/>
                <a:gd name="T17" fmla="*/ 0 h 8683"/>
                <a:gd name="T18" fmla="*/ 0 w 15364"/>
                <a:gd name="T19" fmla="*/ 0 h 8683"/>
                <a:gd name="T20" fmla="*/ 0 w 15364"/>
                <a:gd name="T21" fmla="*/ 0 h 8683"/>
                <a:gd name="T22" fmla="*/ 0 w 15364"/>
                <a:gd name="T23" fmla="*/ 0 h 8683"/>
                <a:gd name="T24" fmla="*/ 0 w 15364"/>
                <a:gd name="T25" fmla="*/ 0 h 8683"/>
                <a:gd name="T26" fmla="*/ 0 w 15364"/>
                <a:gd name="T27" fmla="*/ 0 h 8683"/>
                <a:gd name="T28" fmla="*/ 0 w 15364"/>
                <a:gd name="T29" fmla="*/ 0 h 8683"/>
                <a:gd name="T30" fmla="*/ 0 w 15364"/>
                <a:gd name="T31" fmla="*/ 0 h 8683"/>
                <a:gd name="T32" fmla="*/ 0 w 15364"/>
                <a:gd name="T33" fmla="*/ 0 h 8683"/>
                <a:gd name="T34" fmla="*/ 0 w 15364"/>
                <a:gd name="T35" fmla="*/ 0 h 8683"/>
                <a:gd name="T36" fmla="*/ 0 w 15364"/>
                <a:gd name="T37" fmla="*/ 0 h 8683"/>
                <a:gd name="T38" fmla="*/ 0 w 15364"/>
                <a:gd name="T39" fmla="*/ 0 h 8683"/>
                <a:gd name="T40" fmla="*/ 0 w 15364"/>
                <a:gd name="T41" fmla="*/ 0 h 8683"/>
                <a:gd name="T42" fmla="*/ 0 w 15364"/>
                <a:gd name="T43" fmla="*/ 0 h 8683"/>
                <a:gd name="T44" fmla="*/ 0 w 15364"/>
                <a:gd name="T45" fmla="*/ 0 h 8683"/>
                <a:gd name="T46" fmla="*/ 0 w 15364"/>
                <a:gd name="T47" fmla="*/ 0 h 8683"/>
                <a:gd name="T48" fmla="*/ 0 w 15364"/>
                <a:gd name="T49" fmla="*/ 0 h 8683"/>
                <a:gd name="T50" fmla="*/ 0 w 15364"/>
                <a:gd name="T51" fmla="*/ 0 h 8683"/>
                <a:gd name="T52" fmla="*/ 0 w 15364"/>
                <a:gd name="T53" fmla="*/ 0 h 8683"/>
                <a:gd name="T54" fmla="*/ 0 w 15364"/>
                <a:gd name="T55" fmla="*/ 0 h 8683"/>
                <a:gd name="T56" fmla="*/ 0 w 15364"/>
                <a:gd name="T57" fmla="*/ 0 h 8683"/>
                <a:gd name="T58" fmla="*/ 0 w 15364"/>
                <a:gd name="T59" fmla="*/ 0 h 8683"/>
                <a:gd name="T60" fmla="*/ 0 w 15364"/>
                <a:gd name="T61" fmla="*/ 0 h 8683"/>
                <a:gd name="T62" fmla="*/ 0 w 15364"/>
                <a:gd name="T63" fmla="*/ 0 h 8683"/>
                <a:gd name="T64" fmla="*/ 0 w 15364"/>
                <a:gd name="T65" fmla="*/ 0 h 8683"/>
                <a:gd name="T66" fmla="*/ 0 w 15364"/>
                <a:gd name="T67" fmla="*/ 0 h 8683"/>
                <a:gd name="T68" fmla="*/ 0 w 15364"/>
                <a:gd name="T69" fmla="*/ 0 h 8683"/>
                <a:gd name="T70" fmla="*/ 0 w 15364"/>
                <a:gd name="T71" fmla="*/ 0 h 8683"/>
                <a:gd name="T72" fmla="*/ 0 w 15364"/>
                <a:gd name="T73" fmla="*/ 0 h 8683"/>
                <a:gd name="T74" fmla="*/ 0 w 15364"/>
                <a:gd name="T75" fmla="*/ 0 h 8683"/>
                <a:gd name="T76" fmla="*/ 0 w 15364"/>
                <a:gd name="T77" fmla="*/ 0 h 8683"/>
                <a:gd name="T78" fmla="*/ 0 w 15364"/>
                <a:gd name="T79" fmla="*/ 0 h 8683"/>
                <a:gd name="T80" fmla="*/ 0 w 15364"/>
                <a:gd name="T81" fmla="*/ 0 h 8683"/>
                <a:gd name="T82" fmla="*/ 0 w 15364"/>
                <a:gd name="T83" fmla="*/ 0 h 8683"/>
                <a:gd name="T84" fmla="*/ 0 w 15364"/>
                <a:gd name="T85" fmla="*/ 0 h 8683"/>
                <a:gd name="T86" fmla="*/ 0 w 15364"/>
                <a:gd name="T87" fmla="*/ 0 h 8683"/>
                <a:gd name="T88" fmla="*/ 0 w 15364"/>
                <a:gd name="T89" fmla="*/ 0 h 8683"/>
                <a:gd name="T90" fmla="*/ 0 w 15364"/>
                <a:gd name="T91" fmla="*/ 0 h 8683"/>
                <a:gd name="T92" fmla="*/ 0 w 15364"/>
                <a:gd name="T93" fmla="*/ 0 h 8683"/>
                <a:gd name="T94" fmla="*/ 0 w 15364"/>
                <a:gd name="T95" fmla="*/ 0 h 8683"/>
                <a:gd name="T96" fmla="*/ 0 w 15364"/>
                <a:gd name="T97" fmla="*/ 0 h 8683"/>
                <a:gd name="T98" fmla="*/ 0 w 15364"/>
                <a:gd name="T99" fmla="*/ 0 h 8683"/>
                <a:gd name="T100" fmla="*/ 0 w 15364"/>
                <a:gd name="T101" fmla="*/ 0 h 8683"/>
                <a:gd name="T102" fmla="*/ 0 w 15364"/>
                <a:gd name="T103" fmla="*/ 0 h 8683"/>
                <a:gd name="T104" fmla="*/ 0 w 15364"/>
                <a:gd name="T105" fmla="*/ 0 h 8683"/>
                <a:gd name="T106" fmla="*/ 0 w 15364"/>
                <a:gd name="T107" fmla="*/ 0 h 8683"/>
                <a:gd name="T108" fmla="*/ 0 w 15364"/>
                <a:gd name="T109" fmla="*/ 0 h 8683"/>
                <a:gd name="T110" fmla="*/ 0 w 15364"/>
                <a:gd name="T111" fmla="*/ 0 h 8683"/>
                <a:gd name="T112" fmla="*/ 0 w 15364"/>
                <a:gd name="T113" fmla="*/ 0 h 8683"/>
                <a:gd name="T114" fmla="*/ 0 w 15364"/>
                <a:gd name="T115" fmla="*/ 0 h 8683"/>
                <a:gd name="T116" fmla="*/ 0 w 15364"/>
                <a:gd name="T117" fmla="*/ 0 h 8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364"/>
                <a:gd name="T178" fmla="*/ 0 h 8683"/>
                <a:gd name="T179" fmla="*/ 15364 w 15364"/>
                <a:gd name="T180" fmla="*/ 8683 h 8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364" h="8683">
                  <a:moveTo>
                    <a:pt x="10900" y="7397"/>
                  </a:moveTo>
                  <a:lnTo>
                    <a:pt x="10670" y="7440"/>
                  </a:lnTo>
                  <a:lnTo>
                    <a:pt x="10441" y="7479"/>
                  </a:lnTo>
                  <a:lnTo>
                    <a:pt x="10213" y="7514"/>
                  </a:lnTo>
                  <a:lnTo>
                    <a:pt x="9986" y="7546"/>
                  </a:lnTo>
                  <a:lnTo>
                    <a:pt x="9759" y="7575"/>
                  </a:lnTo>
                  <a:lnTo>
                    <a:pt x="9533" y="7601"/>
                  </a:lnTo>
                  <a:lnTo>
                    <a:pt x="9309" y="7622"/>
                  </a:lnTo>
                  <a:lnTo>
                    <a:pt x="9086" y="7641"/>
                  </a:lnTo>
                  <a:lnTo>
                    <a:pt x="8864" y="7656"/>
                  </a:lnTo>
                  <a:lnTo>
                    <a:pt x="8644" y="7668"/>
                  </a:lnTo>
                  <a:lnTo>
                    <a:pt x="8425" y="7677"/>
                  </a:lnTo>
                  <a:lnTo>
                    <a:pt x="8208" y="7684"/>
                  </a:lnTo>
                  <a:lnTo>
                    <a:pt x="7992" y="7686"/>
                  </a:lnTo>
                  <a:lnTo>
                    <a:pt x="7778" y="7686"/>
                  </a:lnTo>
                  <a:lnTo>
                    <a:pt x="7565" y="7682"/>
                  </a:lnTo>
                  <a:lnTo>
                    <a:pt x="7354" y="7675"/>
                  </a:lnTo>
                  <a:lnTo>
                    <a:pt x="7146" y="7665"/>
                  </a:lnTo>
                  <a:lnTo>
                    <a:pt x="6939" y="7653"/>
                  </a:lnTo>
                  <a:lnTo>
                    <a:pt x="6734" y="7636"/>
                  </a:lnTo>
                  <a:lnTo>
                    <a:pt x="6532" y="7618"/>
                  </a:lnTo>
                  <a:lnTo>
                    <a:pt x="6331" y="7597"/>
                  </a:lnTo>
                  <a:lnTo>
                    <a:pt x="6134" y="7571"/>
                  </a:lnTo>
                  <a:lnTo>
                    <a:pt x="5937" y="7543"/>
                  </a:lnTo>
                  <a:lnTo>
                    <a:pt x="5744" y="7513"/>
                  </a:lnTo>
                  <a:lnTo>
                    <a:pt x="5554" y="7480"/>
                  </a:lnTo>
                  <a:lnTo>
                    <a:pt x="5366" y="7443"/>
                  </a:lnTo>
                  <a:lnTo>
                    <a:pt x="5180" y="7404"/>
                  </a:lnTo>
                  <a:lnTo>
                    <a:pt x="4998" y="7362"/>
                  </a:lnTo>
                  <a:lnTo>
                    <a:pt x="4818" y="7317"/>
                  </a:lnTo>
                  <a:lnTo>
                    <a:pt x="4641" y="7270"/>
                  </a:lnTo>
                  <a:lnTo>
                    <a:pt x="4467" y="7220"/>
                  </a:lnTo>
                  <a:lnTo>
                    <a:pt x="4297" y="7167"/>
                  </a:lnTo>
                  <a:lnTo>
                    <a:pt x="4316" y="7105"/>
                  </a:lnTo>
                  <a:lnTo>
                    <a:pt x="4486" y="7158"/>
                  </a:lnTo>
                  <a:lnTo>
                    <a:pt x="4659" y="7207"/>
                  </a:lnTo>
                  <a:lnTo>
                    <a:pt x="4835" y="7256"/>
                  </a:lnTo>
                  <a:lnTo>
                    <a:pt x="5014" y="7300"/>
                  </a:lnTo>
                  <a:lnTo>
                    <a:pt x="5196" y="7342"/>
                  </a:lnTo>
                  <a:lnTo>
                    <a:pt x="5380" y="7380"/>
                  </a:lnTo>
                  <a:lnTo>
                    <a:pt x="5567" y="7416"/>
                  </a:lnTo>
                  <a:lnTo>
                    <a:pt x="5756" y="7449"/>
                  </a:lnTo>
                  <a:lnTo>
                    <a:pt x="5949" y="7480"/>
                  </a:lnTo>
                  <a:lnTo>
                    <a:pt x="6144" y="7507"/>
                  </a:lnTo>
                  <a:lnTo>
                    <a:pt x="6341" y="7532"/>
                  </a:lnTo>
                  <a:lnTo>
                    <a:pt x="6540" y="7554"/>
                  </a:lnTo>
                  <a:lnTo>
                    <a:pt x="6742" y="7573"/>
                  </a:lnTo>
                  <a:lnTo>
                    <a:pt x="6945" y="7588"/>
                  </a:lnTo>
                  <a:lnTo>
                    <a:pt x="7151" y="7601"/>
                  </a:lnTo>
                  <a:lnTo>
                    <a:pt x="7358" y="7611"/>
                  </a:lnTo>
                  <a:lnTo>
                    <a:pt x="7568" y="7617"/>
                  </a:lnTo>
                  <a:lnTo>
                    <a:pt x="7780" y="7621"/>
                  </a:lnTo>
                  <a:lnTo>
                    <a:pt x="7993" y="7621"/>
                  </a:lnTo>
                  <a:lnTo>
                    <a:pt x="8208" y="7619"/>
                  </a:lnTo>
                  <a:lnTo>
                    <a:pt x="8424" y="7613"/>
                  </a:lnTo>
                  <a:lnTo>
                    <a:pt x="8642" y="7604"/>
                  </a:lnTo>
                  <a:lnTo>
                    <a:pt x="8861" y="7591"/>
                  </a:lnTo>
                  <a:lnTo>
                    <a:pt x="9082" y="7576"/>
                  </a:lnTo>
                  <a:lnTo>
                    <a:pt x="9304" y="7558"/>
                  </a:lnTo>
                  <a:lnTo>
                    <a:pt x="9527" y="7536"/>
                  </a:lnTo>
                  <a:lnTo>
                    <a:pt x="9752" y="7511"/>
                  </a:lnTo>
                  <a:lnTo>
                    <a:pt x="9977" y="7482"/>
                  </a:lnTo>
                  <a:lnTo>
                    <a:pt x="10203" y="7450"/>
                  </a:lnTo>
                  <a:lnTo>
                    <a:pt x="10432" y="7414"/>
                  </a:lnTo>
                  <a:lnTo>
                    <a:pt x="10659" y="7375"/>
                  </a:lnTo>
                  <a:lnTo>
                    <a:pt x="10888" y="7333"/>
                  </a:lnTo>
                  <a:lnTo>
                    <a:pt x="10900" y="7397"/>
                  </a:lnTo>
                  <a:close/>
                  <a:moveTo>
                    <a:pt x="4297" y="7167"/>
                  </a:moveTo>
                  <a:lnTo>
                    <a:pt x="4129" y="7111"/>
                  </a:lnTo>
                  <a:lnTo>
                    <a:pt x="3964" y="7053"/>
                  </a:lnTo>
                  <a:lnTo>
                    <a:pt x="3802" y="6991"/>
                  </a:lnTo>
                  <a:lnTo>
                    <a:pt x="3644" y="6928"/>
                  </a:lnTo>
                  <a:lnTo>
                    <a:pt x="3489" y="6862"/>
                  </a:lnTo>
                  <a:lnTo>
                    <a:pt x="3338" y="6793"/>
                  </a:lnTo>
                  <a:lnTo>
                    <a:pt x="3191" y="6722"/>
                  </a:lnTo>
                  <a:lnTo>
                    <a:pt x="3046" y="6648"/>
                  </a:lnTo>
                  <a:lnTo>
                    <a:pt x="2906" y="6572"/>
                  </a:lnTo>
                  <a:lnTo>
                    <a:pt x="2770" y="6493"/>
                  </a:lnTo>
                  <a:lnTo>
                    <a:pt x="2638" y="6412"/>
                  </a:lnTo>
                  <a:lnTo>
                    <a:pt x="2510" y="6328"/>
                  </a:lnTo>
                  <a:lnTo>
                    <a:pt x="2387" y="6242"/>
                  </a:lnTo>
                  <a:lnTo>
                    <a:pt x="2267" y="6154"/>
                  </a:lnTo>
                  <a:lnTo>
                    <a:pt x="2151" y="6063"/>
                  </a:lnTo>
                  <a:lnTo>
                    <a:pt x="2040" y="5969"/>
                  </a:lnTo>
                  <a:lnTo>
                    <a:pt x="1933" y="5874"/>
                  </a:lnTo>
                  <a:lnTo>
                    <a:pt x="1831" y="5777"/>
                  </a:lnTo>
                  <a:lnTo>
                    <a:pt x="1733" y="5677"/>
                  </a:lnTo>
                  <a:lnTo>
                    <a:pt x="1640" y="5575"/>
                  </a:lnTo>
                  <a:lnTo>
                    <a:pt x="1552" y="5471"/>
                  </a:lnTo>
                  <a:lnTo>
                    <a:pt x="1469" y="5364"/>
                  </a:lnTo>
                  <a:lnTo>
                    <a:pt x="1390" y="5256"/>
                  </a:lnTo>
                  <a:lnTo>
                    <a:pt x="1317" y="5145"/>
                  </a:lnTo>
                  <a:lnTo>
                    <a:pt x="1248" y="5032"/>
                  </a:lnTo>
                  <a:lnTo>
                    <a:pt x="1185" y="4918"/>
                  </a:lnTo>
                  <a:lnTo>
                    <a:pt x="1126" y="4801"/>
                  </a:lnTo>
                  <a:lnTo>
                    <a:pt x="1074" y="4681"/>
                  </a:lnTo>
                  <a:lnTo>
                    <a:pt x="1026" y="4560"/>
                  </a:lnTo>
                  <a:lnTo>
                    <a:pt x="984" y="4438"/>
                  </a:lnTo>
                  <a:lnTo>
                    <a:pt x="947" y="4314"/>
                  </a:lnTo>
                  <a:lnTo>
                    <a:pt x="917" y="4187"/>
                  </a:lnTo>
                  <a:lnTo>
                    <a:pt x="980" y="4172"/>
                  </a:lnTo>
                  <a:lnTo>
                    <a:pt x="1011" y="4297"/>
                  </a:lnTo>
                  <a:lnTo>
                    <a:pt x="1047" y="4420"/>
                  </a:lnTo>
                  <a:lnTo>
                    <a:pt x="1087" y="4540"/>
                  </a:lnTo>
                  <a:lnTo>
                    <a:pt x="1135" y="4659"/>
                  </a:lnTo>
                  <a:lnTo>
                    <a:pt x="1187" y="4775"/>
                  </a:lnTo>
                  <a:lnTo>
                    <a:pt x="1244" y="4891"/>
                  </a:lnTo>
                  <a:lnTo>
                    <a:pt x="1306" y="5004"/>
                  </a:lnTo>
                  <a:lnTo>
                    <a:pt x="1374" y="5114"/>
                  </a:lnTo>
                  <a:lnTo>
                    <a:pt x="1447" y="5223"/>
                  </a:lnTo>
                  <a:lnTo>
                    <a:pt x="1524" y="5329"/>
                  </a:lnTo>
                  <a:lnTo>
                    <a:pt x="1606" y="5435"/>
                  </a:lnTo>
                  <a:lnTo>
                    <a:pt x="1693" y="5537"/>
                  </a:lnTo>
                  <a:lnTo>
                    <a:pt x="1785" y="5638"/>
                  </a:lnTo>
                  <a:lnTo>
                    <a:pt x="1881" y="5736"/>
                  </a:lnTo>
                  <a:lnTo>
                    <a:pt x="1983" y="5832"/>
                  </a:lnTo>
                  <a:lnTo>
                    <a:pt x="2088" y="5925"/>
                  </a:lnTo>
                  <a:lnTo>
                    <a:pt x="2197" y="6018"/>
                  </a:lnTo>
                  <a:lnTo>
                    <a:pt x="2312" y="6107"/>
                  </a:lnTo>
                  <a:lnTo>
                    <a:pt x="2430" y="6194"/>
                  </a:lnTo>
                  <a:lnTo>
                    <a:pt x="2552" y="6279"/>
                  </a:lnTo>
                  <a:lnTo>
                    <a:pt x="2679" y="6361"/>
                  </a:lnTo>
                  <a:lnTo>
                    <a:pt x="2809" y="6440"/>
                  </a:lnTo>
                  <a:lnTo>
                    <a:pt x="2943" y="6518"/>
                  </a:lnTo>
                  <a:lnTo>
                    <a:pt x="3082" y="6593"/>
                  </a:lnTo>
                  <a:lnTo>
                    <a:pt x="3223" y="6667"/>
                  </a:lnTo>
                  <a:lnTo>
                    <a:pt x="3370" y="6736"/>
                  </a:lnTo>
                  <a:lnTo>
                    <a:pt x="3519" y="6804"/>
                  </a:lnTo>
                  <a:lnTo>
                    <a:pt x="3672" y="6869"/>
                  </a:lnTo>
                  <a:lnTo>
                    <a:pt x="3828" y="6933"/>
                  </a:lnTo>
                  <a:lnTo>
                    <a:pt x="3988" y="6992"/>
                  </a:lnTo>
                  <a:lnTo>
                    <a:pt x="4150" y="7051"/>
                  </a:lnTo>
                  <a:lnTo>
                    <a:pt x="4316" y="7105"/>
                  </a:lnTo>
                  <a:lnTo>
                    <a:pt x="4297" y="7167"/>
                  </a:lnTo>
                  <a:close/>
                  <a:moveTo>
                    <a:pt x="917" y="4187"/>
                  </a:moveTo>
                  <a:lnTo>
                    <a:pt x="903" y="4120"/>
                  </a:lnTo>
                  <a:lnTo>
                    <a:pt x="891" y="4054"/>
                  </a:lnTo>
                  <a:lnTo>
                    <a:pt x="881" y="3988"/>
                  </a:lnTo>
                  <a:lnTo>
                    <a:pt x="872" y="3921"/>
                  </a:lnTo>
                  <a:lnTo>
                    <a:pt x="864" y="3855"/>
                  </a:lnTo>
                  <a:lnTo>
                    <a:pt x="858" y="3788"/>
                  </a:lnTo>
                  <a:lnTo>
                    <a:pt x="854" y="3722"/>
                  </a:lnTo>
                  <a:lnTo>
                    <a:pt x="851" y="3655"/>
                  </a:lnTo>
                  <a:lnTo>
                    <a:pt x="850" y="3589"/>
                  </a:lnTo>
                  <a:lnTo>
                    <a:pt x="851" y="3522"/>
                  </a:lnTo>
                  <a:lnTo>
                    <a:pt x="853" y="3454"/>
                  </a:lnTo>
                  <a:lnTo>
                    <a:pt x="856" y="3388"/>
                  </a:lnTo>
                  <a:lnTo>
                    <a:pt x="861" y="3321"/>
                  </a:lnTo>
                  <a:lnTo>
                    <a:pt x="868" y="3255"/>
                  </a:lnTo>
                  <a:lnTo>
                    <a:pt x="876" y="3188"/>
                  </a:lnTo>
                  <a:lnTo>
                    <a:pt x="885" y="3121"/>
                  </a:lnTo>
                  <a:lnTo>
                    <a:pt x="896" y="3054"/>
                  </a:lnTo>
                  <a:lnTo>
                    <a:pt x="908" y="2987"/>
                  </a:lnTo>
                  <a:lnTo>
                    <a:pt x="923" y="2921"/>
                  </a:lnTo>
                  <a:lnTo>
                    <a:pt x="938" y="2854"/>
                  </a:lnTo>
                  <a:lnTo>
                    <a:pt x="954" y="2788"/>
                  </a:lnTo>
                  <a:lnTo>
                    <a:pt x="973" y="2721"/>
                  </a:lnTo>
                  <a:lnTo>
                    <a:pt x="992" y="2655"/>
                  </a:lnTo>
                  <a:lnTo>
                    <a:pt x="1014" y="2588"/>
                  </a:lnTo>
                  <a:lnTo>
                    <a:pt x="1036" y="2522"/>
                  </a:lnTo>
                  <a:lnTo>
                    <a:pt x="1060" y="2456"/>
                  </a:lnTo>
                  <a:lnTo>
                    <a:pt x="1085" y="2389"/>
                  </a:lnTo>
                  <a:lnTo>
                    <a:pt x="1112" y="2323"/>
                  </a:lnTo>
                  <a:lnTo>
                    <a:pt x="1141" y="2257"/>
                  </a:lnTo>
                  <a:lnTo>
                    <a:pt x="1169" y="2192"/>
                  </a:lnTo>
                  <a:lnTo>
                    <a:pt x="1201" y="2126"/>
                  </a:lnTo>
                  <a:lnTo>
                    <a:pt x="1233" y="2060"/>
                  </a:lnTo>
                  <a:lnTo>
                    <a:pt x="1290" y="2089"/>
                  </a:lnTo>
                  <a:lnTo>
                    <a:pt x="1258" y="2153"/>
                  </a:lnTo>
                  <a:lnTo>
                    <a:pt x="1229" y="2217"/>
                  </a:lnTo>
                  <a:lnTo>
                    <a:pt x="1200" y="2283"/>
                  </a:lnTo>
                  <a:lnTo>
                    <a:pt x="1172" y="2347"/>
                  </a:lnTo>
                  <a:lnTo>
                    <a:pt x="1146" y="2412"/>
                  </a:lnTo>
                  <a:lnTo>
                    <a:pt x="1121" y="2477"/>
                  </a:lnTo>
                  <a:lnTo>
                    <a:pt x="1098" y="2542"/>
                  </a:lnTo>
                  <a:lnTo>
                    <a:pt x="1075" y="2607"/>
                  </a:lnTo>
                  <a:lnTo>
                    <a:pt x="1055" y="2672"/>
                  </a:lnTo>
                  <a:lnTo>
                    <a:pt x="1035" y="2737"/>
                  </a:lnTo>
                  <a:lnTo>
                    <a:pt x="1018" y="2802"/>
                  </a:lnTo>
                  <a:lnTo>
                    <a:pt x="1002" y="2868"/>
                  </a:lnTo>
                  <a:lnTo>
                    <a:pt x="986" y="2933"/>
                  </a:lnTo>
                  <a:lnTo>
                    <a:pt x="972" y="2999"/>
                  </a:lnTo>
                  <a:lnTo>
                    <a:pt x="961" y="3063"/>
                  </a:lnTo>
                  <a:lnTo>
                    <a:pt x="949" y="3129"/>
                  </a:lnTo>
                  <a:lnTo>
                    <a:pt x="940" y="3194"/>
                  </a:lnTo>
                  <a:lnTo>
                    <a:pt x="932" y="3260"/>
                  </a:lnTo>
                  <a:lnTo>
                    <a:pt x="926" y="3325"/>
                  </a:lnTo>
                  <a:lnTo>
                    <a:pt x="921" y="3391"/>
                  </a:lnTo>
                  <a:lnTo>
                    <a:pt x="918" y="3456"/>
                  </a:lnTo>
                  <a:lnTo>
                    <a:pt x="916" y="3522"/>
                  </a:lnTo>
                  <a:lnTo>
                    <a:pt x="915" y="3587"/>
                  </a:lnTo>
                  <a:lnTo>
                    <a:pt x="916" y="3652"/>
                  </a:lnTo>
                  <a:lnTo>
                    <a:pt x="919" y="3718"/>
                  </a:lnTo>
                  <a:lnTo>
                    <a:pt x="923" y="3783"/>
                  </a:lnTo>
                  <a:lnTo>
                    <a:pt x="929" y="3848"/>
                  </a:lnTo>
                  <a:lnTo>
                    <a:pt x="936" y="3913"/>
                  </a:lnTo>
                  <a:lnTo>
                    <a:pt x="944" y="3978"/>
                  </a:lnTo>
                  <a:lnTo>
                    <a:pt x="954" y="4043"/>
                  </a:lnTo>
                  <a:lnTo>
                    <a:pt x="967" y="4108"/>
                  </a:lnTo>
                  <a:lnTo>
                    <a:pt x="980" y="4172"/>
                  </a:lnTo>
                  <a:lnTo>
                    <a:pt x="917" y="4187"/>
                  </a:lnTo>
                  <a:close/>
                  <a:moveTo>
                    <a:pt x="1233" y="2060"/>
                  </a:moveTo>
                  <a:lnTo>
                    <a:pt x="1267" y="1992"/>
                  </a:lnTo>
                  <a:lnTo>
                    <a:pt x="1303" y="1925"/>
                  </a:lnTo>
                  <a:lnTo>
                    <a:pt x="1341" y="1857"/>
                  </a:lnTo>
                  <a:lnTo>
                    <a:pt x="1380" y="1790"/>
                  </a:lnTo>
                  <a:lnTo>
                    <a:pt x="1421" y="1723"/>
                  </a:lnTo>
                  <a:lnTo>
                    <a:pt x="1462" y="1656"/>
                  </a:lnTo>
                  <a:lnTo>
                    <a:pt x="1506" y="1590"/>
                  </a:lnTo>
                  <a:lnTo>
                    <a:pt x="1550" y="1523"/>
                  </a:lnTo>
                  <a:lnTo>
                    <a:pt x="1596" y="1457"/>
                  </a:lnTo>
                  <a:lnTo>
                    <a:pt x="1643" y="1390"/>
                  </a:lnTo>
                  <a:lnTo>
                    <a:pt x="1692" y="1325"/>
                  </a:lnTo>
                  <a:lnTo>
                    <a:pt x="1742" y="1259"/>
                  </a:lnTo>
                  <a:lnTo>
                    <a:pt x="1793" y="1193"/>
                  </a:lnTo>
                  <a:lnTo>
                    <a:pt x="1845" y="1128"/>
                  </a:lnTo>
                  <a:lnTo>
                    <a:pt x="1900" y="1063"/>
                  </a:lnTo>
                  <a:lnTo>
                    <a:pt x="1955" y="999"/>
                  </a:lnTo>
                  <a:lnTo>
                    <a:pt x="2011" y="934"/>
                  </a:lnTo>
                  <a:lnTo>
                    <a:pt x="2069" y="870"/>
                  </a:lnTo>
                  <a:lnTo>
                    <a:pt x="2128" y="806"/>
                  </a:lnTo>
                  <a:lnTo>
                    <a:pt x="2188" y="743"/>
                  </a:lnTo>
                  <a:lnTo>
                    <a:pt x="2250" y="680"/>
                  </a:lnTo>
                  <a:lnTo>
                    <a:pt x="2312" y="617"/>
                  </a:lnTo>
                  <a:lnTo>
                    <a:pt x="2376" y="554"/>
                  </a:lnTo>
                  <a:lnTo>
                    <a:pt x="2442" y="492"/>
                  </a:lnTo>
                  <a:lnTo>
                    <a:pt x="2508" y="431"/>
                  </a:lnTo>
                  <a:lnTo>
                    <a:pt x="2576" y="369"/>
                  </a:lnTo>
                  <a:lnTo>
                    <a:pt x="2644" y="308"/>
                  </a:lnTo>
                  <a:lnTo>
                    <a:pt x="2714" y="247"/>
                  </a:lnTo>
                  <a:lnTo>
                    <a:pt x="2786" y="187"/>
                  </a:lnTo>
                  <a:lnTo>
                    <a:pt x="2858" y="126"/>
                  </a:lnTo>
                  <a:lnTo>
                    <a:pt x="2932" y="67"/>
                  </a:lnTo>
                  <a:lnTo>
                    <a:pt x="3007" y="8"/>
                  </a:lnTo>
                  <a:lnTo>
                    <a:pt x="3046" y="59"/>
                  </a:lnTo>
                  <a:lnTo>
                    <a:pt x="2972" y="117"/>
                  </a:lnTo>
                  <a:lnTo>
                    <a:pt x="2899" y="177"/>
                  </a:lnTo>
                  <a:lnTo>
                    <a:pt x="2828" y="236"/>
                  </a:lnTo>
                  <a:lnTo>
                    <a:pt x="2757" y="295"/>
                  </a:lnTo>
                  <a:lnTo>
                    <a:pt x="2687" y="356"/>
                  </a:lnTo>
                  <a:lnTo>
                    <a:pt x="2620" y="416"/>
                  </a:lnTo>
                  <a:lnTo>
                    <a:pt x="2552" y="478"/>
                  </a:lnTo>
                  <a:lnTo>
                    <a:pt x="2487" y="539"/>
                  </a:lnTo>
                  <a:lnTo>
                    <a:pt x="2422" y="601"/>
                  </a:lnTo>
                  <a:lnTo>
                    <a:pt x="2359" y="662"/>
                  </a:lnTo>
                  <a:lnTo>
                    <a:pt x="2297" y="724"/>
                  </a:lnTo>
                  <a:lnTo>
                    <a:pt x="2235" y="787"/>
                  </a:lnTo>
                  <a:lnTo>
                    <a:pt x="2176" y="849"/>
                  </a:lnTo>
                  <a:lnTo>
                    <a:pt x="2118" y="913"/>
                  </a:lnTo>
                  <a:lnTo>
                    <a:pt x="2060" y="976"/>
                  </a:lnTo>
                  <a:lnTo>
                    <a:pt x="2004" y="1040"/>
                  </a:lnTo>
                  <a:lnTo>
                    <a:pt x="1950" y="1103"/>
                  </a:lnTo>
                  <a:lnTo>
                    <a:pt x="1897" y="1168"/>
                  </a:lnTo>
                  <a:lnTo>
                    <a:pt x="1844" y="1232"/>
                  </a:lnTo>
                  <a:lnTo>
                    <a:pt x="1793" y="1297"/>
                  </a:lnTo>
                  <a:lnTo>
                    <a:pt x="1744" y="1362"/>
                  </a:lnTo>
                  <a:lnTo>
                    <a:pt x="1696" y="1427"/>
                  </a:lnTo>
                  <a:lnTo>
                    <a:pt x="1649" y="1492"/>
                  </a:lnTo>
                  <a:lnTo>
                    <a:pt x="1604" y="1558"/>
                  </a:lnTo>
                  <a:lnTo>
                    <a:pt x="1560" y="1624"/>
                  </a:lnTo>
                  <a:lnTo>
                    <a:pt x="1517" y="1690"/>
                  </a:lnTo>
                  <a:lnTo>
                    <a:pt x="1476" y="1756"/>
                  </a:lnTo>
                  <a:lnTo>
                    <a:pt x="1436" y="1822"/>
                  </a:lnTo>
                  <a:lnTo>
                    <a:pt x="1397" y="1889"/>
                  </a:lnTo>
                  <a:lnTo>
                    <a:pt x="1361" y="1955"/>
                  </a:lnTo>
                  <a:lnTo>
                    <a:pt x="1325" y="2022"/>
                  </a:lnTo>
                  <a:lnTo>
                    <a:pt x="1290" y="2089"/>
                  </a:lnTo>
                  <a:lnTo>
                    <a:pt x="1233" y="2060"/>
                  </a:lnTo>
                  <a:close/>
                  <a:moveTo>
                    <a:pt x="3026" y="33"/>
                  </a:moveTo>
                  <a:lnTo>
                    <a:pt x="3007" y="8"/>
                  </a:lnTo>
                  <a:lnTo>
                    <a:pt x="3012" y="5"/>
                  </a:lnTo>
                  <a:lnTo>
                    <a:pt x="3018" y="1"/>
                  </a:lnTo>
                  <a:lnTo>
                    <a:pt x="3024" y="0"/>
                  </a:lnTo>
                  <a:lnTo>
                    <a:pt x="3030" y="0"/>
                  </a:lnTo>
                  <a:lnTo>
                    <a:pt x="3036" y="3"/>
                  </a:lnTo>
                  <a:lnTo>
                    <a:pt x="3041" y="5"/>
                  </a:lnTo>
                  <a:lnTo>
                    <a:pt x="3048" y="9"/>
                  </a:lnTo>
                  <a:lnTo>
                    <a:pt x="3052" y="13"/>
                  </a:lnTo>
                  <a:lnTo>
                    <a:pt x="3055" y="19"/>
                  </a:lnTo>
                  <a:lnTo>
                    <a:pt x="3058" y="25"/>
                  </a:lnTo>
                  <a:lnTo>
                    <a:pt x="3059" y="31"/>
                  </a:lnTo>
                  <a:lnTo>
                    <a:pt x="3058" y="37"/>
                  </a:lnTo>
                  <a:lnTo>
                    <a:pt x="3057" y="43"/>
                  </a:lnTo>
                  <a:lnTo>
                    <a:pt x="3055" y="49"/>
                  </a:lnTo>
                  <a:lnTo>
                    <a:pt x="3051" y="54"/>
                  </a:lnTo>
                  <a:lnTo>
                    <a:pt x="3046" y="59"/>
                  </a:lnTo>
                  <a:lnTo>
                    <a:pt x="3026" y="33"/>
                  </a:lnTo>
                  <a:close/>
                  <a:moveTo>
                    <a:pt x="3044" y="60"/>
                  </a:moveTo>
                  <a:lnTo>
                    <a:pt x="2945" y="126"/>
                  </a:lnTo>
                  <a:lnTo>
                    <a:pt x="2847" y="194"/>
                  </a:lnTo>
                  <a:lnTo>
                    <a:pt x="2751" y="263"/>
                  </a:lnTo>
                  <a:lnTo>
                    <a:pt x="2656" y="331"/>
                  </a:lnTo>
                  <a:lnTo>
                    <a:pt x="2563" y="400"/>
                  </a:lnTo>
                  <a:lnTo>
                    <a:pt x="2471" y="470"/>
                  </a:lnTo>
                  <a:lnTo>
                    <a:pt x="2379" y="541"/>
                  </a:lnTo>
                  <a:lnTo>
                    <a:pt x="2290" y="612"/>
                  </a:lnTo>
                  <a:lnTo>
                    <a:pt x="2204" y="684"/>
                  </a:lnTo>
                  <a:lnTo>
                    <a:pt x="2118" y="756"/>
                  </a:lnTo>
                  <a:lnTo>
                    <a:pt x="2033" y="830"/>
                  </a:lnTo>
                  <a:lnTo>
                    <a:pt x="1950" y="903"/>
                  </a:lnTo>
                  <a:lnTo>
                    <a:pt x="1868" y="977"/>
                  </a:lnTo>
                  <a:lnTo>
                    <a:pt x="1788" y="1052"/>
                  </a:lnTo>
                  <a:lnTo>
                    <a:pt x="1710" y="1127"/>
                  </a:lnTo>
                  <a:lnTo>
                    <a:pt x="1634" y="1203"/>
                  </a:lnTo>
                  <a:lnTo>
                    <a:pt x="1559" y="1278"/>
                  </a:lnTo>
                  <a:lnTo>
                    <a:pt x="1485" y="1355"/>
                  </a:lnTo>
                  <a:lnTo>
                    <a:pt x="1414" y="1432"/>
                  </a:lnTo>
                  <a:lnTo>
                    <a:pt x="1344" y="1510"/>
                  </a:lnTo>
                  <a:lnTo>
                    <a:pt x="1276" y="1588"/>
                  </a:lnTo>
                  <a:lnTo>
                    <a:pt x="1209" y="1665"/>
                  </a:lnTo>
                  <a:lnTo>
                    <a:pt x="1144" y="1744"/>
                  </a:lnTo>
                  <a:lnTo>
                    <a:pt x="1081" y="1823"/>
                  </a:lnTo>
                  <a:lnTo>
                    <a:pt x="1019" y="1903"/>
                  </a:lnTo>
                  <a:lnTo>
                    <a:pt x="960" y="1982"/>
                  </a:lnTo>
                  <a:lnTo>
                    <a:pt x="902" y="2063"/>
                  </a:lnTo>
                  <a:lnTo>
                    <a:pt x="846" y="2143"/>
                  </a:lnTo>
                  <a:lnTo>
                    <a:pt x="792" y="2224"/>
                  </a:lnTo>
                  <a:lnTo>
                    <a:pt x="739" y="2304"/>
                  </a:lnTo>
                  <a:lnTo>
                    <a:pt x="688" y="2386"/>
                  </a:lnTo>
                  <a:lnTo>
                    <a:pt x="639" y="2468"/>
                  </a:lnTo>
                  <a:lnTo>
                    <a:pt x="584" y="2436"/>
                  </a:lnTo>
                  <a:lnTo>
                    <a:pt x="633" y="2353"/>
                  </a:lnTo>
                  <a:lnTo>
                    <a:pt x="684" y="2271"/>
                  </a:lnTo>
                  <a:lnTo>
                    <a:pt x="738" y="2189"/>
                  </a:lnTo>
                  <a:lnTo>
                    <a:pt x="792" y="2107"/>
                  </a:lnTo>
                  <a:lnTo>
                    <a:pt x="849" y="2026"/>
                  </a:lnTo>
                  <a:lnTo>
                    <a:pt x="907" y="1945"/>
                  </a:lnTo>
                  <a:lnTo>
                    <a:pt x="968" y="1864"/>
                  </a:lnTo>
                  <a:lnTo>
                    <a:pt x="1029" y="1784"/>
                  </a:lnTo>
                  <a:lnTo>
                    <a:pt x="1093" y="1704"/>
                  </a:lnTo>
                  <a:lnTo>
                    <a:pt x="1158" y="1626"/>
                  </a:lnTo>
                  <a:lnTo>
                    <a:pt x="1226" y="1546"/>
                  </a:lnTo>
                  <a:lnTo>
                    <a:pt x="1294" y="1468"/>
                  </a:lnTo>
                  <a:lnTo>
                    <a:pt x="1366" y="1389"/>
                  </a:lnTo>
                  <a:lnTo>
                    <a:pt x="1437" y="1312"/>
                  </a:lnTo>
                  <a:lnTo>
                    <a:pt x="1511" y="1234"/>
                  </a:lnTo>
                  <a:lnTo>
                    <a:pt x="1587" y="1158"/>
                  </a:lnTo>
                  <a:lnTo>
                    <a:pt x="1664" y="1082"/>
                  </a:lnTo>
                  <a:lnTo>
                    <a:pt x="1743" y="1006"/>
                  </a:lnTo>
                  <a:lnTo>
                    <a:pt x="1824" y="930"/>
                  </a:lnTo>
                  <a:lnTo>
                    <a:pt x="1906" y="856"/>
                  </a:lnTo>
                  <a:lnTo>
                    <a:pt x="1989" y="782"/>
                  </a:lnTo>
                  <a:lnTo>
                    <a:pt x="2075" y="708"/>
                  </a:lnTo>
                  <a:lnTo>
                    <a:pt x="2161" y="635"/>
                  </a:lnTo>
                  <a:lnTo>
                    <a:pt x="2250" y="563"/>
                  </a:lnTo>
                  <a:lnTo>
                    <a:pt x="2339" y="491"/>
                  </a:lnTo>
                  <a:lnTo>
                    <a:pt x="2431" y="419"/>
                  </a:lnTo>
                  <a:lnTo>
                    <a:pt x="2523" y="349"/>
                  </a:lnTo>
                  <a:lnTo>
                    <a:pt x="2617" y="279"/>
                  </a:lnTo>
                  <a:lnTo>
                    <a:pt x="2713" y="209"/>
                  </a:lnTo>
                  <a:lnTo>
                    <a:pt x="2810" y="141"/>
                  </a:lnTo>
                  <a:lnTo>
                    <a:pt x="2908" y="73"/>
                  </a:lnTo>
                  <a:lnTo>
                    <a:pt x="3009" y="7"/>
                  </a:lnTo>
                  <a:lnTo>
                    <a:pt x="3044" y="60"/>
                  </a:lnTo>
                  <a:close/>
                  <a:moveTo>
                    <a:pt x="639" y="2468"/>
                  </a:moveTo>
                  <a:lnTo>
                    <a:pt x="594" y="2546"/>
                  </a:lnTo>
                  <a:lnTo>
                    <a:pt x="551" y="2625"/>
                  </a:lnTo>
                  <a:lnTo>
                    <a:pt x="509" y="2705"/>
                  </a:lnTo>
                  <a:lnTo>
                    <a:pt x="470" y="2784"/>
                  </a:lnTo>
                  <a:lnTo>
                    <a:pt x="432" y="2864"/>
                  </a:lnTo>
                  <a:lnTo>
                    <a:pt x="395" y="2943"/>
                  </a:lnTo>
                  <a:lnTo>
                    <a:pt x="361" y="3023"/>
                  </a:lnTo>
                  <a:lnTo>
                    <a:pt x="328" y="3103"/>
                  </a:lnTo>
                  <a:lnTo>
                    <a:pt x="298" y="3183"/>
                  </a:lnTo>
                  <a:lnTo>
                    <a:pt x="268" y="3263"/>
                  </a:lnTo>
                  <a:lnTo>
                    <a:pt x="241" y="3344"/>
                  </a:lnTo>
                  <a:lnTo>
                    <a:pt x="216" y="3425"/>
                  </a:lnTo>
                  <a:lnTo>
                    <a:pt x="192" y="3505"/>
                  </a:lnTo>
                  <a:lnTo>
                    <a:pt x="172" y="3586"/>
                  </a:lnTo>
                  <a:lnTo>
                    <a:pt x="151" y="3666"/>
                  </a:lnTo>
                  <a:lnTo>
                    <a:pt x="134" y="3747"/>
                  </a:lnTo>
                  <a:lnTo>
                    <a:pt x="119" y="3828"/>
                  </a:lnTo>
                  <a:lnTo>
                    <a:pt x="105" y="3909"/>
                  </a:lnTo>
                  <a:lnTo>
                    <a:pt x="93" y="3990"/>
                  </a:lnTo>
                  <a:lnTo>
                    <a:pt x="84" y="4071"/>
                  </a:lnTo>
                  <a:lnTo>
                    <a:pt x="76" y="4152"/>
                  </a:lnTo>
                  <a:lnTo>
                    <a:pt x="70" y="4233"/>
                  </a:lnTo>
                  <a:lnTo>
                    <a:pt x="66" y="4314"/>
                  </a:lnTo>
                  <a:lnTo>
                    <a:pt x="64" y="4394"/>
                  </a:lnTo>
                  <a:lnTo>
                    <a:pt x="64" y="4474"/>
                  </a:lnTo>
                  <a:lnTo>
                    <a:pt x="68" y="4555"/>
                  </a:lnTo>
                  <a:lnTo>
                    <a:pt x="72" y="4636"/>
                  </a:lnTo>
                  <a:lnTo>
                    <a:pt x="79" y="4717"/>
                  </a:lnTo>
                  <a:lnTo>
                    <a:pt x="87" y="4797"/>
                  </a:lnTo>
                  <a:lnTo>
                    <a:pt x="98" y="4878"/>
                  </a:lnTo>
                  <a:lnTo>
                    <a:pt x="110" y="4958"/>
                  </a:lnTo>
                  <a:lnTo>
                    <a:pt x="126" y="5038"/>
                  </a:lnTo>
                  <a:lnTo>
                    <a:pt x="62" y="5050"/>
                  </a:lnTo>
                  <a:lnTo>
                    <a:pt x="47" y="4969"/>
                  </a:lnTo>
                  <a:lnTo>
                    <a:pt x="34" y="4887"/>
                  </a:lnTo>
                  <a:lnTo>
                    <a:pt x="24" y="4805"/>
                  </a:lnTo>
                  <a:lnTo>
                    <a:pt x="14" y="4723"/>
                  </a:lnTo>
                  <a:lnTo>
                    <a:pt x="7" y="4641"/>
                  </a:lnTo>
                  <a:lnTo>
                    <a:pt x="3" y="4559"/>
                  </a:lnTo>
                  <a:lnTo>
                    <a:pt x="0" y="4477"/>
                  </a:lnTo>
                  <a:lnTo>
                    <a:pt x="0" y="4394"/>
                  </a:lnTo>
                  <a:lnTo>
                    <a:pt x="2" y="4313"/>
                  </a:lnTo>
                  <a:lnTo>
                    <a:pt x="5" y="4230"/>
                  </a:lnTo>
                  <a:lnTo>
                    <a:pt x="11" y="4148"/>
                  </a:lnTo>
                  <a:lnTo>
                    <a:pt x="19" y="4066"/>
                  </a:lnTo>
                  <a:lnTo>
                    <a:pt x="29" y="3983"/>
                  </a:lnTo>
                  <a:lnTo>
                    <a:pt x="41" y="3901"/>
                  </a:lnTo>
                  <a:lnTo>
                    <a:pt x="55" y="3818"/>
                  </a:lnTo>
                  <a:lnTo>
                    <a:pt x="71" y="3736"/>
                  </a:lnTo>
                  <a:lnTo>
                    <a:pt x="89" y="3654"/>
                  </a:lnTo>
                  <a:lnTo>
                    <a:pt x="108" y="3572"/>
                  </a:lnTo>
                  <a:lnTo>
                    <a:pt x="130" y="3489"/>
                  </a:lnTo>
                  <a:lnTo>
                    <a:pt x="153" y="3407"/>
                  </a:lnTo>
                  <a:lnTo>
                    <a:pt x="179" y="3325"/>
                  </a:lnTo>
                  <a:lnTo>
                    <a:pt x="207" y="3243"/>
                  </a:lnTo>
                  <a:lnTo>
                    <a:pt x="236" y="3163"/>
                  </a:lnTo>
                  <a:lnTo>
                    <a:pt x="268" y="3081"/>
                  </a:lnTo>
                  <a:lnTo>
                    <a:pt x="301" y="3000"/>
                  </a:lnTo>
                  <a:lnTo>
                    <a:pt x="336" y="2918"/>
                  </a:lnTo>
                  <a:lnTo>
                    <a:pt x="372" y="2837"/>
                  </a:lnTo>
                  <a:lnTo>
                    <a:pt x="411" y="2756"/>
                  </a:lnTo>
                  <a:lnTo>
                    <a:pt x="452" y="2676"/>
                  </a:lnTo>
                  <a:lnTo>
                    <a:pt x="494" y="2595"/>
                  </a:lnTo>
                  <a:lnTo>
                    <a:pt x="538" y="2515"/>
                  </a:lnTo>
                  <a:lnTo>
                    <a:pt x="584" y="2436"/>
                  </a:lnTo>
                  <a:lnTo>
                    <a:pt x="639" y="2468"/>
                  </a:lnTo>
                  <a:close/>
                  <a:moveTo>
                    <a:pt x="94" y="5044"/>
                  </a:moveTo>
                  <a:lnTo>
                    <a:pt x="126" y="5038"/>
                  </a:lnTo>
                  <a:lnTo>
                    <a:pt x="127" y="5044"/>
                  </a:lnTo>
                  <a:lnTo>
                    <a:pt x="126" y="5050"/>
                  </a:lnTo>
                  <a:lnTo>
                    <a:pt x="124" y="5056"/>
                  </a:lnTo>
                  <a:lnTo>
                    <a:pt x="122" y="5062"/>
                  </a:lnTo>
                  <a:lnTo>
                    <a:pt x="118" y="5066"/>
                  </a:lnTo>
                  <a:lnTo>
                    <a:pt x="113" y="5070"/>
                  </a:lnTo>
                  <a:lnTo>
                    <a:pt x="107" y="5073"/>
                  </a:lnTo>
                  <a:lnTo>
                    <a:pt x="101" y="5075"/>
                  </a:lnTo>
                  <a:lnTo>
                    <a:pt x="94" y="5076"/>
                  </a:lnTo>
                  <a:lnTo>
                    <a:pt x="88" y="5075"/>
                  </a:lnTo>
                  <a:lnTo>
                    <a:pt x="82" y="5073"/>
                  </a:lnTo>
                  <a:lnTo>
                    <a:pt x="77" y="5071"/>
                  </a:lnTo>
                  <a:lnTo>
                    <a:pt x="72" y="5067"/>
                  </a:lnTo>
                  <a:lnTo>
                    <a:pt x="68" y="5062"/>
                  </a:lnTo>
                  <a:lnTo>
                    <a:pt x="64" y="5057"/>
                  </a:lnTo>
                  <a:lnTo>
                    <a:pt x="62" y="5050"/>
                  </a:lnTo>
                  <a:lnTo>
                    <a:pt x="94" y="5044"/>
                  </a:lnTo>
                  <a:close/>
                  <a:moveTo>
                    <a:pt x="126" y="5038"/>
                  </a:moveTo>
                  <a:lnTo>
                    <a:pt x="130" y="5056"/>
                  </a:lnTo>
                  <a:lnTo>
                    <a:pt x="66" y="5069"/>
                  </a:lnTo>
                  <a:lnTo>
                    <a:pt x="62" y="5050"/>
                  </a:lnTo>
                  <a:lnTo>
                    <a:pt x="126" y="5038"/>
                  </a:lnTo>
                  <a:close/>
                  <a:moveTo>
                    <a:pt x="98" y="5062"/>
                  </a:moveTo>
                  <a:lnTo>
                    <a:pt x="130" y="5056"/>
                  </a:lnTo>
                  <a:lnTo>
                    <a:pt x="131" y="5062"/>
                  </a:lnTo>
                  <a:lnTo>
                    <a:pt x="130" y="5068"/>
                  </a:lnTo>
                  <a:lnTo>
                    <a:pt x="128" y="5074"/>
                  </a:lnTo>
                  <a:lnTo>
                    <a:pt x="125" y="5081"/>
                  </a:lnTo>
                  <a:lnTo>
                    <a:pt x="122" y="5085"/>
                  </a:lnTo>
                  <a:lnTo>
                    <a:pt x="117" y="5089"/>
                  </a:lnTo>
                  <a:lnTo>
                    <a:pt x="110" y="5092"/>
                  </a:lnTo>
                  <a:lnTo>
                    <a:pt x="104" y="5094"/>
                  </a:lnTo>
                  <a:lnTo>
                    <a:pt x="98" y="5095"/>
                  </a:lnTo>
                  <a:lnTo>
                    <a:pt x="92" y="5094"/>
                  </a:lnTo>
                  <a:lnTo>
                    <a:pt x="86" y="5093"/>
                  </a:lnTo>
                  <a:lnTo>
                    <a:pt x="81" y="5090"/>
                  </a:lnTo>
                  <a:lnTo>
                    <a:pt x="76" y="5086"/>
                  </a:lnTo>
                  <a:lnTo>
                    <a:pt x="72" y="5081"/>
                  </a:lnTo>
                  <a:lnTo>
                    <a:pt x="69" y="5075"/>
                  </a:lnTo>
                  <a:lnTo>
                    <a:pt x="66" y="5069"/>
                  </a:lnTo>
                  <a:lnTo>
                    <a:pt x="98" y="5062"/>
                  </a:lnTo>
                  <a:close/>
                  <a:moveTo>
                    <a:pt x="130" y="5056"/>
                  </a:moveTo>
                  <a:lnTo>
                    <a:pt x="160" y="5184"/>
                  </a:lnTo>
                  <a:lnTo>
                    <a:pt x="194" y="5311"/>
                  </a:lnTo>
                  <a:lnTo>
                    <a:pt x="234" y="5436"/>
                  </a:lnTo>
                  <a:lnTo>
                    <a:pt x="280" y="5559"/>
                  </a:lnTo>
                  <a:lnTo>
                    <a:pt x="330" y="5679"/>
                  </a:lnTo>
                  <a:lnTo>
                    <a:pt x="386" y="5797"/>
                  </a:lnTo>
                  <a:lnTo>
                    <a:pt x="446" y="5914"/>
                  </a:lnTo>
                  <a:lnTo>
                    <a:pt x="512" y="6029"/>
                  </a:lnTo>
                  <a:lnTo>
                    <a:pt x="581" y="6141"/>
                  </a:lnTo>
                  <a:lnTo>
                    <a:pt x="657" y="6251"/>
                  </a:lnTo>
                  <a:lnTo>
                    <a:pt x="736" y="6360"/>
                  </a:lnTo>
                  <a:lnTo>
                    <a:pt x="819" y="6465"/>
                  </a:lnTo>
                  <a:lnTo>
                    <a:pt x="908" y="6568"/>
                  </a:lnTo>
                  <a:lnTo>
                    <a:pt x="1000" y="6670"/>
                  </a:lnTo>
                  <a:lnTo>
                    <a:pt x="1098" y="6769"/>
                  </a:lnTo>
                  <a:lnTo>
                    <a:pt x="1200" y="6866"/>
                  </a:lnTo>
                  <a:lnTo>
                    <a:pt x="1305" y="6961"/>
                  </a:lnTo>
                  <a:lnTo>
                    <a:pt x="1415" y="7053"/>
                  </a:lnTo>
                  <a:lnTo>
                    <a:pt x="1528" y="7143"/>
                  </a:lnTo>
                  <a:lnTo>
                    <a:pt x="1647" y="7230"/>
                  </a:lnTo>
                  <a:lnTo>
                    <a:pt x="1769" y="7315"/>
                  </a:lnTo>
                  <a:lnTo>
                    <a:pt x="1894" y="7398"/>
                  </a:lnTo>
                  <a:lnTo>
                    <a:pt x="2023" y="7478"/>
                  </a:lnTo>
                  <a:lnTo>
                    <a:pt x="2156" y="7556"/>
                  </a:lnTo>
                  <a:lnTo>
                    <a:pt x="2293" y="7630"/>
                  </a:lnTo>
                  <a:lnTo>
                    <a:pt x="2433" y="7703"/>
                  </a:lnTo>
                  <a:lnTo>
                    <a:pt x="2576" y="7774"/>
                  </a:lnTo>
                  <a:lnTo>
                    <a:pt x="2723" y="7840"/>
                  </a:lnTo>
                  <a:lnTo>
                    <a:pt x="2874" y="7906"/>
                  </a:lnTo>
                  <a:lnTo>
                    <a:pt x="3027" y="7967"/>
                  </a:lnTo>
                  <a:lnTo>
                    <a:pt x="3184" y="8028"/>
                  </a:lnTo>
                  <a:lnTo>
                    <a:pt x="3343" y="8084"/>
                  </a:lnTo>
                  <a:lnTo>
                    <a:pt x="3323" y="8145"/>
                  </a:lnTo>
                  <a:lnTo>
                    <a:pt x="3161" y="8088"/>
                  </a:lnTo>
                  <a:lnTo>
                    <a:pt x="3003" y="8028"/>
                  </a:lnTo>
                  <a:lnTo>
                    <a:pt x="2847" y="7964"/>
                  </a:lnTo>
                  <a:lnTo>
                    <a:pt x="2695" y="7899"/>
                  </a:lnTo>
                  <a:lnTo>
                    <a:pt x="2546" y="7830"/>
                  </a:lnTo>
                  <a:lnTo>
                    <a:pt x="2400" y="7759"/>
                  </a:lnTo>
                  <a:lnTo>
                    <a:pt x="2259" y="7686"/>
                  </a:lnTo>
                  <a:lnTo>
                    <a:pt x="2120" y="7610"/>
                  </a:lnTo>
                  <a:lnTo>
                    <a:pt x="1986" y="7531"/>
                  </a:lnTo>
                  <a:lnTo>
                    <a:pt x="1855" y="7449"/>
                  </a:lnTo>
                  <a:lnTo>
                    <a:pt x="1728" y="7366"/>
                  </a:lnTo>
                  <a:lnTo>
                    <a:pt x="1604" y="7279"/>
                  </a:lnTo>
                  <a:lnTo>
                    <a:pt x="1484" y="7191"/>
                  </a:lnTo>
                  <a:lnTo>
                    <a:pt x="1370" y="7099"/>
                  </a:lnTo>
                  <a:lnTo>
                    <a:pt x="1258" y="7006"/>
                  </a:lnTo>
                  <a:lnTo>
                    <a:pt x="1151" y="6909"/>
                  </a:lnTo>
                  <a:lnTo>
                    <a:pt x="1049" y="6811"/>
                  </a:lnTo>
                  <a:lnTo>
                    <a:pt x="950" y="6711"/>
                  </a:lnTo>
                  <a:lnTo>
                    <a:pt x="856" y="6607"/>
                  </a:lnTo>
                  <a:lnTo>
                    <a:pt x="766" y="6502"/>
                  </a:lnTo>
                  <a:lnTo>
                    <a:pt x="681" y="6394"/>
                  </a:lnTo>
                  <a:lnTo>
                    <a:pt x="601" y="6285"/>
                  </a:lnTo>
                  <a:lnTo>
                    <a:pt x="525" y="6173"/>
                  </a:lnTo>
                  <a:lnTo>
                    <a:pt x="454" y="6058"/>
                  </a:lnTo>
                  <a:lnTo>
                    <a:pt x="388" y="5942"/>
                  </a:lnTo>
                  <a:lnTo>
                    <a:pt x="326" y="5824"/>
                  </a:lnTo>
                  <a:lnTo>
                    <a:pt x="270" y="5703"/>
                  </a:lnTo>
                  <a:lnTo>
                    <a:pt x="219" y="5580"/>
                  </a:lnTo>
                  <a:lnTo>
                    <a:pt x="173" y="5455"/>
                  </a:lnTo>
                  <a:lnTo>
                    <a:pt x="132" y="5328"/>
                  </a:lnTo>
                  <a:lnTo>
                    <a:pt x="97" y="5199"/>
                  </a:lnTo>
                  <a:lnTo>
                    <a:pt x="66" y="5069"/>
                  </a:lnTo>
                  <a:lnTo>
                    <a:pt x="130" y="5056"/>
                  </a:lnTo>
                  <a:close/>
                  <a:moveTo>
                    <a:pt x="3343" y="8084"/>
                  </a:moveTo>
                  <a:lnTo>
                    <a:pt x="3507" y="8138"/>
                  </a:lnTo>
                  <a:lnTo>
                    <a:pt x="3674" y="8189"/>
                  </a:lnTo>
                  <a:lnTo>
                    <a:pt x="3842" y="8239"/>
                  </a:lnTo>
                  <a:lnTo>
                    <a:pt x="4014" y="8285"/>
                  </a:lnTo>
                  <a:lnTo>
                    <a:pt x="4189" y="8328"/>
                  </a:lnTo>
                  <a:lnTo>
                    <a:pt x="4366" y="8368"/>
                  </a:lnTo>
                  <a:lnTo>
                    <a:pt x="4546" y="8404"/>
                  </a:lnTo>
                  <a:lnTo>
                    <a:pt x="4729" y="8439"/>
                  </a:lnTo>
                  <a:lnTo>
                    <a:pt x="4913" y="8471"/>
                  </a:lnTo>
                  <a:lnTo>
                    <a:pt x="5101" y="8500"/>
                  </a:lnTo>
                  <a:lnTo>
                    <a:pt x="5291" y="8525"/>
                  </a:lnTo>
                  <a:lnTo>
                    <a:pt x="5482" y="8548"/>
                  </a:lnTo>
                  <a:lnTo>
                    <a:pt x="5677" y="8567"/>
                  </a:lnTo>
                  <a:lnTo>
                    <a:pt x="5872" y="8584"/>
                  </a:lnTo>
                  <a:lnTo>
                    <a:pt x="6070" y="8597"/>
                  </a:lnTo>
                  <a:lnTo>
                    <a:pt x="6270" y="8607"/>
                  </a:lnTo>
                  <a:lnTo>
                    <a:pt x="6473" y="8613"/>
                  </a:lnTo>
                  <a:lnTo>
                    <a:pt x="6675" y="8617"/>
                  </a:lnTo>
                  <a:lnTo>
                    <a:pt x="6881" y="8618"/>
                  </a:lnTo>
                  <a:lnTo>
                    <a:pt x="7087" y="8616"/>
                  </a:lnTo>
                  <a:lnTo>
                    <a:pt x="7296" y="8610"/>
                  </a:lnTo>
                  <a:lnTo>
                    <a:pt x="7506" y="8601"/>
                  </a:lnTo>
                  <a:lnTo>
                    <a:pt x="7718" y="8589"/>
                  </a:lnTo>
                  <a:lnTo>
                    <a:pt x="7930" y="8573"/>
                  </a:lnTo>
                  <a:lnTo>
                    <a:pt x="8144" y="8554"/>
                  </a:lnTo>
                  <a:lnTo>
                    <a:pt x="8359" y="8532"/>
                  </a:lnTo>
                  <a:lnTo>
                    <a:pt x="8575" y="8507"/>
                  </a:lnTo>
                  <a:lnTo>
                    <a:pt x="8793" y="8477"/>
                  </a:lnTo>
                  <a:lnTo>
                    <a:pt x="9011" y="8444"/>
                  </a:lnTo>
                  <a:lnTo>
                    <a:pt x="9230" y="8409"/>
                  </a:lnTo>
                  <a:lnTo>
                    <a:pt x="9449" y="8370"/>
                  </a:lnTo>
                  <a:lnTo>
                    <a:pt x="9670" y="8327"/>
                  </a:lnTo>
                  <a:lnTo>
                    <a:pt x="9683" y="8389"/>
                  </a:lnTo>
                  <a:lnTo>
                    <a:pt x="9461" y="8433"/>
                  </a:lnTo>
                  <a:lnTo>
                    <a:pt x="9240" y="8472"/>
                  </a:lnTo>
                  <a:lnTo>
                    <a:pt x="9020" y="8509"/>
                  </a:lnTo>
                  <a:lnTo>
                    <a:pt x="8801" y="8542"/>
                  </a:lnTo>
                  <a:lnTo>
                    <a:pt x="8582" y="8570"/>
                  </a:lnTo>
                  <a:lnTo>
                    <a:pt x="8365" y="8596"/>
                  </a:lnTo>
                  <a:lnTo>
                    <a:pt x="8149" y="8618"/>
                  </a:lnTo>
                  <a:lnTo>
                    <a:pt x="7933" y="8638"/>
                  </a:lnTo>
                  <a:lnTo>
                    <a:pt x="7721" y="8653"/>
                  </a:lnTo>
                  <a:lnTo>
                    <a:pt x="7508" y="8666"/>
                  </a:lnTo>
                  <a:lnTo>
                    <a:pt x="7297" y="8675"/>
                  </a:lnTo>
                  <a:lnTo>
                    <a:pt x="7087" y="8681"/>
                  </a:lnTo>
                  <a:lnTo>
                    <a:pt x="6880" y="8683"/>
                  </a:lnTo>
                  <a:lnTo>
                    <a:pt x="6673" y="8682"/>
                  </a:lnTo>
                  <a:lnTo>
                    <a:pt x="6468" y="8678"/>
                  </a:lnTo>
                  <a:lnTo>
                    <a:pt x="6266" y="8672"/>
                  </a:lnTo>
                  <a:lnTo>
                    <a:pt x="6064" y="8660"/>
                  </a:lnTo>
                  <a:lnTo>
                    <a:pt x="5866" y="8647"/>
                  </a:lnTo>
                  <a:lnTo>
                    <a:pt x="5668" y="8631"/>
                  </a:lnTo>
                  <a:lnTo>
                    <a:pt x="5473" y="8611"/>
                  </a:lnTo>
                  <a:lnTo>
                    <a:pt x="5281" y="8589"/>
                  </a:lnTo>
                  <a:lnTo>
                    <a:pt x="5089" y="8563"/>
                  </a:lnTo>
                  <a:lnTo>
                    <a:pt x="4901" y="8535"/>
                  </a:lnTo>
                  <a:lnTo>
                    <a:pt x="4716" y="8503"/>
                  </a:lnTo>
                  <a:lnTo>
                    <a:pt x="4532" y="8468"/>
                  </a:lnTo>
                  <a:lnTo>
                    <a:pt x="4351" y="8430"/>
                  </a:lnTo>
                  <a:lnTo>
                    <a:pt x="4173" y="8390"/>
                  </a:lnTo>
                  <a:lnTo>
                    <a:pt x="3997" y="8347"/>
                  </a:lnTo>
                  <a:lnTo>
                    <a:pt x="3824" y="8301"/>
                  </a:lnTo>
                  <a:lnTo>
                    <a:pt x="3654" y="8252"/>
                  </a:lnTo>
                  <a:lnTo>
                    <a:pt x="3486" y="8200"/>
                  </a:lnTo>
                  <a:lnTo>
                    <a:pt x="3323" y="8145"/>
                  </a:lnTo>
                  <a:lnTo>
                    <a:pt x="3343" y="8084"/>
                  </a:lnTo>
                  <a:close/>
                  <a:moveTo>
                    <a:pt x="9670" y="8327"/>
                  </a:moveTo>
                  <a:lnTo>
                    <a:pt x="9690" y="8323"/>
                  </a:lnTo>
                  <a:lnTo>
                    <a:pt x="9711" y="8318"/>
                  </a:lnTo>
                  <a:lnTo>
                    <a:pt x="9735" y="8313"/>
                  </a:lnTo>
                  <a:lnTo>
                    <a:pt x="9760" y="8307"/>
                  </a:lnTo>
                  <a:lnTo>
                    <a:pt x="9774" y="8371"/>
                  </a:lnTo>
                  <a:lnTo>
                    <a:pt x="9754" y="8375"/>
                  </a:lnTo>
                  <a:lnTo>
                    <a:pt x="9733" y="8380"/>
                  </a:lnTo>
                  <a:lnTo>
                    <a:pt x="9708" y="8384"/>
                  </a:lnTo>
                  <a:lnTo>
                    <a:pt x="9683" y="8389"/>
                  </a:lnTo>
                  <a:lnTo>
                    <a:pt x="9670" y="8327"/>
                  </a:lnTo>
                  <a:close/>
                  <a:moveTo>
                    <a:pt x="9760" y="8307"/>
                  </a:moveTo>
                  <a:lnTo>
                    <a:pt x="9864" y="8286"/>
                  </a:lnTo>
                  <a:lnTo>
                    <a:pt x="9966" y="8263"/>
                  </a:lnTo>
                  <a:lnTo>
                    <a:pt x="10068" y="8240"/>
                  </a:lnTo>
                  <a:lnTo>
                    <a:pt x="10170" y="8216"/>
                  </a:lnTo>
                  <a:lnTo>
                    <a:pt x="10271" y="8191"/>
                  </a:lnTo>
                  <a:lnTo>
                    <a:pt x="10372" y="8167"/>
                  </a:lnTo>
                  <a:lnTo>
                    <a:pt x="10472" y="8141"/>
                  </a:lnTo>
                  <a:lnTo>
                    <a:pt x="10573" y="8115"/>
                  </a:lnTo>
                  <a:lnTo>
                    <a:pt x="10672" y="8088"/>
                  </a:lnTo>
                  <a:lnTo>
                    <a:pt x="10771" y="8060"/>
                  </a:lnTo>
                  <a:lnTo>
                    <a:pt x="10869" y="8032"/>
                  </a:lnTo>
                  <a:lnTo>
                    <a:pt x="10967" y="8003"/>
                  </a:lnTo>
                  <a:lnTo>
                    <a:pt x="11065" y="7973"/>
                  </a:lnTo>
                  <a:lnTo>
                    <a:pt x="11162" y="7944"/>
                  </a:lnTo>
                  <a:lnTo>
                    <a:pt x="11258" y="7913"/>
                  </a:lnTo>
                  <a:lnTo>
                    <a:pt x="11354" y="7882"/>
                  </a:lnTo>
                  <a:lnTo>
                    <a:pt x="11449" y="7850"/>
                  </a:lnTo>
                  <a:lnTo>
                    <a:pt x="11545" y="7819"/>
                  </a:lnTo>
                  <a:lnTo>
                    <a:pt x="11639" y="7786"/>
                  </a:lnTo>
                  <a:lnTo>
                    <a:pt x="11732" y="7752"/>
                  </a:lnTo>
                  <a:lnTo>
                    <a:pt x="11826" y="7718"/>
                  </a:lnTo>
                  <a:lnTo>
                    <a:pt x="11918" y="7684"/>
                  </a:lnTo>
                  <a:lnTo>
                    <a:pt x="12010" y="7649"/>
                  </a:lnTo>
                  <a:lnTo>
                    <a:pt x="12102" y="7614"/>
                  </a:lnTo>
                  <a:lnTo>
                    <a:pt x="12193" y="7577"/>
                  </a:lnTo>
                  <a:lnTo>
                    <a:pt x="12283" y="7541"/>
                  </a:lnTo>
                  <a:lnTo>
                    <a:pt x="12373" y="7504"/>
                  </a:lnTo>
                  <a:lnTo>
                    <a:pt x="12462" y="7466"/>
                  </a:lnTo>
                  <a:lnTo>
                    <a:pt x="12551" y="7429"/>
                  </a:lnTo>
                  <a:lnTo>
                    <a:pt x="12639" y="7390"/>
                  </a:lnTo>
                  <a:lnTo>
                    <a:pt x="12726" y="7351"/>
                  </a:lnTo>
                  <a:lnTo>
                    <a:pt x="12813" y="7311"/>
                  </a:lnTo>
                  <a:lnTo>
                    <a:pt x="12841" y="7370"/>
                  </a:lnTo>
                  <a:lnTo>
                    <a:pt x="12753" y="7409"/>
                  </a:lnTo>
                  <a:lnTo>
                    <a:pt x="12665" y="7449"/>
                  </a:lnTo>
                  <a:lnTo>
                    <a:pt x="12577" y="7488"/>
                  </a:lnTo>
                  <a:lnTo>
                    <a:pt x="12488" y="7526"/>
                  </a:lnTo>
                  <a:lnTo>
                    <a:pt x="12398" y="7564"/>
                  </a:lnTo>
                  <a:lnTo>
                    <a:pt x="12308" y="7601"/>
                  </a:lnTo>
                  <a:lnTo>
                    <a:pt x="12217" y="7637"/>
                  </a:lnTo>
                  <a:lnTo>
                    <a:pt x="12126" y="7673"/>
                  </a:lnTo>
                  <a:lnTo>
                    <a:pt x="12034" y="7709"/>
                  </a:lnTo>
                  <a:lnTo>
                    <a:pt x="11940" y="7744"/>
                  </a:lnTo>
                  <a:lnTo>
                    <a:pt x="11847" y="7779"/>
                  </a:lnTo>
                  <a:lnTo>
                    <a:pt x="11754" y="7813"/>
                  </a:lnTo>
                  <a:lnTo>
                    <a:pt x="11660" y="7846"/>
                  </a:lnTo>
                  <a:lnTo>
                    <a:pt x="11565" y="7879"/>
                  </a:lnTo>
                  <a:lnTo>
                    <a:pt x="11470" y="7912"/>
                  </a:lnTo>
                  <a:lnTo>
                    <a:pt x="11374" y="7944"/>
                  </a:lnTo>
                  <a:lnTo>
                    <a:pt x="11278" y="7975"/>
                  </a:lnTo>
                  <a:lnTo>
                    <a:pt x="11180" y="8005"/>
                  </a:lnTo>
                  <a:lnTo>
                    <a:pt x="11083" y="8036"/>
                  </a:lnTo>
                  <a:lnTo>
                    <a:pt x="10985" y="8066"/>
                  </a:lnTo>
                  <a:lnTo>
                    <a:pt x="10887" y="8094"/>
                  </a:lnTo>
                  <a:lnTo>
                    <a:pt x="10789" y="8122"/>
                  </a:lnTo>
                  <a:lnTo>
                    <a:pt x="10688" y="8149"/>
                  </a:lnTo>
                  <a:lnTo>
                    <a:pt x="10589" y="8177"/>
                  </a:lnTo>
                  <a:lnTo>
                    <a:pt x="10489" y="8204"/>
                  </a:lnTo>
                  <a:lnTo>
                    <a:pt x="10388" y="8229"/>
                  </a:lnTo>
                  <a:lnTo>
                    <a:pt x="10286" y="8255"/>
                  </a:lnTo>
                  <a:lnTo>
                    <a:pt x="10185" y="8280"/>
                  </a:lnTo>
                  <a:lnTo>
                    <a:pt x="10083" y="8303"/>
                  </a:lnTo>
                  <a:lnTo>
                    <a:pt x="9980" y="8327"/>
                  </a:lnTo>
                  <a:lnTo>
                    <a:pt x="9877" y="8349"/>
                  </a:lnTo>
                  <a:lnTo>
                    <a:pt x="9774" y="8371"/>
                  </a:lnTo>
                  <a:lnTo>
                    <a:pt x="9760" y="8307"/>
                  </a:lnTo>
                  <a:close/>
                  <a:moveTo>
                    <a:pt x="12813" y="7311"/>
                  </a:moveTo>
                  <a:lnTo>
                    <a:pt x="12903" y="7270"/>
                  </a:lnTo>
                  <a:lnTo>
                    <a:pt x="12992" y="7228"/>
                  </a:lnTo>
                  <a:lnTo>
                    <a:pt x="13080" y="7185"/>
                  </a:lnTo>
                  <a:lnTo>
                    <a:pt x="13167" y="7142"/>
                  </a:lnTo>
                  <a:lnTo>
                    <a:pt x="13254" y="7098"/>
                  </a:lnTo>
                  <a:lnTo>
                    <a:pt x="13340" y="7054"/>
                  </a:lnTo>
                  <a:lnTo>
                    <a:pt x="13426" y="7010"/>
                  </a:lnTo>
                  <a:lnTo>
                    <a:pt x="13511" y="6965"/>
                  </a:lnTo>
                  <a:lnTo>
                    <a:pt x="13595" y="6919"/>
                  </a:lnTo>
                  <a:lnTo>
                    <a:pt x="13678" y="6873"/>
                  </a:lnTo>
                  <a:lnTo>
                    <a:pt x="13760" y="6826"/>
                  </a:lnTo>
                  <a:lnTo>
                    <a:pt x="13841" y="6779"/>
                  </a:lnTo>
                  <a:lnTo>
                    <a:pt x="13923" y="6732"/>
                  </a:lnTo>
                  <a:lnTo>
                    <a:pt x="14003" y="6684"/>
                  </a:lnTo>
                  <a:lnTo>
                    <a:pt x="14083" y="6636"/>
                  </a:lnTo>
                  <a:lnTo>
                    <a:pt x="14161" y="6588"/>
                  </a:lnTo>
                  <a:lnTo>
                    <a:pt x="14239" y="6539"/>
                  </a:lnTo>
                  <a:lnTo>
                    <a:pt x="14316" y="6490"/>
                  </a:lnTo>
                  <a:lnTo>
                    <a:pt x="14393" y="6439"/>
                  </a:lnTo>
                  <a:lnTo>
                    <a:pt x="14468" y="6389"/>
                  </a:lnTo>
                  <a:lnTo>
                    <a:pt x="14543" y="6338"/>
                  </a:lnTo>
                  <a:lnTo>
                    <a:pt x="14618" y="6287"/>
                  </a:lnTo>
                  <a:lnTo>
                    <a:pt x="14690" y="6236"/>
                  </a:lnTo>
                  <a:lnTo>
                    <a:pt x="14763" y="6183"/>
                  </a:lnTo>
                  <a:lnTo>
                    <a:pt x="14835" y="6131"/>
                  </a:lnTo>
                  <a:lnTo>
                    <a:pt x="14905" y="6079"/>
                  </a:lnTo>
                  <a:lnTo>
                    <a:pt x="14975" y="6026"/>
                  </a:lnTo>
                  <a:lnTo>
                    <a:pt x="15044" y="5972"/>
                  </a:lnTo>
                  <a:lnTo>
                    <a:pt x="15113" y="5919"/>
                  </a:lnTo>
                  <a:lnTo>
                    <a:pt x="15179" y="5865"/>
                  </a:lnTo>
                  <a:lnTo>
                    <a:pt x="15246" y="5811"/>
                  </a:lnTo>
                  <a:lnTo>
                    <a:pt x="15311" y="5755"/>
                  </a:lnTo>
                  <a:lnTo>
                    <a:pt x="15353" y="5805"/>
                  </a:lnTo>
                  <a:lnTo>
                    <a:pt x="15287" y="5860"/>
                  </a:lnTo>
                  <a:lnTo>
                    <a:pt x="15220" y="5915"/>
                  </a:lnTo>
                  <a:lnTo>
                    <a:pt x="15153" y="5969"/>
                  </a:lnTo>
                  <a:lnTo>
                    <a:pt x="15084" y="6024"/>
                  </a:lnTo>
                  <a:lnTo>
                    <a:pt x="15015" y="6077"/>
                  </a:lnTo>
                  <a:lnTo>
                    <a:pt x="14944" y="6130"/>
                  </a:lnTo>
                  <a:lnTo>
                    <a:pt x="14872" y="6183"/>
                  </a:lnTo>
                  <a:lnTo>
                    <a:pt x="14801" y="6236"/>
                  </a:lnTo>
                  <a:lnTo>
                    <a:pt x="14728" y="6288"/>
                  </a:lnTo>
                  <a:lnTo>
                    <a:pt x="14654" y="6340"/>
                  </a:lnTo>
                  <a:lnTo>
                    <a:pt x="14580" y="6391"/>
                  </a:lnTo>
                  <a:lnTo>
                    <a:pt x="14504" y="6442"/>
                  </a:lnTo>
                  <a:lnTo>
                    <a:pt x="14428" y="6493"/>
                  </a:lnTo>
                  <a:lnTo>
                    <a:pt x="14352" y="6543"/>
                  </a:lnTo>
                  <a:lnTo>
                    <a:pt x="14274" y="6593"/>
                  </a:lnTo>
                  <a:lnTo>
                    <a:pt x="14195" y="6642"/>
                  </a:lnTo>
                  <a:lnTo>
                    <a:pt x="14116" y="6691"/>
                  </a:lnTo>
                  <a:lnTo>
                    <a:pt x="14037" y="6739"/>
                  </a:lnTo>
                  <a:lnTo>
                    <a:pt x="13956" y="6788"/>
                  </a:lnTo>
                  <a:lnTo>
                    <a:pt x="13874" y="6836"/>
                  </a:lnTo>
                  <a:lnTo>
                    <a:pt x="13792" y="6883"/>
                  </a:lnTo>
                  <a:lnTo>
                    <a:pt x="13709" y="6929"/>
                  </a:lnTo>
                  <a:lnTo>
                    <a:pt x="13625" y="6976"/>
                  </a:lnTo>
                  <a:lnTo>
                    <a:pt x="13540" y="7021"/>
                  </a:lnTo>
                  <a:lnTo>
                    <a:pt x="13456" y="7066"/>
                  </a:lnTo>
                  <a:lnTo>
                    <a:pt x="13370" y="7111"/>
                  </a:lnTo>
                  <a:lnTo>
                    <a:pt x="13284" y="7156"/>
                  </a:lnTo>
                  <a:lnTo>
                    <a:pt x="13196" y="7199"/>
                  </a:lnTo>
                  <a:lnTo>
                    <a:pt x="13108" y="7243"/>
                  </a:lnTo>
                  <a:lnTo>
                    <a:pt x="13020" y="7285"/>
                  </a:lnTo>
                  <a:lnTo>
                    <a:pt x="12931" y="7328"/>
                  </a:lnTo>
                  <a:lnTo>
                    <a:pt x="12841" y="7370"/>
                  </a:lnTo>
                  <a:lnTo>
                    <a:pt x="12813" y="7311"/>
                  </a:lnTo>
                  <a:close/>
                  <a:moveTo>
                    <a:pt x="15333" y="5780"/>
                  </a:moveTo>
                  <a:lnTo>
                    <a:pt x="15311" y="5755"/>
                  </a:lnTo>
                  <a:lnTo>
                    <a:pt x="15317" y="5751"/>
                  </a:lnTo>
                  <a:lnTo>
                    <a:pt x="15322" y="5749"/>
                  </a:lnTo>
                  <a:lnTo>
                    <a:pt x="15329" y="5748"/>
                  </a:lnTo>
                  <a:lnTo>
                    <a:pt x="15335" y="5748"/>
                  </a:lnTo>
                  <a:lnTo>
                    <a:pt x="15341" y="5749"/>
                  </a:lnTo>
                  <a:lnTo>
                    <a:pt x="15347" y="5751"/>
                  </a:lnTo>
                  <a:lnTo>
                    <a:pt x="15352" y="5754"/>
                  </a:lnTo>
                  <a:lnTo>
                    <a:pt x="15357" y="5759"/>
                  </a:lnTo>
                  <a:lnTo>
                    <a:pt x="15361" y="5765"/>
                  </a:lnTo>
                  <a:lnTo>
                    <a:pt x="15363" y="5771"/>
                  </a:lnTo>
                  <a:lnTo>
                    <a:pt x="15364" y="5777"/>
                  </a:lnTo>
                  <a:lnTo>
                    <a:pt x="15364" y="5783"/>
                  </a:lnTo>
                  <a:lnTo>
                    <a:pt x="15363" y="5789"/>
                  </a:lnTo>
                  <a:lnTo>
                    <a:pt x="15361" y="5795"/>
                  </a:lnTo>
                  <a:lnTo>
                    <a:pt x="15358" y="5800"/>
                  </a:lnTo>
                  <a:lnTo>
                    <a:pt x="15353" y="5805"/>
                  </a:lnTo>
                  <a:lnTo>
                    <a:pt x="15333" y="5780"/>
                  </a:lnTo>
                  <a:close/>
                  <a:moveTo>
                    <a:pt x="15348" y="5809"/>
                  </a:moveTo>
                  <a:lnTo>
                    <a:pt x="15229" y="5875"/>
                  </a:lnTo>
                  <a:lnTo>
                    <a:pt x="15108" y="5941"/>
                  </a:lnTo>
                  <a:lnTo>
                    <a:pt x="14985" y="6006"/>
                  </a:lnTo>
                  <a:lnTo>
                    <a:pt x="14861" y="6070"/>
                  </a:lnTo>
                  <a:lnTo>
                    <a:pt x="14735" y="6133"/>
                  </a:lnTo>
                  <a:lnTo>
                    <a:pt x="14607" y="6196"/>
                  </a:lnTo>
                  <a:lnTo>
                    <a:pt x="14479" y="6257"/>
                  </a:lnTo>
                  <a:lnTo>
                    <a:pt x="14349" y="6317"/>
                  </a:lnTo>
                  <a:lnTo>
                    <a:pt x="14217" y="6376"/>
                  </a:lnTo>
                  <a:lnTo>
                    <a:pt x="14083" y="6434"/>
                  </a:lnTo>
                  <a:lnTo>
                    <a:pt x="13948" y="6491"/>
                  </a:lnTo>
                  <a:lnTo>
                    <a:pt x="13812" y="6547"/>
                  </a:lnTo>
                  <a:lnTo>
                    <a:pt x="13674" y="6602"/>
                  </a:lnTo>
                  <a:lnTo>
                    <a:pt x="13535" y="6655"/>
                  </a:lnTo>
                  <a:lnTo>
                    <a:pt x="13394" y="6709"/>
                  </a:lnTo>
                  <a:lnTo>
                    <a:pt x="13253" y="6760"/>
                  </a:lnTo>
                  <a:lnTo>
                    <a:pt x="13230" y="6698"/>
                  </a:lnTo>
                  <a:lnTo>
                    <a:pt x="13372" y="6647"/>
                  </a:lnTo>
                  <a:lnTo>
                    <a:pt x="13512" y="6595"/>
                  </a:lnTo>
                  <a:lnTo>
                    <a:pt x="13651" y="6542"/>
                  </a:lnTo>
                  <a:lnTo>
                    <a:pt x="13788" y="6487"/>
                  </a:lnTo>
                  <a:lnTo>
                    <a:pt x="13923" y="6431"/>
                  </a:lnTo>
                  <a:lnTo>
                    <a:pt x="14057" y="6375"/>
                  </a:lnTo>
                  <a:lnTo>
                    <a:pt x="14190" y="6317"/>
                  </a:lnTo>
                  <a:lnTo>
                    <a:pt x="14322" y="6258"/>
                  </a:lnTo>
                  <a:lnTo>
                    <a:pt x="14452" y="6198"/>
                  </a:lnTo>
                  <a:lnTo>
                    <a:pt x="14580" y="6137"/>
                  </a:lnTo>
                  <a:lnTo>
                    <a:pt x="14707" y="6075"/>
                  </a:lnTo>
                  <a:lnTo>
                    <a:pt x="14831" y="6012"/>
                  </a:lnTo>
                  <a:lnTo>
                    <a:pt x="14955" y="5949"/>
                  </a:lnTo>
                  <a:lnTo>
                    <a:pt x="15077" y="5884"/>
                  </a:lnTo>
                  <a:lnTo>
                    <a:pt x="15198" y="5819"/>
                  </a:lnTo>
                  <a:lnTo>
                    <a:pt x="15316" y="5752"/>
                  </a:lnTo>
                  <a:lnTo>
                    <a:pt x="15348" y="5809"/>
                  </a:lnTo>
                  <a:close/>
                  <a:moveTo>
                    <a:pt x="13253" y="6760"/>
                  </a:moveTo>
                  <a:lnTo>
                    <a:pt x="13114" y="6808"/>
                  </a:lnTo>
                  <a:lnTo>
                    <a:pt x="12975" y="6856"/>
                  </a:lnTo>
                  <a:lnTo>
                    <a:pt x="12834" y="6902"/>
                  </a:lnTo>
                  <a:lnTo>
                    <a:pt x="12691" y="6947"/>
                  </a:lnTo>
                  <a:lnTo>
                    <a:pt x="12548" y="6992"/>
                  </a:lnTo>
                  <a:lnTo>
                    <a:pt x="12404" y="7035"/>
                  </a:lnTo>
                  <a:lnTo>
                    <a:pt x="12259" y="7076"/>
                  </a:lnTo>
                  <a:lnTo>
                    <a:pt x="12111" y="7117"/>
                  </a:lnTo>
                  <a:lnTo>
                    <a:pt x="11964" y="7157"/>
                  </a:lnTo>
                  <a:lnTo>
                    <a:pt x="11815" y="7195"/>
                  </a:lnTo>
                  <a:lnTo>
                    <a:pt x="11665" y="7232"/>
                  </a:lnTo>
                  <a:lnTo>
                    <a:pt x="11514" y="7268"/>
                  </a:lnTo>
                  <a:lnTo>
                    <a:pt x="11362" y="7302"/>
                  </a:lnTo>
                  <a:lnTo>
                    <a:pt x="11209" y="7335"/>
                  </a:lnTo>
                  <a:lnTo>
                    <a:pt x="11055" y="7367"/>
                  </a:lnTo>
                  <a:lnTo>
                    <a:pt x="10900" y="7397"/>
                  </a:lnTo>
                  <a:lnTo>
                    <a:pt x="10888" y="7333"/>
                  </a:lnTo>
                  <a:lnTo>
                    <a:pt x="11042" y="7304"/>
                  </a:lnTo>
                  <a:lnTo>
                    <a:pt x="11196" y="7272"/>
                  </a:lnTo>
                  <a:lnTo>
                    <a:pt x="11348" y="7239"/>
                  </a:lnTo>
                  <a:lnTo>
                    <a:pt x="11500" y="7204"/>
                  </a:lnTo>
                  <a:lnTo>
                    <a:pt x="11650" y="7170"/>
                  </a:lnTo>
                  <a:lnTo>
                    <a:pt x="11798" y="7133"/>
                  </a:lnTo>
                  <a:lnTo>
                    <a:pt x="11947" y="7095"/>
                  </a:lnTo>
                  <a:lnTo>
                    <a:pt x="12094" y="7055"/>
                  </a:lnTo>
                  <a:lnTo>
                    <a:pt x="12240" y="7015"/>
                  </a:lnTo>
                  <a:lnTo>
                    <a:pt x="12385" y="6973"/>
                  </a:lnTo>
                  <a:lnTo>
                    <a:pt x="12529" y="6930"/>
                  </a:lnTo>
                  <a:lnTo>
                    <a:pt x="12672" y="6886"/>
                  </a:lnTo>
                  <a:lnTo>
                    <a:pt x="12813" y="6841"/>
                  </a:lnTo>
                  <a:lnTo>
                    <a:pt x="12954" y="6795"/>
                  </a:lnTo>
                  <a:lnTo>
                    <a:pt x="13093" y="6748"/>
                  </a:lnTo>
                  <a:lnTo>
                    <a:pt x="13230" y="6698"/>
                  </a:lnTo>
                  <a:lnTo>
                    <a:pt x="13253" y="676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0" name="Freeform 14"/>
            <p:cNvSpPr>
              <a:spLocks/>
            </p:cNvSpPr>
            <p:nvPr/>
          </p:nvSpPr>
          <p:spPr bwMode="auto">
            <a:xfrm>
              <a:off x="1193" y="333"/>
              <a:ext cx="974" cy="1316"/>
            </a:xfrm>
            <a:custGeom>
              <a:avLst/>
              <a:gdLst>
                <a:gd name="T0" fmla="*/ 0 w 2927"/>
                <a:gd name="T1" fmla="*/ 0 h 3966"/>
                <a:gd name="T2" fmla="*/ 0 w 2927"/>
                <a:gd name="T3" fmla="*/ 0 h 3966"/>
                <a:gd name="T4" fmla="*/ 0 w 2927"/>
                <a:gd name="T5" fmla="*/ 0 h 3966"/>
                <a:gd name="T6" fmla="*/ 0 w 2927"/>
                <a:gd name="T7" fmla="*/ 0 h 3966"/>
                <a:gd name="T8" fmla="*/ 0 w 2927"/>
                <a:gd name="T9" fmla="*/ 0 h 3966"/>
                <a:gd name="T10" fmla="*/ 0 w 2927"/>
                <a:gd name="T11" fmla="*/ 0 h 3966"/>
                <a:gd name="T12" fmla="*/ 0 w 2927"/>
                <a:gd name="T13" fmla="*/ 0 h 3966"/>
                <a:gd name="T14" fmla="*/ 0 w 2927"/>
                <a:gd name="T15" fmla="*/ 0 h 3966"/>
                <a:gd name="T16" fmla="*/ 0 w 2927"/>
                <a:gd name="T17" fmla="*/ 0 h 3966"/>
                <a:gd name="T18" fmla="*/ 0 w 2927"/>
                <a:gd name="T19" fmla="*/ 0 h 3966"/>
                <a:gd name="T20" fmla="*/ 0 w 2927"/>
                <a:gd name="T21" fmla="*/ 0 h 3966"/>
                <a:gd name="T22" fmla="*/ 0 w 2927"/>
                <a:gd name="T23" fmla="*/ 0 h 3966"/>
                <a:gd name="T24" fmla="*/ 0 w 2927"/>
                <a:gd name="T25" fmla="*/ 0 h 3966"/>
                <a:gd name="T26" fmla="*/ 0 w 2927"/>
                <a:gd name="T27" fmla="*/ 0 h 3966"/>
                <a:gd name="T28" fmla="*/ 0 w 2927"/>
                <a:gd name="T29" fmla="*/ 0 h 3966"/>
                <a:gd name="T30" fmla="*/ 0 w 2927"/>
                <a:gd name="T31" fmla="*/ 0 h 3966"/>
                <a:gd name="T32" fmla="*/ 0 w 2927"/>
                <a:gd name="T33" fmla="*/ 0 h 3966"/>
                <a:gd name="T34" fmla="*/ 0 w 2927"/>
                <a:gd name="T35" fmla="*/ 0 h 3966"/>
                <a:gd name="T36" fmla="*/ 0 w 2927"/>
                <a:gd name="T37" fmla="*/ 0 h 3966"/>
                <a:gd name="T38" fmla="*/ 0 w 2927"/>
                <a:gd name="T39" fmla="*/ 0 h 3966"/>
                <a:gd name="T40" fmla="*/ 0 w 2927"/>
                <a:gd name="T41" fmla="*/ 0 h 3966"/>
                <a:gd name="T42" fmla="*/ 0 w 2927"/>
                <a:gd name="T43" fmla="*/ 0 h 3966"/>
                <a:gd name="T44" fmla="*/ 0 w 2927"/>
                <a:gd name="T45" fmla="*/ 0 h 3966"/>
                <a:gd name="T46" fmla="*/ 0 w 2927"/>
                <a:gd name="T47" fmla="*/ 0 h 3966"/>
                <a:gd name="T48" fmla="*/ 0 w 2927"/>
                <a:gd name="T49" fmla="*/ 0 h 3966"/>
                <a:gd name="T50" fmla="*/ 0 w 2927"/>
                <a:gd name="T51" fmla="*/ 0 h 3966"/>
                <a:gd name="T52" fmla="*/ 0 w 2927"/>
                <a:gd name="T53" fmla="*/ 0 h 3966"/>
                <a:gd name="T54" fmla="*/ 0 w 2927"/>
                <a:gd name="T55" fmla="*/ 0 h 3966"/>
                <a:gd name="T56" fmla="*/ 0 w 2927"/>
                <a:gd name="T57" fmla="*/ 0 h 3966"/>
                <a:gd name="T58" fmla="*/ 0 w 2927"/>
                <a:gd name="T59" fmla="*/ 0 h 3966"/>
                <a:gd name="T60" fmla="*/ 0 w 2927"/>
                <a:gd name="T61" fmla="*/ 0 h 3966"/>
                <a:gd name="T62" fmla="*/ 0 w 2927"/>
                <a:gd name="T63" fmla="*/ 0 h 3966"/>
                <a:gd name="T64" fmla="*/ 0 w 2927"/>
                <a:gd name="T65" fmla="*/ 0 h 3966"/>
                <a:gd name="T66" fmla="*/ 0 w 2927"/>
                <a:gd name="T67" fmla="*/ 0 h 3966"/>
                <a:gd name="T68" fmla="*/ 0 w 2927"/>
                <a:gd name="T69" fmla="*/ 0 h 3966"/>
                <a:gd name="T70" fmla="*/ 0 w 2927"/>
                <a:gd name="T71" fmla="*/ 0 h 3966"/>
                <a:gd name="T72" fmla="*/ 0 w 2927"/>
                <a:gd name="T73" fmla="*/ 0 h 3966"/>
                <a:gd name="T74" fmla="*/ 0 w 2927"/>
                <a:gd name="T75" fmla="*/ 0 h 3966"/>
                <a:gd name="T76" fmla="*/ 0 w 2927"/>
                <a:gd name="T77" fmla="*/ 0 h 3966"/>
                <a:gd name="T78" fmla="*/ 0 w 2927"/>
                <a:gd name="T79" fmla="*/ 0 h 3966"/>
                <a:gd name="T80" fmla="*/ 0 w 2927"/>
                <a:gd name="T81" fmla="*/ 0 h 3966"/>
                <a:gd name="T82" fmla="*/ 0 w 2927"/>
                <a:gd name="T83" fmla="*/ 0 h 3966"/>
                <a:gd name="T84" fmla="*/ 0 w 2927"/>
                <a:gd name="T85" fmla="*/ 0 h 3966"/>
                <a:gd name="T86" fmla="*/ 0 w 2927"/>
                <a:gd name="T87" fmla="*/ 0 h 3966"/>
                <a:gd name="T88" fmla="*/ 0 w 2927"/>
                <a:gd name="T89" fmla="*/ 0 h 3966"/>
                <a:gd name="T90" fmla="*/ 0 w 2927"/>
                <a:gd name="T91" fmla="*/ 0 h 3966"/>
                <a:gd name="T92" fmla="*/ 0 w 2927"/>
                <a:gd name="T93" fmla="*/ 0 h 3966"/>
                <a:gd name="T94" fmla="*/ 0 w 2927"/>
                <a:gd name="T95" fmla="*/ 0 h 3966"/>
                <a:gd name="T96" fmla="*/ 0 w 2927"/>
                <a:gd name="T97" fmla="*/ 0 h 3966"/>
                <a:gd name="T98" fmla="*/ 0 w 2927"/>
                <a:gd name="T99" fmla="*/ 0 h 3966"/>
                <a:gd name="T100" fmla="*/ 0 w 2927"/>
                <a:gd name="T101" fmla="*/ 0 h 3966"/>
                <a:gd name="T102" fmla="*/ 0 w 2927"/>
                <a:gd name="T103" fmla="*/ 0 h 3966"/>
                <a:gd name="T104" fmla="*/ 0 w 2927"/>
                <a:gd name="T105" fmla="*/ 0 h 39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27"/>
                <a:gd name="T160" fmla="*/ 0 h 3966"/>
                <a:gd name="T161" fmla="*/ 2927 w 2927"/>
                <a:gd name="T162" fmla="*/ 3966 h 39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27" h="3966">
                  <a:moveTo>
                    <a:pt x="2729" y="2851"/>
                  </a:moveTo>
                  <a:lnTo>
                    <a:pt x="2751" y="2959"/>
                  </a:lnTo>
                  <a:lnTo>
                    <a:pt x="2772" y="3052"/>
                  </a:lnTo>
                  <a:lnTo>
                    <a:pt x="2792" y="3135"/>
                  </a:lnTo>
                  <a:lnTo>
                    <a:pt x="2812" y="3214"/>
                  </a:lnTo>
                  <a:lnTo>
                    <a:pt x="2833" y="3291"/>
                  </a:lnTo>
                  <a:lnTo>
                    <a:pt x="2859" y="3373"/>
                  </a:lnTo>
                  <a:lnTo>
                    <a:pt x="2887" y="3463"/>
                  </a:lnTo>
                  <a:lnTo>
                    <a:pt x="2922" y="3566"/>
                  </a:lnTo>
                  <a:lnTo>
                    <a:pt x="2927" y="3577"/>
                  </a:lnTo>
                  <a:lnTo>
                    <a:pt x="2867" y="3616"/>
                  </a:lnTo>
                  <a:lnTo>
                    <a:pt x="2807" y="3652"/>
                  </a:lnTo>
                  <a:lnTo>
                    <a:pt x="2746" y="3686"/>
                  </a:lnTo>
                  <a:lnTo>
                    <a:pt x="2687" y="3716"/>
                  </a:lnTo>
                  <a:lnTo>
                    <a:pt x="2628" y="3746"/>
                  </a:lnTo>
                  <a:lnTo>
                    <a:pt x="2569" y="3772"/>
                  </a:lnTo>
                  <a:lnTo>
                    <a:pt x="2512" y="3796"/>
                  </a:lnTo>
                  <a:lnTo>
                    <a:pt x="2455" y="3819"/>
                  </a:lnTo>
                  <a:lnTo>
                    <a:pt x="2398" y="3838"/>
                  </a:lnTo>
                  <a:lnTo>
                    <a:pt x="2344" y="3857"/>
                  </a:lnTo>
                  <a:lnTo>
                    <a:pt x="2290" y="3873"/>
                  </a:lnTo>
                  <a:lnTo>
                    <a:pt x="2238" y="3888"/>
                  </a:lnTo>
                  <a:lnTo>
                    <a:pt x="2187" y="3902"/>
                  </a:lnTo>
                  <a:lnTo>
                    <a:pt x="2136" y="3913"/>
                  </a:lnTo>
                  <a:lnTo>
                    <a:pt x="2089" y="3923"/>
                  </a:lnTo>
                  <a:lnTo>
                    <a:pt x="2042" y="3931"/>
                  </a:lnTo>
                  <a:lnTo>
                    <a:pt x="1998" y="3940"/>
                  </a:lnTo>
                  <a:lnTo>
                    <a:pt x="1956" y="3946"/>
                  </a:lnTo>
                  <a:lnTo>
                    <a:pt x="1916" y="3951"/>
                  </a:lnTo>
                  <a:lnTo>
                    <a:pt x="1878" y="3955"/>
                  </a:lnTo>
                  <a:lnTo>
                    <a:pt x="1809" y="3961"/>
                  </a:lnTo>
                  <a:lnTo>
                    <a:pt x="1750" y="3964"/>
                  </a:lnTo>
                  <a:lnTo>
                    <a:pt x="1702" y="3966"/>
                  </a:lnTo>
                  <a:lnTo>
                    <a:pt x="1666" y="3966"/>
                  </a:lnTo>
                  <a:lnTo>
                    <a:pt x="1642" y="3965"/>
                  </a:lnTo>
                  <a:lnTo>
                    <a:pt x="1633" y="3965"/>
                  </a:lnTo>
                  <a:lnTo>
                    <a:pt x="1541" y="3963"/>
                  </a:lnTo>
                  <a:lnTo>
                    <a:pt x="1452" y="3957"/>
                  </a:lnTo>
                  <a:lnTo>
                    <a:pt x="1364" y="3947"/>
                  </a:lnTo>
                  <a:lnTo>
                    <a:pt x="1279" y="3932"/>
                  </a:lnTo>
                  <a:lnTo>
                    <a:pt x="1196" y="3915"/>
                  </a:lnTo>
                  <a:lnTo>
                    <a:pt x="1116" y="3892"/>
                  </a:lnTo>
                  <a:lnTo>
                    <a:pt x="1038" y="3867"/>
                  </a:lnTo>
                  <a:lnTo>
                    <a:pt x="961" y="3837"/>
                  </a:lnTo>
                  <a:lnTo>
                    <a:pt x="887" y="3804"/>
                  </a:lnTo>
                  <a:lnTo>
                    <a:pt x="817" y="3766"/>
                  </a:lnTo>
                  <a:lnTo>
                    <a:pt x="748" y="3726"/>
                  </a:lnTo>
                  <a:lnTo>
                    <a:pt x="683" y="3680"/>
                  </a:lnTo>
                  <a:lnTo>
                    <a:pt x="619" y="3632"/>
                  </a:lnTo>
                  <a:lnTo>
                    <a:pt x="559" y="3579"/>
                  </a:lnTo>
                  <a:lnTo>
                    <a:pt x="502" y="3523"/>
                  </a:lnTo>
                  <a:lnTo>
                    <a:pt x="446" y="3463"/>
                  </a:lnTo>
                  <a:lnTo>
                    <a:pt x="394" y="3400"/>
                  </a:lnTo>
                  <a:lnTo>
                    <a:pt x="346" y="3332"/>
                  </a:lnTo>
                  <a:lnTo>
                    <a:pt x="300" y="3262"/>
                  </a:lnTo>
                  <a:lnTo>
                    <a:pt x="257" y="3187"/>
                  </a:lnTo>
                  <a:lnTo>
                    <a:pt x="217" y="3108"/>
                  </a:lnTo>
                  <a:lnTo>
                    <a:pt x="181" y="3026"/>
                  </a:lnTo>
                  <a:lnTo>
                    <a:pt x="147" y="2941"/>
                  </a:lnTo>
                  <a:lnTo>
                    <a:pt x="117" y="2852"/>
                  </a:lnTo>
                  <a:lnTo>
                    <a:pt x="90" y="2759"/>
                  </a:lnTo>
                  <a:lnTo>
                    <a:pt x="67" y="2663"/>
                  </a:lnTo>
                  <a:lnTo>
                    <a:pt x="46" y="2563"/>
                  </a:lnTo>
                  <a:lnTo>
                    <a:pt x="30" y="2460"/>
                  </a:lnTo>
                  <a:lnTo>
                    <a:pt x="18" y="2353"/>
                  </a:lnTo>
                  <a:lnTo>
                    <a:pt x="9" y="2243"/>
                  </a:lnTo>
                  <a:lnTo>
                    <a:pt x="3" y="2129"/>
                  </a:lnTo>
                  <a:lnTo>
                    <a:pt x="0" y="2012"/>
                  </a:lnTo>
                  <a:lnTo>
                    <a:pt x="3" y="1901"/>
                  </a:lnTo>
                  <a:lnTo>
                    <a:pt x="9" y="1791"/>
                  </a:lnTo>
                  <a:lnTo>
                    <a:pt x="19" y="1685"/>
                  </a:lnTo>
                  <a:lnTo>
                    <a:pt x="33" y="1580"/>
                  </a:lnTo>
                  <a:lnTo>
                    <a:pt x="52" y="1479"/>
                  </a:lnTo>
                  <a:lnTo>
                    <a:pt x="74" y="1380"/>
                  </a:lnTo>
                  <a:lnTo>
                    <a:pt x="100" y="1283"/>
                  </a:lnTo>
                  <a:lnTo>
                    <a:pt x="129" y="1190"/>
                  </a:lnTo>
                  <a:lnTo>
                    <a:pt x="162" y="1100"/>
                  </a:lnTo>
                  <a:lnTo>
                    <a:pt x="199" y="1012"/>
                  </a:lnTo>
                  <a:lnTo>
                    <a:pt x="239" y="928"/>
                  </a:lnTo>
                  <a:lnTo>
                    <a:pt x="283" y="847"/>
                  </a:lnTo>
                  <a:lnTo>
                    <a:pt x="330" y="769"/>
                  </a:lnTo>
                  <a:lnTo>
                    <a:pt x="380" y="694"/>
                  </a:lnTo>
                  <a:lnTo>
                    <a:pt x="434" y="623"/>
                  </a:lnTo>
                  <a:lnTo>
                    <a:pt x="491" y="555"/>
                  </a:lnTo>
                  <a:lnTo>
                    <a:pt x="552" y="491"/>
                  </a:lnTo>
                  <a:lnTo>
                    <a:pt x="614" y="430"/>
                  </a:lnTo>
                  <a:lnTo>
                    <a:pt x="681" y="373"/>
                  </a:lnTo>
                  <a:lnTo>
                    <a:pt x="750" y="320"/>
                  </a:lnTo>
                  <a:lnTo>
                    <a:pt x="822" y="271"/>
                  </a:lnTo>
                  <a:lnTo>
                    <a:pt x="897" y="224"/>
                  </a:lnTo>
                  <a:lnTo>
                    <a:pt x="974" y="182"/>
                  </a:lnTo>
                  <a:lnTo>
                    <a:pt x="1055" y="146"/>
                  </a:lnTo>
                  <a:lnTo>
                    <a:pt x="1138" y="112"/>
                  </a:lnTo>
                  <a:lnTo>
                    <a:pt x="1224" y="83"/>
                  </a:lnTo>
                  <a:lnTo>
                    <a:pt x="1312" y="58"/>
                  </a:lnTo>
                  <a:lnTo>
                    <a:pt x="1402" y="37"/>
                  </a:lnTo>
                  <a:lnTo>
                    <a:pt x="1495" y="21"/>
                  </a:lnTo>
                  <a:lnTo>
                    <a:pt x="1590" y="9"/>
                  </a:lnTo>
                  <a:lnTo>
                    <a:pt x="1688" y="2"/>
                  </a:lnTo>
                  <a:lnTo>
                    <a:pt x="1788" y="0"/>
                  </a:lnTo>
                  <a:lnTo>
                    <a:pt x="1824" y="0"/>
                  </a:lnTo>
                  <a:lnTo>
                    <a:pt x="1860" y="2"/>
                  </a:lnTo>
                  <a:lnTo>
                    <a:pt x="1896" y="4"/>
                  </a:lnTo>
                  <a:lnTo>
                    <a:pt x="1931" y="8"/>
                  </a:lnTo>
                  <a:lnTo>
                    <a:pt x="1966" y="12"/>
                  </a:lnTo>
                  <a:lnTo>
                    <a:pt x="1999" y="18"/>
                  </a:lnTo>
                  <a:lnTo>
                    <a:pt x="2032" y="25"/>
                  </a:lnTo>
                  <a:lnTo>
                    <a:pt x="2064" y="32"/>
                  </a:lnTo>
                  <a:lnTo>
                    <a:pt x="2095" y="40"/>
                  </a:lnTo>
                  <a:lnTo>
                    <a:pt x="2125" y="49"/>
                  </a:lnTo>
                  <a:lnTo>
                    <a:pt x="2154" y="59"/>
                  </a:lnTo>
                  <a:lnTo>
                    <a:pt x="2181" y="70"/>
                  </a:lnTo>
                  <a:lnTo>
                    <a:pt x="2208" y="81"/>
                  </a:lnTo>
                  <a:lnTo>
                    <a:pt x="2234" y="93"/>
                  </a:lnTo>
                  <a:lnTo>
                    <a:pt x="2257" y="107"/>
                  </a:lnTo>
                  <a:lnTo>
                    <a:pt x="2280" y="121"/>
                  </a:lnTo>
                  <a:lnTo>
                    <a:pt x="2280" y="904"/>
                  </a:lnTo>
                  <a:lnTo>
                    <a:pt x="2250" y="892"/>
                  </a:lnTo>
                  <a:lnTo>
                    <a:pt x="2220" y="881"/>
                  </a:lnTo>
                  <a:lnTo>
                    <a:pt x="2192" y="872"/>
                  </a:lnTo>
                  <a:lnTo>
                    <a:pt x="2163" y="862"/>
                  </a:lnTo>
                  <a:lnTo>
                    <a:pt x="2135" y="855"/>
                  </a:lnTo>
                  <a:lnTo>
                    <a:pt x="2107" y="848"/>
                  </a:lnTo>
                  <a:lnTo>
                    <a:pt x="2079" y="843"/>
                  </a:lnTo>
                  <a:lnTo>
                    <a:pt x="2053" y="838"/>
                  </a:lnTo>
                  <a:lnTo>
                    <a:pt x="2025" y="834"/>
                  </a:lnTo>
                  <a:lnTo>
                    <a:pt x="1997" y="831"/>
                  </a:lnTo>
                  <a:lnTo>
                    <a:pt x="1970" y="828"/>
                  </a:lnTo>
                  <a:lnTo>
                    <a:pt x="1943" y="827"/>
                  </a:lnTo>
                  <a:lnTo>
                    <a:pt x="1916" y="825"/>
                  </a:lnTo>
                  <a:lnTo>
                    <a:pt x="1888" y="825"/>
                  </a:lnTo>
                  <a:lnTo>
                    <a:pt x="1860" y="825"/>
                  </a:lnTo>
                  <a:lnTo>
                    <a:pt x="1832" y="825"/>
                  </a:lnTo>
                  <a:lnTo>
                    <a:pt x="1786" y="828"/>
                  </a:lnTo>
                  <a:lnTo>
                    <a:pt x="1741" y="833"/>
                  </a:lnTo>
                  <a:lnTo>
                    <a:pt x="1697" y="840"/>
                  </a:lnTo>
                  <a:lnTo>
                    <a:pt x="1654" y="850"/>
                  </a:lnTo>
                  <a:lnTo>
                    <a:pt x="1613" y="863"/>
                  </a:lnTo>
                  <a:lnTo>
                    <a:pt x="1572" y="879"/>
                  </a:lnTo>
                  <a:lnTo>
                    <a:pt x="1534" y="896"/>
                  </a:lnTo>
                  <a:lnTo>
                    <a:pt x="1496" y="916"/>
                  </a:lnTo>
                  <a:lnTo>
                    <a:pt x="1460" y="938"/>
                  </a:lnTo>
                  <a:lnTo>
                    <a:pt x="1425" y="963"/>
                  </a:lnTo>
                  <a:lnTo>
                    <a:pt x="1392" y="989"/>
                  </a:lnTo>
                  <a:lnTo>
                    <a:pt x="1360" y="1018"/>
                  </a:lnTo>
                  <a:lnTo>
                    <a:pt x="1329" y="1049"/>
                  </a:lnTo>
                  <a:lnTo>
                    <a:pt x="1300" y="1082"/>
                  </a:lnTo>
                  <a:lnTo>
                    <a:pt x="1272" y="1116"/>
                  </a:lnTo>
                  <a:lnTo>
                    <a:pt x="1245" y="1153"/>
                  </a:lnTo>
                  <a:lnTo>
                    <a:pt x="1221" y="1192"/>
                  </a:lnTo>
                  <a:lnTo>
                    <a:pt x="1197" y="1233"/>
                  </a:lnTo>
                  <a:lnTo>
                    <a:pt x="1176" y="1276"/>
                  </a:lnTo>
                  <a:lnTo>
                    <a:pt x="1155" y="1320"/>
                  </a:lnTo>
                  <a:lnTo>
                    <a:pt x="1137" y="1367"/>
                  </a:lnTo>
                  <a:lnTo>
                    <a:pt x="1120" y="1415"/>
                  </a:lnTo>
                  <a:lnTo>
                    <a:pt x="1104" y="1465"/>
                  </a:lnTo>
                  <a:lnTo>
                    <a:pt x="1090" y="1516"/>
                  </a:lnTo>
                  <a:lnTo>
                    <a:pt x="1078" y="1569"/>
                  </a:lnTo>
                  <a:lnTo>
                    <a:pt x="1066" y="1623"/>
                  </a:lnTo>
                  <a:lnTo>
                    <a:pt x="1057" y="1680"/>
                  </a:lnTo>
                  <a:lnTo>
                    <a:pt x="1049" y="1737"/>
                  </a:lnTo>
                  <a:lnTo>
                    <a:pt x="1044" y="1795"/>
                  </a:lnTo>
                  <a:lnTo>
                    <a:pt x="1039" y="1856"/>
                  </a:lnTo>
                  <a:lnTo>
                    <a:pt x="1037" y="1917"/>
                  </a:lnTo>
                  <a:lnTo>
                    <a:pt x="1036" y="1981"/>
                  </a:lnTo>
                  <a:lnTo>
                    <a:pt x="1037" y="2045"/>
                  </a:lnTo>
                  <a:lnTo>
                    <a:pt x="1039" y="2109"/>
                  </a:lnTo>
                  <a:lnTo>
                    <a:pt x="1044" y="2170"/>
                  </a:lnTo>
                  <a:lnTo>
                    <a:pt x="1049" y="2230"/>
                  </a:lnTo>
                  <a:lnTo>
                    <a:pt x="1057" y="2289"/>
                  </a:lnTo>
                  <a:lnTo>
                    <a:pt x="1066" y="2345"/>
                  </a:lnTo>
                  <a:lnTo>
                    <a:pt x="1077" y="2400"/>
                  </a:lnTo>
                  <a:lnTo>
                    <a:pt x="1089" y="2454"/>
                  </a:lnTo>
                  <a:lnTo>
                    <a:pt x="1103" y="2505"/>
                  </a:lnTo>
                  <a:lnTo>
                    <a:pt x="1119" y="2554"/>
                  </a:lnTo>
                  <a:lnTo>
                    <a:pt x="1136" y="2602"/>
                  </a:lnTo>
                  <a:lnTo>
                    <a:pt x="1154" y="2647"/>
                  </a:lnTo>
                  <a:lnTo>
                    <a:pt x="1175" y="2691"/>
                  </a:lnTo>
                  <a:lnTo>
                    <a:pt x="1196" y="2733"/>
                  </a:lnTo>
                  <a:lnTo>
                    <a:pt x="1219" y="2773"/>
                  </a:lnTo>
                  <a:lnTo>
                    <a:pt x="1243" y="2810"/>
                  </a:lnTo>
                  <a:lnTo>
                    <a:pt x="1270" y="2846"/>
                  </a:lnTo>
                  <a:lnTo>
                    <a:pt x="1297" y="2880"/>
                  </a:lnTo>
                  <a:lnTo>
                    <a:pt x="1325" y="2911"/>
                  </a:lnTo>
                  <a:lnTo>
                    <a:pt x="1356" y="2940"/>
                  </a:lnTo>
                  <a:lnTo>
                    <a:pt x="1388" y="2968"/>
                  </a:lnTo>
                  <a:lnTo>
                    <a:pt x="1420" y="2992"/>
                  </a:lnTo>
                  <a:lnTo>
                    <a:pt x="1454" y="3015"/>
                  </a:lnTo>
                  <a:lnTo>
                    <a:pt x="1489" y="3035"/>
                  </a:lnTo>
                  <a:lnTo>
                    <a:pt x="1526" y="3053"/>
                  </a:lnTo>
                  <a:lnTo>
                    <a:pt x="1564" y="3069"/>
                  </a:lnTo>
                  <a:lnTo>
                    <a:pt x="1602" y="3082"/>
                  </a:lnTo>
                  <a:lnTo>
                    <a:pt x="1643" y="3093"/>
                  </a:lnTo>
                  <a:lnTo>
                    <a:pt x="1684" y="3102"/>
                  </a:lnTo>
                  <a:lnTo>
                    <a:pt x="1727" y="3108"/>
                  </a:lnTo>
                  <a:lnTo>
                    <a:pt x="1771" y="3111"/>
                  </a:lnTo>
                  <a:lnTo>
                    <a:pt x="1816" y="3112"/>
                  </a:lnTo>
                  <a:lnTo>
                    <a:pt x="1860" y="3111"/>
                  </a:lnTo>
                  <a:lnTo>
                    <a:pt x="1905" y="3108"/>
                  </a:lnTo>
                  <a:lnTo>
                    <a:pt x="1950" y="3104"/>
                  </a:lnTo>
                  <a:lnTo>
                    <a:pt x="1997" y="3098"/>
                  </a:lnTo>
                  <a:lnTo>
                    <a:pt x="2046" y="3090"/>
                  </a:lnTo>
                  <a:lnTo>
                    <a:pt x="2097" y="3079"/>
                  </a:lnTo>
                  <a:lnTo>
                    <a:pt x="2149" y="3067"/>
                  </a:lnTo>
                  <a:lnTo>
                    <a:pt x="2202" y="3053"/>
                  </a:lnTo>
                  <a:lnTo>
                    <a:pt x="2258" y="3036"/>
                  </a:lnTo>
                  <a:lnTo>
                    <a:pt x="2317" y="3018"/>
                  </a:lnTo>
                  <a:lnTo>
                    <a:pt x="2378" y="2996"/>
                  </a:lnTo>
                  <a:lnTo>
                    <a:pt x="2442" y="2973"/>
                  </a:lnTo>
                  <a:lnTo>
                    <a:pt x="2509" y="2946"/>
                  </a:lnTo>
                  <a:lnTo>
                    <a:pt x="2578" y="2918"/>
                  </a:lnTo>
                  <a:lnTo>
                    <a:pt x="2652" y="2886"/>
                  </a:lnTo>
                  <a:lnTo>
                    <a:pt x="2729" y="2851"/>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1" name="Freeform 15"/>
            <p:cNvSpPr>
              <a:spLocks/>
            </p:cNvSpPr>
            <p:nvPr/>
          </p:nvSpPr>
          <p:spPr bwMode="auto">
            <a:xfrm>
              <a:off x="2035" y="0"/>
              <a:ext cx="895" cy="1650"/>
            </a:xfrm>
            <a:custGeom>
              <a:avLst/>
              <a:gdLst>
                <a:gd name="T0" fmla="*/ 0 w 2680"/>
                <a:gd name="T1" fmla="*/ 0 h 4957"/>
                <a:gd name="T2" fmla="*/ 0 w 2680"/>
                <a:gd name="T3" fmla="*/ 0 h 4957"/>
                <a:gd name="T4" fmla="*/ 0 w 2680"/>
                <a:gd name="T5" fmla="*/ 0 h 4957"/>
                <a:gd name="T6" fmla="*/ 0 w 2680"/>
                <a:gd name="T7" fmla="*/ 0 h 4957"/>
                <a:gd name="T8" fmla="*/ 0 w 2680"/>
                <a:gd name="T9" fmla="*/ 0 h 4957"/>
                <a:gd name="T10" fmla="*/ 0 w 2680"/>
                <a:gd name="T11" fmla="*/ 0 h 4957"/>
                <a:gd name="T12" fmla="*/ 0 w 2680"/>
                <a:gd name="T13" fmla="*/ 0 h 4957"/>
                <a:gd name="T14" fmla="*/ 0 w 2680"/>
                <a:gd name="T15" fmla="*/ 0 h 4957"/>
                <a:gd name="T16" fmla="*/ 0 w 2680"/>
                <a:gd name="T17" fmla="*/ 0 h 4957"/>
                <a:gd name="T18" fmla="*/ 0 w 2680"/>
                <a:gd name="T19" fmla="*/ 0 h 4957"/>
                <a:gd name="T20" fmla="*/ 0 w 2680"/>
                <a:gd name="T21" fmla="*/ 0 h 4957"/>
                <a:gd name="T22" fmla="*/ 0 w 2680"/>
                <a:gd name="T23" fmla="*/ 0 h 4957"/>
                <a:gd name="T24" fmla="*/ 0 w 2680"/>
                <a:gd name="T25" fmla="*/ 0 h 4957"/>
                <a:gd name="T26" fmla="*/ 0 w 2680"/>
                <a:gd name="T27" fmla="*/ 0 h 4957"/>
                <a:gd name="T28" fmla="*/ 0 w 2680"/>
                <a:gd name="T29" fmla="*/ 0 h 4957"/>
                <a:gd name="T30" fmla="*/ 0 w 2680"/>
                <a:gd name="T31" fmla="*/ 0 h 4957"/>
                <a:gd name="T32" fmla="*/ 0 w 2680"/>
                <a:gd name="T33" fmla="*/ 0 h 4957"/>
                <a:gd name="T34" fmla="*/ 0 w 2680"/>
                <a:gd name="T35" fmla="*/ 0 h 4957"/>
                <a:gd name="T36" fmla="*/ 0 w 2680"/>
                <a:gd name="T37" fmla="*/ 0 h 4957"/>
                <a:gd name="T38" fmla="*/ 0 w 2680"/>
                <a:gd name="T39" fmla="*/ 0 h 4957"/>
                <a:gd name="T40" fmla="*/ 0 w 2680"/>
                <a:gd name="T41" fmla="*/ 0 h 4957"/>
                <a:gd name="T42" fmla="*/ 0 w 2680"/>
                <a:gd name="T43" fmla="*/ 0 h 4957"/>
                <a:gd name="T44" fmla="*/ 0 w 2680"/>
                <a:gd name="T45" fmla="*/ 0 h 4957"/>
                <a:gd name="T46" fmla="*/ 0 w 2680"/>
                <a:gd name="T47" fmla="*/ 0 h 4957"/>
                <a:gd name="T48" fmla="*/ 0 w 2680"/>
                <a:gd name="T49" fmla="*/ 0 h 4957"/>
                <a:gd name="T50" fmla="*/ 0 w 2680"/>
                <a:gd name="T51" fmla="*/ 0 h 4957"/>
                <a:gd name="T52" fmla="*/ 0 w 2680"/>
                <a:gd name="T53" fmla="*/ 0 h 4957"/>
                <a:gd name="T54" fmla="*/ 0 w 2680"/>
                <a:gd name="T55" fmla="*/ 0 h 4957"/>
                <a:gd name="T56" fmla="*/ 0 w 2680"/>
                <a:gd name="T57" fmla="*/ 0 h 4957"/>
                <a:gd name="T58" fmla="*/ 0 w 2680"/>
                <a:gd name="T59" fmla="*/ 0 h 4957"/>
                <a:gd name="T60" fmla="*/ 0 w 2680"/>
                <a:gd name="T61" fmla="*/ 0 h 4957"/>
                <a:gd name="T62" fmla="*/ 0 w 2680"/>
                <a:gd name="T63" fmla="*/ 0 h 4957"/>
                <a:gd name="T64" fmla="*/ 0 w 2680"/>
                <a:gd name="T65" fmla="*/ 0 h 4957"/>
                <a:gd name="T66" fmla="*/ 0 w 2680"/>
                <a:gd name="T67" fmla="*/ 0 h 4957"/>
                <a:gd name="T68" fmla="*/ 0 w 2680"/>
                <a:gd name="T69" fmla="*/ 0 h 4957"/>
                <a:gd name="T70" fmla="*/ 0 w 2680"/>
                <a:gd name="T71" fmla="*/ 0 h 4957"/>
                <a:gd name="T72" fmla="*/ 0 w 2680"/>
                <a:gd name="T73" fmla="*/ 0 h 4957"/>
                <a:gd name="T74" fmla="*/ 0 w 2680"/>
                <a:gd name="T75" fmla="*/ 0 h 4957"/>
                <a:gd name="T76" fmla="*/ 0 w 2680"/>
                <a:gd name="T77" fmla="*/ 0 h 4957"/>
                <a:gd name="T78" fmla="*/ 0 w 2680"/>
                <a:gd name="T79" fmla="*/ 0 h 4957"/>
                <a:gd name="T80" fmla="*/ 0 w 2680"/>
                <a:gd name="T81" fmla="*/ 0 h 4957"/>
                <a:gd name="T82" fmla="*/ 0 w 2680"/>
                <a:gd name="T83" fmla="*/ 0 h 4957"/>
                <a:gd name="T84" fmla="*/ 0 w 2680"/>
                <a:gd name="T85" fmla="*/ 0 h 4957"/>
                <a:gd name="T86" fmla="*/ 0 w 2680"/>
                <a:gd name="T87" fmla="*/ 0 h 4957"/>
                <a:gd name="T88" fmla="*/ 0 w 2680"/>
                <a:gd name="T89" fmla="*/ 0 h 4957"/>
                <a:gd name="T90" fmla="*/ 0 w 2680"/>
                <a:gd name="T91" fmla="*/ 0 h 4957"/>
                <a:gd name="T92" fmla="*/ 0 w 2680"/>
                <a:gd name="T93" fmla="*/ 0 h 4957"/>
                <a:gd name="T94" fmla="*/ 0 w 2680"/>
                <a:gd name="T95" fmla="*/ 0 h 4957"/>
                <a:gd name="T96" fmla="*/ 0 w 2680"/>
                <a:gd name="T97" fmla="*/ 0 h 4957"/>
                <a:gd name="T98" fmla="*/ 0 w 2680"/>
                <a:gd name="T99" fmla="*/ 0 h 4957"/>
                <a:gd name="T100" fmla="*/ 0 w 2680"/>
                <a:gd name="T101" fmla="*/ 0 h 4957"/>
                <a:gd name="T102" fmla="*/ 0 w 2680"/>
                <a:gd name="T103" fmla="*/ 0 h 4957"/>
                <a:gd name="T104" fmla="*/ 0 w 2680"/>
                <a:gd name="T105" fmla="*/ 0 h 49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80"/>
                <a:gd name="T160" fmla="*/ 0 h 4957"/>
                <a:gd name="T161" fmla="*/ 2680 w 2680"/>
                <a:gd name="T162" fmla="*/ 4957 h 49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80" h="4957">
                  <a:moveTo>
                    <a:pt x="1505" y="0"/>
                  </a:moveTo>
                  <a:lnTo>
                    <a:pt x="1505" y="1134"/>
                  </a:lnTo>
                  <a:lnTo>
                    <a:pt x="2680" y="1135"/>
                  </a:lnTo>
                  <a:lnTo>
                    <a:pt x="2680" y="1876"/>
                  </a:lnTo>
                  <a:lnTo>
                    <a:pt x="1505" y="1875"/>
                  </a:lnTo>
                  <a:lnTo>
                    <a:pt x="1505" y="3531"/>
                  </a:lnTo>
                  <a:lnTo>
                    <a:pt x="1506" y="3572"/>
                  </a:lnTo>
                  <a:lnTo>
                    <a:pt x="1507" y="3612"/>
                  </a:lnTo>
                  <a:lnTo>
                    <a:pt x="1510" y="3650"/>
                  </a:lnTo>
                  <a:lnTo>
                    <a:pt x="1513" y="3685"/>
                  </a:lnTo>
                  <a:lnTo>
                    <a:pt x="1519" y="3719"/>
                  </a:lnTo>
                  <a:lnTo>
                    <a:pt x="1525" y="3751"/>
                  </a:lnTo>
                  <a:lnTo>
                    <a:pt x="1531" y="3782"/>
                  </a:lnTo>
                  <a:lnTo>
                    <a:pt x="1538" y="3810"/>
                  </a:lnTo>
                  <a:lnTo>
                    <a:pt x="1546" y="3838"/>
                  </a:lnTo>
                  <a:lnTo>
                    <a:pt x="1555" y="3863"/>
                  </a:lnTo>
                  <a:lnTo>
                    <a:pt x="1566" y="3887"/>
                  </a:lnTo>
                  <a:lnTo>
                    <a:pt x="1576" y="3909"/>
                  </a:lnTo>
                  <a:lnTo>
                    <a:pt x="1587" y="3930"/>
                  </a:lnTo>
                  <a:lnTo>
                    <a:pt x="1599" y="3950"/>
                  </a:lnTo>
                  <a:lnTo>
                    <a:pt x="1613" y="3967"/>
                  </a:lnTo>
                  <a:lnTo>
                    <a:pt x="1626" y="3983"/>
                  </a:lnTo>
                  <a:lnTo>
                    <a:pt x="1639" y="3999"/>
                  </a:lnTo>
                  <a:lnTo>
                    <a:pt x="1654" y="4013"/>
                  </a:lnTo>
                  <a:lnTo>
                    <a:pt x="1669" y="4025"/>
                  </a:lnTo>
                  <a:lnTo>
                    <a:pt x="1684" y="4037"/>
                  </a:lnTo>
                  <a:lnTo>
                    <a:pt x="1701" y="4048"/>
                  </a:lnTo>
                  <a:lnTo>
                    <a:pt x="1717" y="4056"/>
                  </a:lnTo>
                  <a:lnTo>
                    <a:pt x="1733" y="4064"/>
                  </a:lnTo>
                  <a:lnTo>
                    <a:pt x="1751" y="4071"/>
                  </a:lnTo>
                  <a:lnTo>
                    <a:pt x="1768" y="4078"/>
                  </a:lnTo>
                  <a:lnTo>
                    <a:pt x="1786" y="4083"/>
                  </a:lnTo>
                  <a:lnTo>
                    <a:pt x="1803" y="4087"/>
                  </a:lnTo>
                  <a:lnTo>
                    <a:pt x="1821" y="4091"/>
                  </a:lnTo>
                  <a:lnTo>
                    <a:pt x="1840" y="4093"/>
                  </a:lnTo>
                  <a:lnTo>
                    <a:pt x="1858" y="4095"/>
                  </a:lnTo>
                  <a:lnTo>
                    <a:pt x="1877" y="4096"/>
                  </a:lnTo>
                  <a:lnTo>
                    <a:pt x="1895" y="4096"/>
                  </a:lnTo>
                  <a:lnTo>
                    <a:pt x="1910" y="4096"/>
                  </a:lnTo>
                  <a:lnTo>
                    <a:pt x="1926" y="4094"/>
                  </a:lnTo>
                  <a:lnTo>
                    <a:pt x="1942" y="4092"/>
                  </a:lnTo>
                  <a:lnTo>
                    <a:pt x="1958" y="4088"/>
                  </a:lnTo>
                  <a:lnTo>
                    <a:pt x="1993" y="4079"/>
                  </a:lnTo>
                  <a:lnTo>
                    <a:pt x="2030" y="4066"/>
                  </a:lnTo>
                  <a:lnTo>
                    <a:pt x="2068" y="4053"/>
                  </a:lnTo>
                  <a:lnTo>
                    <a:pt x="2109" y="4038"/>
                  </a:lnTo>
                  <a:lnTo>
                    <a:pt x="2150" y="4021"/>
                  </a:lnTo>
                  <a:lnTo>
                    <a:pt x="2194" y="4005"/>
                  </a:lnTo>
                  <a:lnTo>
                    <a:pt x="2198" y="4019"/>
                  </a:lnTo>
                  <a:lnTo>
                    <a:pt x="2210" y="4061"/>
                  </a:lnTo>
                  <a:lnTo>
                    <a:pt x="2231" y="4127"/>
                  </a:lnTo>
                  <a:lnTo>
                    <a:pt x="2258" y="4213"/>
                  </a:lnTo>
                  <a:lnTo>
                    <a:pt x="2276" y="4263"/>
                  </a:lnTo>
                  <a:lnTo>
                    <a:pt x="2294" y="4316"/>
                  </a:lnTo>
                  <a:lnTo>
                    <a:pt x="2314" y="4374"/>
                  </a:lnTo>
                  <a:lnTo>
                    <a:pt x="2337" y="4435"/>
                  </a:lnTo>
                  <a:lnTo>
                    <a:pt x="2361" y="4498"/>
                  </a:lnTo>
                  <a:lnTo>
                    <a:pt x="2388" y="4564"/>
                  </a:lnTo>
                  <a:lnTo>
                    <a:pt x="2417" y="4633"/>
                  </a:lnTo>
                  <a:lnTo>
                    <a:pt x="2446" y="4702"/>
                  </a:lnTo>
                  <a:lnTo>
                    <a:pt x="2376" y="4738"/>
                  </a:lnTo>
                  <a:lnTo>
                    <a:pt x="2308" y="4771"/>
                  </a:lnTo>
                  <a:lnTo>
                    <a:pt x="2244" y="4801"/>
                  </a:lnTo>
                  <a:lnTo>
                    <a:pt x="2182" y="4827"/>
                  </a:lnTo>
                  <a:lnTo>
                    <a:pt x="2122" y="4851"/>
                  </a:lnTo>
                  <a:lnTo>
                    <a:pt x="2065" y="4871"/>
                  </a:lnTo>
                  <a:lnTo>
                    <a:pt x="2009" y="4890"/>
                  </a:lnTo>
                  <a:lnTo>
                    <a:pt x="1953" y="4905"/>
                  </a:lnTo>
                  <a:lnTo>
                    <a:pt x="1900" y="4918"/>
                  </a:lnTo>
                  <a:lnTo>
                    <a:pt x="1848" y="4930"/>
                  </a:lnTo>
                  <a:lnTo>
                    <a:pt x="1797" y="4939"/>
                  </a:lnTo>
                  <a:lnTo>
                    <a:pt x="1747" y="4946"/>
                  </a:lnTo>
                  <a:lnTo>
                    <a:pt x="1695" y="4951"/>
                  </a:lnTo>
                  <a:lnTo>
                    <a:pt x="1645" y="4954"/>
                  </a:lnTo>
                  <a:lnTo>
                    <a:pt x="1595" y="4956"/>
                  </a:lnTo>
                  <a:lnTo>
                    <a:pt x="1545" y="4957"/>
                  </a:lnTo>
                  <a:lnTo>
                    <a:pt x="1489" y="4956"/>
                  </a:lnTo>
                  <a:lnTo>
                    <a:pt x="1434" y="4953"/>
                  </a:lnTo>
                  <a:lnTo>
                    <a:pt x="1379" y="4949"/>
                  </a:lnTo>
                  <a:lnTo>
                    <a:pt x="1326" y="4943"/>
                  </a:lnTo>
                  <a:lnTo>
                    <a:pt x="1300" y="4940"/>
                  </a:lnTo>
                  <a:lnTo>
                    <a:pt x="1274" y="4935"/>
                  </a:lnTo>
                  <a:lnTo>
                    <a:pt x="1248" y="4931"/>
                  </a:lnTo>
                  <a:lnTo>
                    <a:pt x="1223" y="4925"/>
                  </a:lnTo>
                  <a:lnTo>
                    <a:pt x="1198" y="4919"/>
                  </a:lnTo>
                  <a:lnTo>
                    <a:pt x="1174" y="4913"/>
                  </a:lnTo>
                  <a:lnTo>
                    <a:pt x="1149" y="4906"/>
                  </a:lnTo>
                  <a:lnTo>
                    <a:pt x="1125" y="4899"/>
                  </a:lnTo>
                  <a:lnTo>
                    <a:pt x="1101" y="4892"/>
                  </a:lnTo>
                  <a:lnTo>
                    <a:pt x="1078" y="4883"/>
                  </a:lnTo>
                  <a:lnTo>
                    <a:pt x="1055" y="4874"/>
                  </a:lnTo>
                  <a:lnTo>
                    <a:pt x="1033" y="4865"/>
                  </a:lnTo>
                  <a:lnTo>
                    <a:pt x="1010" y="4856"/>
                  </a:lnTo>
                  <a:lnTo>
                    <a:pt x="988" y="4845"/>
                  </a:lnTo>
                  <a:lnTo>
                    <a:pt x="966" y="4834"/>
                  </a:lnTo>
                  <a:lnTo>
                    <a:pt x="945" y="4822"/>
                  </a:lnTo>
                  <a:lnTo>
                    <a:pt x="924" y="4811"/>
                  </a:lnTo>
                  <a:lnTo>
                    <a:pt x="904" y="4797"/>
                  </a:lnTo>
                  <a:lnTo>
                    <a:pt x="883" y="4785"/>
                  </a:lnTo>
                  <a:lnTo>
                    <a:pt x="864" y="4771"/>
                  </a:lnTo>
                  <a:lnTo>
                    <a:pt x="844" y="4757"/>
                  </a:lnTo>
                  <a:lnTo>
                    <a:pt x="825" y="4742"/>
                  </a:lnTo>
                  <a:lnTo>
                    <a:pt x="807" y="4726"/>
                  </a:lnTo>
                  <a:lnTo>
                    <a:pt x="789" y="4710"/>
                  </a:lnTo>
                  <a:lnTo>
                    <a:pt x="770" y="4690"/>
                  </a:lnTo>
                  <a:lnTo>
                    <a:pt x="751" y="4670"/>
                  </a:lnTo>
                  <a:lnTo>
                    <a:pt x="733" y="4649"/>
                  </a:lnTo>
                  <a:lnTo>
                    <a:pt x="715" y="4627"/>
                  </a:lnTo>
                  <a:lnTo>
                    <a:pt x="698" y="4606"/>
                  </a:lnTo>
                  <a:lnTo>
                    <a:pt x="682" y="4582"/>
                  </a:lnTo>
                  <a:lnTo>
                    <a:pt x="665" y="4559"/>
                  </a:lnTo>
                  <a:lnTo>
                    <a:pt x="650" y="4534"/>
                  </a:lnTo>
                  <a:lnTo>
                    <a:pt x="636" y="4509"/>
                  </a:lnTo>
                  <a:lnTo>
                    <a:pt x="621" y="4483"/>
                  </a:lnTo>
                  <a:lnTo>
                    <a:pt x="608" y="4455"/>
                  </a:lnTo>
                  <a:lnTo>
                    <a:pt x="595" y="4428"/>
                  </a:lnTo>
                  <a:lnTo>
                    <a:pt x="582" y="4398"/>
                  </a:lnTo>
                  <a:lnTo>
                    <a:pt x="570" y="4368"/>
                  </a:lnTo>
                  <a:lnTo>
                    <a:pt x="559" y="4337"/>
                  </a:lnTo>
                  <a:lnTo>
                    <a:pt x="548" y="4305"/>
                  </a:lnTo>
                  <a:lnTo>
                    <a:pt x="537" y="4271"/>
                  </a:lnTo>
                  <a:lnTo>
                    <a:pt x="528" y="4236"/>
                  </a:lnTo>
                  <a:lnTo>
                    <a:pt x="519" y="4199"/>
                  </a:lnTo>
                  <a:lnTo>
                    <a:pt x="511" y="4163"/>
                  </a:lnTo>
                  <a:lnTo>
                    <a:pt x="504" y="4124"/>
                  </a:lnTo>
                  <a:lnTo>
                    <a:pt x="497" y="4083"/>
                  </a:lnTo>
                  <a:lnTo>
                    <a:pt x="490" y="4042"/>
                  </a:lnTo>
                  <a:lnTo>
                    <a:pt x="484" y="3999"/>
                  </a:lnTo>
                  <a:lnTo>
                    <a:pt x="479" y="3954"/>
                  </a:lnTo>
                  <a:lnTo>
                    <a:pt x="475" y="3908"/>
                  </a:lnTo>
                  <a:lnTo>
                    <a:pt x="471" y="3859"/>
                  </a:lnTo>
                  <a:lnTo>
                    <a:pt x="468" y="3810"/>
                  </a:lnTo>
                  <a:lnTo>
                    <a:pt x="466" y="3759"/>
                  </a:lnTo>
                  <a:lnTo>
                    <a:pt x="464" y="3706"/>
                  </a:lnTo>
                  <a:lnTo>
                    <a:pt x="463" y="3651"/>
                  </a:lnTo>
                  <a:lnTo>
                    <a:pt x="463" y="3594"/>
                  </a:lnTo>
                  <a:lnTo>
                    <a:pt x="463" y="1875"/>
                  </a:lnTo>
                  <a:lnTo>
                    <a:pt x="0" y="1875"/>
                  </a:lnTo>
                  <a:lnTo>
                    <a:pt x="0" y="1134"/>
                  </a:lnTo>
                  <a:lnTo>
                    <a:pt x="463" y="1134"/>
                  </a:lnTo>
                  <a:lnTo>
                    <a:pt x="463" y="327"/>
                  </a:lnTo>
                  <a:lnTo>
                    <a:pt x="468" y="325"/>
                  </a:lnTo>
                  <a:lnTo>
                    <a:pt x="482" y="317"/>
                  </a:lnTo>
                  <a:lnTo>
                    <a:pt x="507" y="307"/>
                  </a:lnTo>
                  <a:lnTo>
                    <a:pt x="541" y="293"/>
                  </a:lnTo>
                  <a:lnTo>
                    <a:pt x="582" y="274"/>
                  </a:lnTo>
                  <a:lnTo>
                    <a:pt x="633" y="255"/>
                  </a:lnTo>
                  <a:lnTo>
                    <a:pt x="691" y="232"/>
                  </a:lnTo>
                  <a:lnTo>
                    <a:pt x="757" y="208"/>
                  </a:lnTo>
                  <a:lnTo>
                    <a:pt x="830" y="182"/>
                  </a:lnTo>
                  <a:lnTo>
                    <a:pt x="910" y="156"/>
                  </a:lnTo>
                  <a:lnTo>
                    <a:pt x="996" y="128"/>
                  </a:lnTo>
                  <a:lnTo>
                    <a:pt x="1087" y="101"/>
                  </a:lnTo>
                  <a:lnTo>
                    <a:pt x="1135" y="87"/>
                  </a:lnTo>
                  <a:lnTo>
                    <a:pt x="1185" y="74"/>
                  </a:lnTo>
                  <a:lnTo>
                    <a:pt x="1235" y="60"/>
                  </a:lnTo>
                  <a:lnTo>
                    <a:pt x="1287" y="48"/>
                  </a:lnTo>
                  <a:lnTo>
                    <a:pt x="1339" y="36"/>
                  </a:lnTo>
                  <a:lnTo>
                    <a:pt x="1394" y="24"/>
                  </a:lnTo>
                  <a:lnTo>
                    <a:pt x="1449" y="11"/>
                  </a:lnTo>
                  <a:lnTo>
                    <a:pt x="1505"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2" name="Freeform 16"/>
            <p:cNvSpPr>
              <a:spLocks noEditPoints="1"/>
            </p:cNvSpPr>
            <p:nvPr/>
          </p:nvSpPr>
          <p:spPr bwMode="auto">
            <a:xfrm>
              <a:off x="2851" y="316"/>
              <a:ext cx="1009" cy="1343"/>
            </a:xfrm>
            <a:custGeom>
              <a:avLst/>
              <a:gdLst>
                <a:gd name="T0" fmla="*/ 0 w 3028"/>
                <a:gd name="T1" fmla="*/ 0 h 4024"/>
                <a:gd name="T2" fmla="*/ 0 w 3028"/>
                <a:gd name="T3" fmla="*/ 0 h 4024"/>
                <a:gd name="T4" fmla="*/ 0 w 3028"/>
                <a:gd name="T5" fmla="*/ 0 h 4024"/>
                <a:gd name="T6" fmla="*/ 0 w 3028"/>
                <a:gd name="T7" fmla="*/ 0 h 4024"/>
                <a:gd name="T8" fmla="*/ 0 w 3028"/>
                <a:gd name="T9" fmla="*/ 0 h 4024"/>
                <a:gd name="T10" fmla="*/ 0 w 3028"/>
                <a:gd name="T11" fmla="*/ 0 h 4024"/>
                <a:gd name="T12" fmla="*/ 0 w 3028"/>
                <a:gd name="T13" fmla="*/ 0 h 4024"/>
                <a:gd name="T14" fmla="*/ 0 w 3028"/>
                <a:gd name="T15" fmla="*/ 0 h 4024"/>
                <a:gd name="T16" fmla="*/ 0 w 3028"/>
                <a:gd name="T17" fmla="*/ 0 h 4024"/>
                <a:gd name="T18" fmla="*/ 0 w 3028"/>
                <a:gd name="T19" fmla="*/ 0 h 4024"/>
                <a:gd name="T20" fmla="*/ 0 w 3028"/>
                <a:gd name="T21" fmla="*/ 0 h 4024"/>
                <a:gd name="T22" fmla="*/ 0 w 3028"/>
                <a:gd name="T23" fmla="*/ 0 h 4024"/>
                <a:gd name="T24" fmla="*/ 0 w 3028"/>
                <a:gd name="T25" fmla="*/ 0 h 4024"/>
                <a:gd name="T26" fmla="*/ 0 w 3028"/>
                <a:gd name="T27" fmla="*/ 0 h 4024"/>
                <a:gd name="T28" fmla="*/ 0 w 3028"/>
                <a:gd name="T29" fmla="*/ 0 h 4024"/>
                <a:gd name="T30" fmla="*/ 0 w 3028"/>
                <a:gd name="T31" fmla="*/ 0 h 4024"/>
                <a:gd name="T32" fmla="*/ 0 w 3028"/>
                <a:gd name="T33" fmla="*/ 0 h 4024"/>
                <a:gd name="T34" fmla="*/ 0 w 3028"/>
                <a:gd name="T35" fmla="*/ 0 h 4024"/>
                <a:gd name="T36" fmla="*/ 0 w 3028"/>
                <a:gd name="T37" fmla="*/ 0 h 4024"/>
                <a:gd name="T38" fmla="*/ 0 w 3028"/>
                <a:gd name="T39" fmla="*/ 0 h 4024"/>
                <a:gd name="T40" fmla="*/ 0 w 3028"/>
                <a:gd name="T41" fmla="*/ 0 h 4024"/>
                <a:gd name="T42" fmla="*/ 0 w 3028"/>
                <a:gd name="T43" fmla="*/ 0 h 4024"/>
                <a:gd name="T44" fmla="*/ 0 w 3028"/>
                <a:gd name="T45" fmla="*/ 0 h 4024"/>
                <a:gd name="T46" fmla="*/ 0 w 3028"/>
                <a:gd name="T47" fmla="*/ 0 h 4024"/>
                <a:gd name="T48" fmla="*/ 0 w 3028"/>
                <a:gd name="T49" fmla="*/ 0 h 4024"/>
                <a:gd name="T50" fmla="*/ 0 w 3028"/>
                <a:gd name="T51" fmla="*/ 0 h 4024"/>
                <a:gd name="T52" fmla="*/ 0 w 3028"/>
                <a:gd name="T53" fmla="*/ 0 h 4024"/>
                <a:gd name="T54" fmla="*/ 0 w 3028"/>
                <a:gd name="T55" fmla="*/ 0 h 4024"/>
                <a:gd name="T56" fmla="*/ 0 w 3028"/>
                <a:gd name="T57" fmla="*/ 0 h 4024"/>
                <a:gd name="T58" fmla="*/ 0 w 3028"/>
                <a:gd name="T59" fmla="*/ 0 h 4024"/>
                <a:gd name="T60" fmla="*/ 0 w 3028"/>
                <a:gd name="T61" fmla="*/ 0 h 4024"/>
                <a:gd name="T62" fmla="*/ 0 w 3028"/>
                <a:gd name="T63" fmla="*/ 0 h 4024"/>
                <a:gd name="T64" fmla="*/ 0 w 3028"/>
                <a:gd name="T65" fmla="*/ 0 h 4024"/>
                <a:gd name="T66" fmla="*/ 0 w 3028"/>
                <a:gd name="T67" fmla="*/ 0 h 4024"/>
                <a:gd name="T68" fmla="*/ 0 w 3028"/>
                <a:gd name="T69" fmla="*/ 0 h 4024"/>
                <a:gd name="T70" fmla="*/ 0 w 3028"/>
                <a:gd name="T71" fmla="*/ 0 h 4024"/>
                <a:gd name="T72" fmla="*/ 0 w 3028"/>
                <a:gd name="T73" fmla="*/ 0 h 4024"/>
                <a:gd name="T74" fmla="*/ 0 w 3028"/>
                <a:gd name="T75" fmla="*/ 0 h 4024"/>
                <a:gd name="T76" fmla="*/ 0 w 3028"/>
                <a:gd name="T77" fmla="*/ 0 h 4024"/>
                <a:gd name="T78" fmla="*/ 0 w 3028"/>
                <a:gd name="T79" fmla="*/ 0 h 4024"/>
                <a:gd name="T80" fmla="*/ 0 w 3028"/>
                <a:gd name="T81" fmla="*/ 0 h 4024"/>
                <a:gd name="T82" fmla="*/ 0 w 3028"/>
                <a:gd name="T83" fmla="*/ 0 h 4024"/>
                <a:gd name="T84" fmla="*/ 0 w 3028"/>
                <a:gd name="T85" fmla="*/ 0 h 4024"/>
                <a:gd name="T86" fmla="*/ 0 w 3028"/>
                <a:gd name="T87" fmla="*/ 0 h 4024"/>
                <a:gd name="T88" fmla="*/ 0 w 3028"/>
                <a:gd name="T89" fmla="*/ 0 h 4024"/>
                <a:gd name="T90" fmla="*/ 0 w 3028"/>
                <a:gd name="T91" fmla="*/ 0 h 4024"/>
                <a:gd name="T92" fmla="*/ 0 w 3028"/>
                <a:gd name="T93" fmla="*/ 0 h 4024"/>
                <a:gd name="T94" fmla="*/ 0 w 3028"/>
                <a:gd name="T95" fmla="*/ 0 h 4024"/>
                <a:gd name="T96" fmla="*/ 0 w 3028"/>
                <a:gd name="T97" fmla="*/ 0 h 4024"/>
                <a:gd name="T98" fmla="*/ 0 w 3028"/>
                <a:gd name="T99" fmla="*/ 0 h 4024"/>
                <a:gd name="T100" fmla="*/ 0 w 3028"/>
                <a:gd name="T101" fmla="*/ 0 h 4024"/>
                <a:gd name="T102" fmla="*/ 0 w 3028"/>
                <a:gd name="T103" fmla="*/ 0 h 4024"/>
                <a:gd name="T104" fmla="*/ 0 w 3028"/>
                <a:gd name="T105" fmla="*/ 0 h 40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8"/>
                <a:gd name="T160" fmla="*/ 0 h 4024"/>
                <a:gd name="T161" fmla="*/ 3028 w 3028"/>
                <a:gd name="T162" fmla="*/ 4024 h 40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8" h="4024">
                  <a:moveTo>
                    <a:pt x="1816" y="2332"/>
                  </a:moveTo>
                  <a:lnTo>
                    <a:pt x="1770" y="2333"/>
                  </a:lnTo>
                  <a:lnTo>
                    <a:pt x="1725" y="2334"/>
                  </a:lnTo>
                  <a:lnTo>
                    <a:pt x="1682" y="2335"/>
                  </a:lnTo>
                  <a:lnTo>
                    <a:pt x="1640" y="2338"/>
                  </a:lnTo>
                  <a:lnTo>
                    <a:pt x="1599" y="2340"/>
                  </a:lnTo>
                  <a:lnTo>
                    <a:pt x="1559" y="2344"/>
                  </a:lnTo>
                  <a:lnTo>
                    <a:pt x="1521" y="2348"/>
                  </a:lnTo>
                  <a:lnTo>
                    <a:pt x="1485" y="2352"/>
                  </a:lnTo>
                  <a:lnTo>
                    <a:pt x="1449" y="2358"/>
                  </a:lnTo>
                  <a:lnTo>
                    <a:pt x="1414" y="2365"/>
                  </a:lnTo>
                  <a:lnTo>
                    <a:pt x="1381" y="2372"/>
                  </a:lnTo>
                  <a:lnTo>
                    <a:pt x="1349" y="2379"/>
                  </a:lnTo>
                  <a:lnTo>
                    <a:pt x="1320" y="2388"/>
                  </a:lnTo>
                  <a:lnTo>
                    <a:pt x="1291" y="2397"/>
                  </a:lnTo>
                  <a:lnTo>
                    <a:pt x="1264" y="2408"/>
                  </a:lnTo>
                  <a:lnTo>
                    <a:pt x="1238" y="2419"/>
                  </a:lnTo>
                  <a:lnTo>
                    <a:pt x="1213" y="2431"/>
                  </a:lnTo>
                  <a:lnTo>
                    <a:pt x="1190" y="2444"/>
                  </a:lnTo>
                  <a:lnTo>
                    <a:pt x="1168" y="2458"/>
                  </a:lnTo>
                  <a:lnTo>
                    <a:pt x="1149" y="2473"/>
                  </a:lnTo>
                  <a:lnTo>
                    <a:pt x="1131" y="2490"/>
                  </a:lnTo>
                  <a:lnTo>
                    <a:pt x="1113" y="2507"/>
                  </a:lnTo>
                  <a:lnTo>
                    <a:pt x="1098" y="2524"/>
                  </a:lnTo>
                  <a:lnTo>
                    <a:pt x="1083" y="2544"/>
                  </a:lnTo>
                  <a:lnTo>
                    <a:pt x="1071" y="2564"/>
                  </a:lnTo>
                  <a:lnTo>
                    <a:pt x="1061" y="2586"/>
                  </a:lnTo>
                  <a:lnTo>
                    <a:pt x="1052" y="2609"/>
                  </a:lnTo>
                  <a:lnTo>
                    <a:pt x="1045" y="2633"/>
                  </a:lnTo>
                  <a:lnTo>
                    <a:pt x="1038" y="2658"/>
                  </a:lnTo>
                  <a:lnTo>
                    <a:pt x="1034" y="2685"/>
                  </a:lnTo>
                  <a:lnTo>
                    <a:pt x="1031" y="2713"/>
                  </a:lnTo>
                  <a:lnTo>
                    <a:pt x="1031" y="2742"/>
                  </a:lnTo>
                  <a:lnTo>
                    <a:pt x="1031" y="2811"/>
                  </a:lnTo>
                  <a:lnTo>
                    <a:pt x="1033" y="2874"/>
                  </a:lnTo>
                  <a:lnTo>
                    <a:pt x="1034" y="2903"/>
                  </a:lnTo>
                  <a:lnTo>
                    <a:pt x="1036" y="2932"/>
                  </a:lnTo>
                  <a:lnTo>
                    <a:pt x="1038" y="2959"/>
                  </a:lnTo>
                  <a:lnTo>
                    <a:pt x="1042" y="2984"/>
                  </a:lnTo>
                  <a:lnTo>
                    <a:pt x="1046" y="3009"/>
                  </a:lnTo>
                  <a:lnTo>
                    <a:pt x="1049" y="3031"/>
                  </a:lnTo>
                  <a:lnTo>
                    <a:pt x="1054" y="3054"/>
                  </a:lnTo>
                  <a:lnTo>
                    <a:pt x="1059" y="3074"/>
                  </a:lnTo>
                  <a:lnTo>
                    <a:pt x="1065" y="3094"/>
                  </a:lnTo>
                  <a:lnTo>
                    <a:pt x="1071" y="3111"/>
                  </a:lnTo>
                  <a:lnTo>
                    <a:pt x="1079" y="3128"/>
                  </a:lnTo>
                  <a:lnTo>
                    <a:pt x="1088" y="3144"/>
                  </a:lnTo>
                  <a:lnTo>
                    <a:pt x="1097" y="3159"/>
                  </a:lnTo>
                  <a:lnTo>
                    <a:pt x="1107" y="3173"/>
                  </a:lnTo>
                  <a:lnTo>
                    <a:pt x="1117" y="3185"/>
                  </a:lnTo>
                  <a:lnTo>
                    <a:pt x="1130" y="3197"/>
                  </a:lnTo>
                  <a:lnTo>
                    <a:pt x="1143" y="3207"/>
                  </a:lnTo>
                  <a:lnTo>
                    <a:pt x="1156" y="3217"/>
                  </a:lnTo>
                  <a:lnTo>
                    <a:pt x="1171" y="3225"/>
                  </a:lnTo>
                  <a:lnTo>
                    <a:pt x="1188" y="3233"/>
                  </a:lnTo>
                  <a:lnTo>
                    <a:pt x="1205" y="3239"/>
                  </a:lnTo>
                  <a:lnTo>
                    <a:pt x="1224" y="3244"/>
                  </a:lnTo>
                  <a:lnTo>
                    <a:pt x="1243" y="3249"/>
                  </a:lnTo>
                  <a:lnTo>
                    <a:pt x="1265" y="3253"/>
                  </a:lnTo>
                  <a:lnTo>
                    <a:pt x="1287" y="3256"/>
                  </a:lnTo>
                  <a:lnTo>
                    <a:pt x="1311" y="3259"/>
                  </a:lnTo>
                  <a:lnTo>
                    <a:pt x="1335" y="3260"/>
                  </a:lnTo>
                  <a:lnTo>
                    <a:pt x="1362" y="3260"/>
                  </a:lnTo>
                  <a:lnTo>
                    <a:pt x="1388" y="3259"/>
                  </a:lnTo>
                  <a:lnTo>
                    <a:pt x="1415" y="3256"/>
                  </a:lnTo>
                  <a:lnTo>
                    <a:pt x="1440" y="3253"/>
                  </a:lnTo>
                  <a:lnTo>
                    <a:pt x="1464" y="3249"/>
                  </a:lnTo>
                  <a:lnTo>
                    <a:pt x="1488" y="3243"/>
                  </a:lnTo>
                  <a:lnTo>
                    <a:pt x="1510" y="3237"/>
                  </a:lnTo>
                  <a:lnTo>
                    <a:pt x="1533" y="3229"/>
                  </a:lnTo>
                  <a:lnTo>
                    <a:pt x="1553" y="3221"/>
                  </a:lnTo>
                  <a:lnTo>
                    <a:pt x="1574" y="3211"/>
                  </a:lnTo>
                  <a:lnTo>
                    <a:pt x="1593" y="3201"/>
                  </a:lnTo>
                  <a:lnTo>
                    <a:pt x="1612" y="3190"/>
                  </a:lnTo>
                  <a:lnTo>
                    <a:pt x="1630" y="3179"/>
                  </a:lnTo>
                  <a:lnTo>
                    <a:pt x="1647" y="3166"/>
                  </a:lnTo>
                  <a:lnTo>
                    <a:pt x="1664" y="3154"/>
                  </a:lnTo>
                  <a:lnTo>
                    <a:pt x="1679" y="3141"/>
                  </a:lnTo>
                  <a:lnTo>
                    <a:pt x="1693" y="3127"/>
                  </a:lnTo>
                  <a:lnTo>
                    <a:pt x="1708" y="3113"/>
                  </a:lnTo>
                  <a:lnTo>
                    <a:pt x="1720" y="3100"/>
                  </a:lnTo>
                  <a:lnTo>
                    <a:pt x="1732" y="3085"/>
                  </a:lnTo>
                  <a:lnTo>
                    <a:pt x="1743" y="3071"/>
                  </a:lnTo>
                  <a:lnTo>
                    <a:pt x="1754" y="3058"/>
                  </a:lnTo>
                  <a:lnTo>
                    <a:pt x="1764" y="3043"/>
                  </a:lnTo>
                  <a:lnTo>
                    <a:pt x="1772" y="3029"/>
                  </a:lnTo>
                  <a:lnTo>
                    <a:pt x="1780" y="3016"/>
                  </a:lnTo>
                  <a:lnTo>
                    <a:pt x="1787" y="3003"/>
                  </a:lnTo>
                  <a:lnTo>
                    <a:pt x="1793" y="2989"/>
                  </a:lnTo>
                  <a:lnTo>
                    <a:pt x="1799" y="2977"/>
                  </a:lnTo>
                  <a:lnTo>
                    <a:pt x="1803" y="2965"/>
                  </a:lnTo>
                  <a:lnTo>
                    <a:pt x="1807" y="2953"/>
                  </a:lnTo>
                  <a:lnTo>
                    <a:pt x="1809" y="2943"/>
                  </a:lnTo>
                  <a:lnTo>
                    <a:pt x="1811" y="2933"/>
                  </a:lnTo>
                  <a:lnTo>
                    <a:pt x="1812" y="2924"/>
                  </a:lnTo>
                  <a:lnTo>
                    <a:pt x="1812" y="2913"/>
                  </a:lnTo>
                  <a:lnTo>
                    <a:pt x="1813" y="2898"/>
                  </a:lnTo>
                  <a:lnTo>
                    <a:pt x="1813" y="2879"/>
                  </a:lnTo>
                  <a:lnTo>
                    <a:pt x="1814" y="2855"/>
                  </a:lnTo>
                  <a:lnTo>
                    <a:pt x="1814" y="2828"/>
                  </a:lnTo>
                  <a:lnTo>
                    <a:pt x="1815" y="2800"/>
                  </a:lnTo>
                  <a:lnTo>
                    <a:pt x="1815" y="2771"/>
                  </a:lnTo>
                  <a:lnTo>
                    <a:pt x="1816" y="2741"/>
                  </a:lnTo>
                  <a:lnTo>
                    <a:pt x="1816" y="2332"/>
                  </a:lnTo>
                  <a:close/>
                  <a:moveTo>
                    <a:pt x="2843" y="3068"/>
                  </a:moveTo>
                  <a:lnTo>
                    <a:pt x="2843" y="3098"/>
                  </a:lnTo>
                  <a:lnTo>
                    <a:pt x="2844" y="3126"/>
                  </a:lnTo>
                  <a:lnTo>
                    <a:pt x="2846" y="3155"/>
                  </a:lnTo>
                  <a:lnTo>
                    <a:pt x="2848" y="3185"/>
                  </a:lnTo>
                  <a:lnTo>
                    <a:pt x="2854" y="3242"/>
                  </a:lnTo>
                  <a:lnTo>
                    <a:pt x="2862" y="3300"/>
                  </a:lnTo>
                  <a:lnTo>
                    <a:pt x="2873" y="3357"/>
                  </a:lnTo>
                  <a:lnTo>
                    <a:pt x="2884" y="3414"/>
                  </a:lnTo>
                  <a:lnTo>
                    <a:pt x="2897" y="3472"/>
                  </a:lnTo>
                  <a:lnTo>
                    <a:pt x="2911" y="3530"/>
                  </a:lnTo>
                  <a:lnTo>
                    <a:pt x="2926" y="3587"/>
                  </a:lnTo>
                  <a:lnTo>
                    <a:pt x="2940" y="3645"/>
                  </a:lnTo>
                  <a:lnTo>
                    <a:pt x="2956" y="3702"/>
                  </a:lnTo>
                  <a:lnTo>
                    <a:pt x="2971" y="3759"/>
                  </a:lnTo>
                  <a:lnTo>
                    <a:pt x="2986" y="3818"/>
                  </a:lnTo>
                  <a:lnTo>
                    <a:pt x="3002" y="3876"/>
                  </a:lnTo>
                  <a:lnTo>
                    <a:pt x="3015" y="3934"/>
                  </a:lnTo>
                  <a:lnTo>
                    <a:pt x="3028" y="3994"/>
                  </a:lnTo>
                  <a:lnTo>
                    <a:pt x="2096" y="3994"/>
                  </a:lnTo>
                  <a:lnTo>
                    <a:pt x="2092" y="3988"/>
                  </a:lnTo>
                  <a:lnTo>
                    <a:pt x="2079" y="3971"/>
                  </a:lnTo>
                  <a:lnTo>
                    <a:pt x="2057" y="3946"/>
                  </a:lnTo>
                  <a:lnTo>
                    <a:pt x="2031" y="3909"/>
                  </a:lnTo>
                  <a:lnTo>
                    <a:pt x="1999" y="3864"/>
                  </a:lnTo>
                  <a:lnTo>
                    <a:pt x="1964" y="3808"/>
                  </a:lnTo>
                  <a:lnTo>
                    <a:pt x="1946" y="3779"/>
                  </a:lnTo>
                  <a:lnTo>
                    <a:pt x="1927" y="3746"/>
                  </a:lnTo>
                  <a:lnTo>
                    <a:pt x="1908" y="3711"/>
                  </a:lnTo>
                  <a:lnTo>
                    <a:pt x="1890" y="3675"/>
                  </a:lnTo>
                  <a:lnTo>
                    <a:pt x="1888" y="3675"/>
                  </a:lnTo>
                  <a:lnTo>
                    <a:pt x="1868" y="3703"/>
                  </a:lnTo>
                  <a:lnTo>
                    <a:pt x="1848" y="3729"/>
                  </a:lnTo>
                  <a:lnTo>
                    <a:pt x="1826" y="3752"/>
                  </a:lnTo>
                  <a:lnTo>
                    <a:pt x="1805" y="3776"/>
                  </a:lnTo>
                  <a:lnTo>
                    <a:pt x="1783" y="3797"/>
                  </a:lnTo>
                  <a:lnTo>
                    <a:pt x="1761" y="3818"/>
                  </a:lnTo>
                  <a:lnTo>
                    <a:pt x="1737" y="3836"/>
                  </a:lnTo>
                  <a:lnTo>
                    <a:pt x="1714" y="3855"/>
                  </a:lnTo>
                  <a:lnTo>
                    <a:pt x="1690" y="3872"/>
                  </a:lnTo>
                  <a:lnTo>
                    <a:pt x="1666" y="3887"/>
                  </a:lnTo>
                  <a:lnTo>
                    <a:pt x="1640" y="3902"/>
                  </a:lnTo>
                  <a:lnTo>
                    <a:pt x="1614" y="3916"/>
                  </a:lnTo>
                  <a:lnTo>
                    <a:pt x="1589" y="3928"/>
                  </a:lnTo>
                  <a:lnTo>
                    <a:pt x="1562" y="3941"/>
                  </a:lnTo>
                  <a:lnTo>
                    <a:pt x="1536" y="3951"/>
                  </a:lnTo>
                  <a:lnTo>
                    <a:pt x="1508" y="3961"/>
                  </a:lnTo>
                  <a:lnTo>
                    <a:pt x="1480" y="3970"/>
                  </a:lnTo>
                  <a:lnTo>
                    <a:pt x="1453" y="3978"/>
                  </a:lnTo>
                  <a:lnTo>
                    <a:pt x="1424" y="3986"/>
                  </a:lnTo>
                  <a:lnTo>
                    <a:pt x="1396" y="3992"/>
                  </a:lnTo>
                  <a:lnTo>
                    <a:pt x="1367" y="3998"/>
                  </a:lnTo>
                  <a:lnTo>
                    <a:pt x="1337" y="4003"/>
                  </a:lnTo>
                  <a:lnTo>
                    <a:pt x="1308" y="4008"/>
                  </a:lnTo>
                  <a:lnTo>
                    <a:pt x="1277" y="4012"/>
                  </a:lnTo>
                  <a:lnTo>
                    <a:pt x="1247" y="4015"/>
                  </a:lnTo>
                  <a:lnTo>
                    <a:pt x="1216" y="4018"/>
                  </a:lnTo>
                  <a:lnTo>
                    <a:pt x="1186" y="4020"/>
                  </a:lnTo>
                  <a:lnTo>
                    <a:pt x="1154" y="4022"/>
                  </a:lnTo>
                  <a:lnTo>
                    <a:pt x="1092" y="4024"/>
                  </a:lnTo>
                  <a:lnTo>
                    <a:pt x="1027" y="4024"/>
                  </a:lnTo>
                  <a:lnTo>
                    <a:pt x="973" y="4023"/>
                  </a:lnTo>
                  <a:lnTo>
                    <a:pt x="919" y="4019"/>
                  </a:lnTo>
                  <a:lnTo>
                    <a:pt x="867" y="4012"/>
                  </a:lnTo>
                  <a:lnTo>
                    <a:pt x="814" y="4002"/>
                  </a:lnTo>
                  <a:lnTo>
                    <a:pt x="763" y="3990"/>
                  </a:lnTo>
                  <a:lnTo>
                    <a:pt x="714" y="3974"/>
                  </a:lnTo>
                  <a:lnTo>
                    <a:pt x="666" y="3957"/>
                  </a:lnTo>
                  <a:lnTo>
                    <a:pt x="619" y="3936"/>
                  </a:lnTo>
                  <a:lnTo>
                    <a:pt x="573" y="3914"/>
                  </a:lnTo>
                  <a:lnTo>
                    <a:pt x="529" y="3889"/>
                  </a:lnTo>
                  <a:lnTo>
                    <a:pt x="486" y="3862"/>
                  </a:lnTo>
                  <a:lnTo>
                    <a:pt x="444" y="3832"/>
                  </a:lnTo>
                  <a:lnTo>
                    <a:pt x="404" y="3800"/>
                  </a:lnTo>
                  <a:lnTo>
                    <a:pt x="366" y="3766"/>
                  </a:lnTo>
                  <a:lnTo>
                    <a:pt x="330" y="3731"/>
                  </a:lnTo>
                  <a:lnTo>
                    <a:pt x="294" y="3692"/>
                  </a:lnTo>
                  <a:lnTo>
                    <a:pt x="261" y="3652"/>
                  </a:lnTo>
                  <a:lnTo>
                    <a:pt x="229" y="3610"/>
                  </a:lnTo>
                  <a:lnTo>
                    <a:pt x="200" y="3566"/>
                  </a:lnTo>
                  <a:lnTo>
                    <a:pt x="171" y="3520"/>
                  </a:lnTo>
                  <a:lnTo>
                    <a:pt x="145" y="3472"/>
                  </a:lnTo>
                  <a:lnTo>
                    <a:pt x="121" y="3422"/>
                  </a:lnTo>
                  <a:lnTo>
                    <a:pt x="99" y="3371"/>
                  </a:lnTo>
                  <a:lnTo>
                    <a:pt x="79" y="3319"/>
                  </a:lnTo>
                  <a:lnTo>
                    <a:pt x="62" y="3265"/>
                  </a:lnTo>
                  <a:lnTo>
                    <a:pt x="46" y="3208"/>
                  </a:lnTo>
                  <a:lnTo>
                    <a:pt x="32" y="3151"/>
                  </a:lnTo>
                  <a:lnTo>
                    <a:pt x="22" y="3093"/>
                  </a:lnTo>
                  <a:lnTo>
                    <a:pt x="12" y="3033"/>
                  </a:lnTo>
                  <a:lnTo>
                    <a:pt x="6" y="2972"/>
                  </a:lnTo>
                  <a:lnTo>
                    <a:pt x="2" y="2909"/>
                  </a:lnTo>
                  <a:lnTo>
                    <a:pt x="0" y="2845"/>
                  </a:lnTo>
                  <a:lnTo>
                    <a:pt x="2" y="2738"/>
                  </a:lnTo>
                  <a:lnTo>
                    <a:pt x="8" y="2638"/>
                  </a:lnTo>
                  <a:lnTo>
                    <a:pt x="18" y="2544"/>
                  </a:lnTo>
                  <a:lnTo>
                    <a:pt x="32" y="2456"/>
                  </a:lnTo>
                  <a:lnTo>
                    <a:pt x="49" y="2374"/>
                  </a:lnTo>
                  <a:lnTo>
                    <a:pt x="72" y="2298"/>
                  </a:lnTo>
                  <a:lnTo>
                    <a:pt x="96" y="2228"/>
                  </a:lnTo>
                  <a:lnTo>
                    <a:pt x="126" y="2163"/>
                  </a:lnTo>
                  <a:lnTo>
                    <a:pt x="159" y="2103"/>
                  </a:lnTo>
                  <a:lnTo>
                    <a:pt x="196" y="2048"/>
                  </a:lnTo>
                  <a:lnTo>
                    <a:pt x="235" y="1998"/>
                  </a:lnTo>
                  <a:lnTo>
                    <a:pt x="279" y="1953"/>
                  </a:lnTo>
                  <a:lnTo>
                    <a:pt x="326" y="1911"/>
                  </a:lnTo>
                  <a:lnTo>
                    <a:pt x="377" y="1874"/>
                  </a:lnTo>
                  <a:lnTo>
                    <a:pt x="431" y="1840"/>
                  </a:lnTo>
                  <a:lnTo>
                    <a:pt x="488" y="1812"/>
                  </a:lnTo>
                  <a:lnTo>
                    <a:pt x="547" y="1785"/>
                  </a:lnTo>
                  <a:lnTo>
                    <a:pt x="611" y="1762"/>
                  </a:lnTo>
                  <a:lnTo>
                    <a:pt x="677" y="1742"/>
                  </a:lnTo>
                  <a:lnTo>
                    <a:pt x="747" y="1726"/>
                  </a:lnTo>
                  <a:lnTo>
                    <a:pt x="820" y="1711"/>
                  </a:lnTo>
                  <a:lnTo>
                    <a:pt x="895" y="1699"/>
                  </a:lnTo>
                  <a:lnTo>
                    <a:pt x="973" y="1690"/>
                  </a:lnTo>
                  <a:lnTo>
                    <a:pt x="1054" y="1682"/>
                  </a:lnTo>
                  <a:lnTo>
                    <a:pt x="1138" y="1676"/>
                  </a:lnTo>
                  <a:lnTo>
                    <a:pt x="1224" y="1671"/>
                  </a:lnTo>
                  <a:lnTo>
                    <a:pt x="1313" y="1668"/>
                  </a:lnTo>
                  <a:lnTo>
                    <a:pt x="1405" y="1667"/>
                  </a:lnTo>
                  <a:lnTo>
                    <a:pt x="1498" y="1666"/>
                  </a:lnTo>
                  <a:lnTo>
                    <a:pt x="1595" y="1666"/>
                  </a:lnTo>
                  <a:lnTo>
                    <a:pt x="1693" y="1666"/>
                  </a:lnTo>
                  <a:lnTo>
                    <a:pt x="1794" y="1667"/>
                  </a:lnTo>
                  <a:lnTo>
                    <a:pt x="1784" y="1307"/>
                  </a:lnTo>
                  <a:lnTo>
                    <a:pt x="1781" y="1249"/>
                  </a:lnTo>
                  <a:lnTo>
                    <a:pt x="1775" y="1195"/>
                  </a:lnTo>
                  <a:lnTo>
                    <a:pt x="1766" y="1145"/>
                  </a:lnTo>
                  <a:lnTo>
                    <a:pt x="1754" y="1099"/>
                  </a:lnTo>
                  <a:lnTo>
                    <a:pt x="1738" y="1056"/>
                  </a:lnTo>
                  <a:lnTo>
                    <a:pt x="1721" y="1017"/>
                  </a:lnTo>
                  <a:lnTo>
                    <a:pt x="1700" y="981"/>
                  </a:lnTo>
                  <a:lnTo>
                    <a:pt x="1677" y="949"/>
                  </a:lnTo>
                  <a:lnTo>
                    <a:pt x="1650" y="921"/>
                  </a:lnTo>
                  <a:lnTo>
                    <a:pt x="1622" y="895"/>
                  </a:lnTo>
                  <a:lnTo>
                    <a:pt x="1591" y="873"/>
                  </a:lnTo>
                  <a:lnTo>
                    <a:pt x="1557" y="852"/>
                  </a:lnTo>
                  <a:lnTo>
                    <a:pt x="1521" y="836"/>
                  </a:lnTo>
                  <a:lnTo>
                    <a:pt x="1482" y="821"/>
                  </a:lnTo>
                  <a:lnTo>
                    <a:pt x="1443" y="810"/>
                  </a:lnTo>
                  <a:lnTo>
                    <a:pt x="1400" y="801"/>
                  </a:lnTo>
                  <a:lnTo>
                    <a:pt x="1355" y="795"/>
                  </a:lnTo>
                  <a:lnTo>
                    <a:pt x="1309" y="790"/>
                  </a:lnTo>
                  <a:lnTo>
                    <a:pt x="1259" y="788"/>
                  </a:lnTo>
                  <a:lnTo>
                    <a:pt x="1209" y="788"/>
                  </a:lnTo>
                  <a:lnTo>
                    <a:pt x="1157" y="790"/>
                  </a:lnTo>
                  <a:lnTo>
                    <a:pt x="1103" y="793"/>
                  </a:lnTo>
                  <a:lnTo>
                    <a:pt x="1048" y="798"/>
                  </a:lnTo>
                  <a:lnTo>
                    <a:pt x="990" y="805"/>
                  </a:lnTo>
                  <a:lnTo>
                    <a:pt x="932" y="813"/>
                  </a:lnTo>
                  <a:lnTo>
                    <a:pt x="872" y="822"/>
                  </a:lnTo>
                  <a:lnTo>
                    <a:pt x="811" y="834"/>
                  </a:lnTo>
                  <a:lnTo>
                    <a:pt x="748" y="846"/>
                  </a:lnTo>
                  <a:lnTo>
                    <a:pt x="685" y="859"/>
                  </a:lnTo>
                  <a:lnTo>
                    <a:pt x="620" y="873"/>
                  </a:lnTo>
                  <a:lnTo>
                    <a:pt x="554" y="888"/>
                  </a:lnTo>
                  <a:lnTo>
                    <a:pt x="487" y="903"/>
                  </a:lnTo>
                  <a:lnTo>
                    <a:pt x="488" y="219"/>
                  </a:lnTo>
                  <a:lnTo>
                    <a:pt x="530" y="198"/>
                  </a:lnTo>
                  <a:lnTo>
                    <a:pt x="572" y="176"/>
                  </a:lnTo>
                  <a:lnTo>
                    <a:pt x="614" y="155"/>
                  </a:lnTo>
                  <a:lnTo>
                    <a:pt x="658" y="135"/>
                  </a:lnTo>
                  <a:lnTo>
                    <a:pt x="703" y="116"/>
                  </a:lnTo>
                  <a:lnTo>
                    <a:pt x="750" y="97"/>
                  </a:lnTo>
                  <a:lnTo>
                    <a:pt x="776" y="89"/>
                  </a:lnTo>
                  <a:lnTo>
                    <a:pt x="801" y="81"/>
                  </a:lnTo>
                  <a:lnTo>
                    <a:pt x="827" y="73"/>
                  </a:lnTo>
                  <a:lnTo>
                    <a:pt x="854" y="65"/>
                  </a:lnTo>
                  <a:lnTo>
                    <a:pt x="883" y="58"/>
                  </a:lnTo>
                  <a:lnTo>
                    <a:pt x="912" y="50"/>
                  </a:lnTo>
                  <a:lnTo>
                    <a:pt x="942" y="44"/>
                  </a:lnTo>
                  <a:lnTo>
                    <a:pt x="974" y="38"/>
                  </a:lnTo>
                  <a:lnTo>
                    <a:pt x="1006" y="32"/>
                  </a:lnTo>
                  <a:lnTo>
                    <a:pt x="1041" y="27"/>
                  </a:lnTo>
                  <a:lnTo>
                    <a:pt x="1075" y="22"/>
                  </a:lnTo>
                  <a:lnTo>
                    <a:pt x="1112" y="18"/>
                  </a:lnTo>
                  <a:lnTo>
                    <a:pt x="1151" y="13"/>
                  </a:lnTo>
                  <a:lnTo>
                    <a:pt x="1190" y="10"/>
                  </a:lnTo>
                  <a:lnTo>
                    <a:pt x="1232" y="7"/>
                  </a:lnTo>
                  <a:lnTo>
                    <a:pt x="1275" y="4"/>
                  </a:lnTo>
                  <a:lnTo>
                    <a:pt x="1320" y="2"/>
                  </a:lnTo>
                  <a:lnTo>
                    <a:pt x="1367" y="1"/>
                  </a:lnTo>
                  <a:lnTo>
                    <a:pt x="1415" y="0"/>
                  </a:lnTo>
                  <a:lnTo>
                    <a:pt x="1465" y="0"/>
                  </a:lnTo>
                  <a:lnTo>
                    <a:pt x="1574" y="2"/>
                  </a:lnTo>
                  <a:lnTo>
                    <a:pt x="1677" y="9"/>
                  </a:lnTo>
                  <a:lnTo>
                    <a:pt x="1774" y="22"/>
                  </a:lnTo>
                  <a:lnTo>
                    <a:pt x="1865" y="37"/>
                  </a:lnTo>
                  <a:lnTo>
                    <a:pt x="1952" y="58"/>
                  </a:lnTo>
                  <a:lnTo>
                    <a:pt x="2033" y="82"/>
                  </a:lnTo>
                  <a:lnTo>
                    <a:pt x="2110" y="110"/>
                  </a:lnTo>
                  <a:lnTo>
                    <a:pt x="2181" y="142"/>
                  </a:lnTo>
                  <a:lnTo>
                    <a:pt x="2248" y="177"/>
                  </a:lnTo>
                  <a:lnTo>
                    <a:pt x="2310" y="216"/>
                  </a:lnTo>
                  <a:lnTo>
                    <a:pt x="2368" y="259"/>
                  </a:lnTo>
                  <a:lnTo>
                    <a:pt x="2423" y="304"/>
                  </a:lnTo>
                  <a:lnTo>
                    <a:pt x="2473" y="352"/>
                  </a:lnTo>
                  <a:lnTo>
                    <a:pt x="2519" y="404"/>
                  </a:lnTo>
                  <a:lnTo>
                    <a:pt x="2561" y="458"/>
                  </a:lnTo>
                  <a:lnTo>
                    <a:pt x="2599" y="514"/>
                  </a:lnTo>
                  <a:lnTo>
                    <a:pt x="2634" y="573"/>
                  </a:lnTo>
                  <a:lnTo>
                    <a:pt x="2666" y="634"/>
                  </a:lnTo>
                  <a:lnTo>
                    <a:pt x="2695" y="696"/>
                  </a:lnTo>
                  <a:lnTo>
                    <a:pt x="2719" y="761"/>
                  </a:lnTo>
                  <a:lnTo>
                    <a:pt x="2743" y="828"/>
                  </a:lnTo>
                  <a:lnTo>
                    <a:pt x="2762" y="896"/>
                  </a:lnTo>
                  <a:lnTo>
                    <a:pt x="2780" y="965"/>
                  </a:lnTo>
                  <a:lnTo>
                    <a:pt x="2794" y="1035"/>
                  </a:lnTo>
                  <a:lnTo>
                    <a:pt x="2807" y="1107"/>
                  </a:lnTo>
                  <a:lnTo>
                    <a:pt x="2817" y="1180"/>
                  </a:lnTo>
                  <a:lnTo>
                    <a:pt x="2826" y="1254"/>
                  </a:lnTo>
                  <a:lnTo>
                    <a:pt x="2832" y="1327"/>
                  </a:lnTo>
                  <a:lnTo>
                    <a:pt x="2837" y="1402"/>
                  </a:lnTo>
                  <a:lnTo>
                    <a:pt x="2840" y="1477"/>
                  </a:lnTo>
                  <a:lnTo>
                    <a:pt x="2842" y="1552"/>
                  </a:lnTo>
                  <a:lnTo>
                    <a:pt x="2843" y="1626"/>
                  </a:lnTo>
                  <a:lnTo>
                    <a:pt x="2843" y="306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3" name="Freeform 17"/>
            <p:cNvSpPr>
              <a:spLocks/>
            </p:cNvSpPr>
            <p:nvPr/>
          </p:nvSpPr>
          <p:spPr bwMode="auto">
            <a:xfrm>
              <a:off x="1254" y="1913"/>
              <a:ext cx="140"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8" y="751"/>
                  </a:lnTo>
                  <a:lnTo>
                    <a:pt x="375" y="756"/>
                  </a:lnTo>
                  <a:lnTo>
                    <a:pt x="362" y="761"/>
                  </a:lnTo>
                  <a:lnTo>
                    <a:pt x="347" y="765"/>
                  </a:lnTo>
                  <a:lnTo>
                    <a:pt x="330" y="769"/>
                  </a:lnTo>
                  <a:lnTo>
                    <a:pt x="313" y="771"/>
                  </a:lnTo>
                  <a:lnTo>
                    <a:pt x="293" y="773"/>
                  </a:lnTo>
                  <a:lnTo>
                    <a:pt x="274" y="773"/>
                  </a:lnTo>
                  <a:lnTo>
                    <a:pt x="260" y="773"/>
                  </a:lnTo>
                  <a:lnTo>
                    <a:pt x="244" y="772"/>
                  </a:lnTo>
                  <a:lnTo>
                    <a:pt x="230" y="770"/>
                  </a:lnTo>
                  <a:lnTo>
                    <a:pt x="216" y="767"/>
                  </a:lnTo>
                  <a:lnTo>
                    <a:pt x="201" y="764"/>
                  </a:lnTo>
                  <a:lnTo>
                    <a:pt x="188" y="760"/>
                  </a:lnTo>
                  <a:lnTo>
                    <a:pt x="175" y="755"/>
                  </a:lnTo>
                  <a:lnTo>
                    <a:pt x="162" y="749"/>
                  </a:lnTo>
                  <a:lnTo>
                    <a:pt x="149" y="743"/>
                  </a:lnTo>
                  <a:lnTo>
                    <a:pt x="138" y="736"/>
                  </a:lnTo>
                  <a:lnTo>
                    <a:pt x="126" y="727"/>
                  </a:lnTo>
                  <a:lnTo>
                    <a:pt x="115" y="718"/>
                  </a:lnTo>
                  <a:lnTo>
                    <a:pt x="104" y="709"/>
                  </a:lnTo>
                  <a:lnTo>
                    <a:pt x="94" y="699"/>
                  </a:lnTo>
                  <a:lnTo>
                    <a:pt x="85" y="688"/>
                  </a:lnTo>
                  <a:lnTo>
                    <a:pt x="76" y="676"/>
                  </a:lnTo>
                  <a:lnTo>
                    <a:pt x="66" y="664"/>
                  </a:lnTo>
                  <a:lnTo>
                    <a:pt x="58" y="651"/>
                  </a:lnTo>
                  <a:lnTo>
                    <a:pt x="50" y="637"/>
                  </a:lnTo>
                  <a:lnTo>
                    <a:pt x="43" y="623"/>
                  </a:lnTo>
                  <a:lnTo>
                    <a:pt x="37" y="608"/>
                  </a:lnTo>
                  <a:lnTo>
                    <a:pt x="30" y="591"/>
                  </a:lnTo>
                  <a:lnTo>
                    <a:pt x="24" y="575"/>
                  </a:lnTo>
                  <a:lnTo>
                    <a:pt x="19" y="557"/>
                  </a:lnTo>
                  <a:lnTo>
                    <a:pt x="15" y="539"/>
                  </a:lnTo>
                  <a:lnTo>
                    <a:pt x="11" y="521"/>
                  </a:lnTo>
                  <a:lnTo>
                    <a:pt x="7" y="501"/>
                  </a:lnTo>
                  <a:lnTo>
                    <a:pt x="5" y="481"/>
                  </a:lnTo>
                  <a:lnTo>
                    <a:pt x="2" y="459"/>
                  </a:lnTo>
                  <a:lnTo>
                    <a:pt x="1" y="438"/>
                  </a:lnTo>
                  <a:lnTo>
                    <a:pt x="0" y="416"/>
                  </a:lnTo>
                  <a:lnTo>
                    <a:pt x="0" y="393"/>
                  </a:lnTo>
                  <a:lnTo>
                    <a:pt x="0" y="372"/>
                  </a:lnTo>
                  <a:lnTo>
                    <a:pt x="1" y="353"/>
                  </a:lnTo>
                  <a:lnTo>
                    <a:pt x="2" y="333"/>
                  </a:lnTo>
                  <a:lnTo>
                    <a:pt x="5" y="314"/>
                  </a:lnTo>
                  <a:lnTo>
                    <a:pt x="7" y="295"/>
                  </a:lnTo>
                  <a:lnTo>
                    <a:pt x="11" y="276"/>
                  </a:lnTo>
                  <a:lnTo>
                    <a:pt x="15" y="258"/>
                  </a:lnTo>
                  <a:lnTo>
                    <a:pt x="19" y="240"/>
                  </a:lnTo>
                  <a:lnTo>
                    <a:pt x="24" y="223"/>
                  </a:lnTo>
                  <a:lnTo>
                    <a:pt x="30" y="206"/>
                  </a:lnTo>
                  <a:lnTo>
                    <a:pt x="37" y="190"/>
                  </a:lnTo>
                  <a:lnTo>
                    <a:pt x="44" y="173"/>
                  </a:lnTo>
                  <a:lnTo>
                    <a:pt x="51" y="158"/>
                  </a:lnTo>
                  <a:lnTo>
                    <a:pt x="59" y="144"/>
                  </a:lnTo>
                  <a:lnTo>
                    <a:pt x="68" y="129"/>
                  </a:lnTo>
                  <a:lnTo>
                    <a:pt x="78" y="116"/>
                  </a:lnTo>
                  <a:lnTo>
                    <a:pt x="87" y="103"/>
                  </a:lnTo>
                  <a:lnTo>
                    <a:pt x="97" y="90"/>
                  </a:lnTo>
                  <a:lnTo>
                    <a:pt x="108" y="78"/>
                  </a:lnTo>
                  <a:lnTo>
                    <a:pt x="119" y="68"/>
                  </a:lnTo>
                  <a:lnTo>
                    <a:pt x="132" y="58"/>
                  </a:lnTo>
                  <a:lnTo>
                    <a:pt x="144" y="48"/>
                  </a:lnTo>
                  <a:lnTo>
                    <a:pt x="157" y="39"/>
                  </a:lnTo>
                  <a:lnTo>
                    <a:pt x="171" y="31"/>
                  </a:lnTo>
                  <a:lnTo>
                    <a:pt x="185" y="25"/>
                  </a:lnTo>
                  <a:lnTo>
                    <a:pt x="199" y="19"/>
                  </a:lnTo>
                  <a:lnTo>
                    <a:pt x="214" y="13"/>
                  </a:lnTo>
                  <a:lnTo>
                    <a:pt x="229" y="9"/>
                  </a:lnTo>
                  <a:lnTo>
                    <a:pt x="245" y="5"/>
                  </a:lnTo>
                  <a:lnTo>
                    <a:pt x="262" y="2"/>
                  </a:lnTo>
                  <a:lnTo>
                    <a:pt x="279" y="1"/>
                  </a:lnTo>
                  <a:lnTo>
                    <a:pt x="296" y="0"/>
                  </a:lnTo>
                  <a:lnTo>
                    <a:pt x="312" y="1"/>
                  </a:lnTo>
                  <a:lnTo>
                    <a:pt x="327" y="2"/>
                  </a:lnTo>
                  <a:lnTo>
                    <a:pt x="341" y="4"/>
                  </a:lnTo>
                  <a:lnTo>
                    <a:pt x="356" y="8"/>
                  </a:lnTo>
                  <a:lnTo>
                    <a:pt x="369" y="12"/>
                  </a:lnTo>
                  <a:lnTo>
                    <a:pt x="381" y="15"/>
                  </a:lnTo>
                  <a:lnTo>
                    <a:pt x="393" y="20"/>
                  </a:lnTo>
                  <a:lnTo>
                    <a:pt x="402" y="24"/>
                  </a:lnTo>
                  <a:lnTo>
                    <a:pt x="378" y="122"/>
                  </a:lnTo>
                  <a:lnTo>
                    <a:pt x="364" y="116"/>
                  </a:lnTo>
                  <a:lnTo>
                    <a:pt x="345" y="109"/>
                  </a:lnTo>
                  <a:lnTo>
                    <a:pt x="333" y="106"/>
                  </a:lnTo>
                  <a:lnTo>
                    <a:pt x="321" y="104"/>
                  </a:lnTo>
                  <a:lnTo>
                    <a:pt x="308"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7" y="182"/>
                  </a:lnTo>
                  <a:lnTo>
                    <a:pt x="160" y="192"/>
                  </a:lnTo>
                  <a:lnTo>
                    <a:pt x="150" y="213"/>
                  </a:lnTo>
                  <a:lnTo>
                    <a:pt x="142" y="236"/>
                  </a:lnTo>
                  <a:lnTo>
                    <a:pt x="135" y="259"/>
                  </a:lnTo>
                  <a:lnTo>
                    <a:pt x="129" y="285"/>
                  </a:lnTo>
                  <a:lnTo>
                    <a:pt x="125" y="311"/>
                  </a:lnTo>
                  <a:lnTo>
                    <a:pt x="122" y="337"/>
                  </a:lnTo>
                  <a:lnTo>
                    <a:pt x="119" y="365"/>
                  </a:lnTo>
                  <a:lnTo>
                    <a:pt x="119" y="393"/>
                  </a:lnTo>
                  <a:lnTo>
                    <a:pt x="119" y="424"/>
                  </a:lnTo>
                  <a:lnTo>
                    <a:pt x="123" y="455"/>
                  </a:lnTo>
                  <a:lnTo>
                    <a:pt x="126" y="484"/>
                  </a:lnTo>
                  <a:lnTo>
                    <a:pt x="131" y="510"/>
                  </a:lnTo>
                  <a:lnTo>
                    <a:pt x="138" y="536"/>
                  </a:lnTo>
                  <a:lnTo>
                    <a:pt x="146" y="558"/>
                  </a:lnTo>
                  <a:lnTo>
                    <a:pt x="150" y="570"/>
                  </a:lnTo>
                  <a:lnTo>
                    <a:pt x="155" y="580"/>
                  </a:lnTo>
                  <a:lnTo>
                    <a:pt x="160" y="590"/>
                  </a:lnTo>
                  <a:lnTo>
                    <a:pt x="167" y="599"/>
                  </a:lnTo>
                  <a:lnTo>
                    <a:pt x="172" y="608"/>
                  </a:lnTo>
                  <a:lnTo>
                    <a:pt x="178" y="617"/>
                  </a:lnTo>
                  <a:lnTo>
                    <a:pt x="185" y="624"/>
                  </a:lnTo>
                  <a:lnTo>
                    <a:pt x="192" y="631"/>
                  </a:lnTo>
                  <a:lnTo>
                    <a:pt x="198" y="638"/>
                  </a:lnTo>
                  <a:lnTo>
                    <a:pt x="206" y="644"/>
                  </a:lnTo>
                  <a:lnTo>
                    <a:pt x="214" y="650"/>
                  </a:lnTo>
                  <a:lnTo>
                    <a:pt x="222" y="655"/>
                  </a:lnTo>
                  <a:lnTo>
                    <a:pt x="230" y="659"/>
                  </a:lnTo>
                  <a:lnTo>
                    <a:pt x="239" y="663"/>
                  </a:lnTo>
                  <a:lnTo>
                    <a:pt x="247" y="667"/>
                  </a:lnTo>
                  <a:lnTo>
                    <a:pt x="257" y="669"/>
                  </a:lnTo>
                  <a:lnTo>
                    <a:pt x="267" y="671"/>
                  </a:lnTo>
                  <a:lnTo>
                    <a:pt x="276" y="673"/>
                  </a:lnTo>
                  <a:lnTo>
                    <a:pt x="286" y="674"/>
                  </a:lnTo>
                  <a:lnTo>
                    <a:pt x="296" y="674"/>
                  </a:lnTo>
                  <a:lnTo>
                    <a:pt x="308" y="674"/>
                  </a:lnTo>
                  <a:lnTo>
                    <a:pt x="319" y="673"/>
                  </a:lnTo>
                  <a:lnTo>
                    <a:pt x="330" y="671"/>
                  </a:lnTo>
                  <a:lnTo>
                    <a:pt x="340" y="669"/>
                  </a:lnTo>
                  <a:lnTo>
                    <a:pt x="351" y="666"/>
                  </a:lnTo>
                  <a:lnTo>
                    <a:pt x="362"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4" name="Freeform 18"/>
            <p:cNvSpPr>
              <a:spLocks/>
            </p:cNvSpPr>
            <p:nvPr/>
          </p:nvSpPr>
          <p:spPr bwMode="auto">
            <a:xfrm>
              <a:off x="1430" y="1808"/>
              <a:ext cx="149" cy="360"/>
            </a:xfrm>
            <a:custGeom>
              <a:avLst/>
              <a:gdLst>
                <a:gd name="T0" fmla="*/ 0 w 462"/>
                <a:gd name="T1" fmla="*/ 0 h 1076"/>
                <a:gd name="T2" fmla="*/ 0 w 462"/>
                <a:gd name="T3" fmla="*/ 0 h 1076"/>
                <a:gd name="T4" fmla="*/ 0 w 462"/>
                <a:gd name="T5" fmla="*/ 0 h 1076"/>
                <a:gd name="T6" fmla="*/ 0 w 462"/>
                <a:gd name="T7" fmla="*/ 0 h 1076"/>
                <a:gd name="T8" fmla="*/ 0 w 462"/>
                <a:gd name="T9" fmla="*/ 0 h 1076"/>
                <a:gd name="T10" fmla="*/ 0 w 462"/>
                <a:gd name="T11" fmla="*/ 0 h 1076"/>
                <a:gd name="T12" fmla="*/ 0 w 462"/>
                <a:gd name="T13" fmla="*/ 0 h 1076"/>
                <a:gd name="T14" fmla="*/ 0 w 462"/>
                <a:gd name="T15" fmla="*/ 0 h 1076"/>
                <a:gd name="T16" fmla="*/ 0 w 462"/>
                <a:gd name="T17" fmla="*/ 0 h 1076"/>
                <a:gd name="T18" fmla="*/ 0 w 462"/>
                <a:gd name="T19" fmla="*/ 0 h 1076"/>
                <a:gd name="T20" fmla="*/ 0 w 462"/>
                <a:gd name="T21" fmla="*/ 0 h 1076"/>
                <a:gd name="T22" fmla="*/ 0 w 462"/>
                <a:gd name="T23" fmla="*/ 0 h 1076"/>
                <a:gd name="T24" fmla="*/ 0 w 462"/>
                <a:gd name="T25" fmla="*/ 0 h 1076"/>
                <a:gd name="T26" fmla="*/ 0 w 462"/>
                <a:gd name="T27" fmla="*/ 0 h 1076"/>
                <a:gd name="T28" fmla="*/ 0 w 462"/>
                <a:gd name="T29" fmla="*/ 0 h 1076"/>
                <a:gd name="T30" fmla="*/ 0 w 462"/>
                <a:gd name="T31" fmla="*/ 0 h 1076"/>
                <a:gd name="T32" fmla="*/ 0 w 462"/>
                <a:gd name="T33" fmla="*/ 0 h 1076"/>
                <a:gd name="T34" fmla="*/ 0 w 462"/>
                <a:gd name="T35" fmla="*/ 0 h 1076"/>
                <a:gd name="T36" fmla="*/ 0 w 462"/>
                <a:gd name="T37" fmla="*/ 0 h 1076"/>
                <a:gd name="T38" fmla="*/ 0 w 462"/>
                <a:gd name="T39" fmla="*/ 0 h 1076"/>
                <a:gd name="T40" fmla="*/ 0 w 462"/>
                <a:gd name="T41" fmla="*/ 0 h 1076"/>
                <a:gd name="T42" fmla="*/ 0 w 462"/>
                <a:gd name="T43" fmla="*/ 0 h 1076"/>
                <a:gd name="T44" fmla="*/ 0 w 462"/>
                <a:gd name="T45" fmla="*/ 0 h 1076"/>
                <a:gd name="T46" fmla="*/ 0 w 462"/>
                <a:gd name="T47" fmla="*/ 0 h 1076"/>
                <a:gd name="T48" fmla="*/ 0 w 462"/>
                <a:gd name="T49" fmla="*/ 0 h 1076"/>
                <a:gd name="T50" fmla="*/ 0 w 462"/>
                <a:gd name="T51" fmla="*/ 0 h 1076"/>
                <a:gd name="T52" fmla="*/ 0 w 462"/>
                <a:gd name="T53" fmla="*/ 0 h 1076"/>
                <a:gd name="T54" fmla="*/ 0 w 462"/>
                <a:gd name="T55" fmla="*/ 0 h 1076"/>
                <a:gd name="T56" fmla="*/ 0 w 462"/>
                <a:gd name="T57" fmla="*/ 0 h 1076"/>
                <a:gd name="T58" fmla="*/ 0 w 462"/>
                <a:gd name="T59" fmla="*/ 0 h 1076"/>
                <a:gd name="T60" fmla="*/ 0 w 462"/>
                <a:gd name="T61" fmla="*/ 0 h 1076"/>
                <a:gd name="T62" fmla="*/ 0 w 462"/>
                <a:gd name="T63" fmla="*/ 0 h 1076"/>
                <a:gd name="T64" fmla="*/ 0 w 462"/>
                <a:gd name="T65" fmla="*/ 0 h 1076"/>
                <a:gd name="T66" fmla="*/ 0 w 462"/>
                <a:gd name="T67" fmla="*/ 0 h 1076"/>
                <a:gd name="T68" fmla="*/ 0 w 462"/>
                <a:gd name="T69" fmla="*/ 0 h 1076"/>
                <a:gd name="T70" fmla="*/ 0 w 462"/>
                <a:gd name="T71" fmla="*/ 0 h 1076"/>
                <a:gd name="T72" fmla="*/ 0 w 462"/>
                <a:gd name="T73" fmla="*/ 0 h 1076"/>
                <a:gd name="T74" fmla="*/ 0 w 462"/>
                <a:gd name="T75" fmla="*/ 0 h 1076"/>
                <a:gd name="T76" fmla="*/ 0 w 462"/>
                <a:gd name="T77" fmla="*/ 0 h 1076"/>
                <a:gd name="T78" fmla="*/ 0 w 462"/>
                <a:gd name="T79" fmla="*/ 0 h 1076"/>
                <a:gd name="T80" fmla="*/ 0 w 462"/>
                <a:gd name="T81" fmla="*/ 0 h 1076"/>
                <a:gd name="T82" fmla="*/ 0 w 462"/>
                <a:gd name="T83" fmla="*/ 0 h 1076"/>
                <a:gd name="T84" fmla="*/ 0 w 462"/>
                <a:gd name="T85" fmla="*/ 0 h 1076"/>
                <a:gd name="T86" fmla="*/ 0 w 462"/>
                <a:gd name="T87" fmla="*/ 0 h 10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
                <a:gd name="T133" fmla="*/ 0 h 1076"/>
                <a:gd name="T134" fmla="*/ 462 w 462"/>
                <a:gd name="T135" fmla="*/ 1076 h 10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 h="1076">
                  <a:moveTo>
                    <a:pt x="0" y="0"/>
                  </a:moveTo>
                  <a:lnTo>
                    <a:pt x="120" y="0"/>
                  </a:lnTo>
                  <a:lnTo>
                    <a:pt x="120" y="406"/>
                  </a:lnTo>
                  <a:lnTo>
                    <a:pt x="123" y="406"/>
                  </a:lnTo>
                  <a:lnTo>
                    <a:pt x="129" y="396"/>
                  </a:lnTo>
                  <a:lnTo>
                    <a:pt x="136" y="387"/>
                  </a:lnTo>
                  <a:lnTo>
                    <a:pt x="143" y="378"/>
                  </a:lnTo>
                  <a:lnTo>
                    <a:pt x="152" y="369"/>
                  </a:lnTo>
                  <a:lnTo>
                    <a:pt x="160" y="360"/>
                  </a:lnTo>
                  <a:lnTo>
                    <a:pt x="169" y="353"/>
                  </a:lnTo>
                  <a:lnTo>
                    <a:pt x="177" y="346"/>
                  </a:lnTo>
                  <a:lnTo>
                    <a:pt x="186" y="339"/>
                  </a:lnTo>
                  <a:lnTo>
                    <a:pt x="197" y="333"/>
                  </a:lnTo>
                  <a:lnTo>
                    <a:pt x="208" y="328"/>
                  </a:lnTo>
                  <a:lnTo>
                    <a:pt x="219" y="324"/>
                  </a:lnTo>
                  <a:lnTo>
                    <a:pt x="230" y="320"/>
                  </a:lnTo>
                  <a:lnTo>
                    <a:pt x="244" y="316"/>
                  </a:lnTo>
                  <a:lnTo>
                    <a:pt x="257" y="314"/>
                  </a:lnTo>
                  <a:lnTo>
                    <a:pt x="271" y="313"/>
                  </a:lnTo>
                  <a:lnTo>
                    <a:pt x="287" y="312"/>
                  </a:lnTo>
                  <a:lnTo>
                    <a:pt x="304" y="313"/>
                  </a:lnTo>
                  <a:lnTo>
                    <a:pt x="321" y="316"/>
                  </a:lnTo>
                  <a:lnTo>
                    <a:pt x="338" y="321"/>
                  </a:lnTo>
                  <a:lnTo>
                    <a:pt x="353" y="328"/>
                  </a:lnTo>
                  <a:lnTo>
                    <a:pt x="361" y="332"/>
                  </a:lnTo>
                  <a:lnTo>
                    <a:pt x="368" y="336"/>
                  </a:lnTo>
                  <a:lnTo>
                    <a:pt x="377" y="341"/>
                  </a:lnTo>
                  <a:lnTo>
                    <a:pt x="384" y="346"/>
                  </a:lnTo>
                  <a:lnTo>
                    <a:pt x="390" y="352"/>
                  </a:lnTo>
                  <a:lnTo>
                    <a:pt x="397" y="359"/>
                  </a:lnTo>
                  <a:lnTo>
                    <a:pt x="403" y="366"/>
                  </a:lnTo>
                  <a:lnTo>
                    <a:pt x="409" y="374"/>
                  </a:lnTo>
                  <a:lnTo>
                    <a:pt x="416" y="382"/>
                  </a:lnTo>
                  <a:lnTo>
                    <a:pt x="421" y="391"/>
                  </a:lnTo>
                  <a:lnTo>
                    <a:pt x="426" y="400"/>
                  </a:lnTo>
                  <a:lnTo>
                    <a:pt x="431" y="410"/>
                  </a:lnTo>
                  <a:lnTo>
                    <a:pt x="436" y="421"/>
                  </a:lnTo>
                  <a:lnTo>
                    <a:pt x="440" y="432"/>
                  </a:lnTo>
                  <a:lnTo>
                    <a:pt x="444" y="443"/>
                  </a:lnTo>
                  <a:lnTo>
                    <a:pt x="447" y="456"/>
                  </a:lnTo>
                  <a:lnTo>
                    <a:pt x="453" y="482"/>
                  </a:lnTo>
                  <a:lnTo>
                    <a:pt x="459" y="511"/>
                  </a:lnTo>
                  <a:lnTo>
                    <a:pt x="461" y="543"/>
                  </a:lnTo>
                  <a:lnTo>
                    <a:pt x="462" y="578"/>
                  </a:lnTo>
                  <a:lnTo>
                    <a:pt x="462" y="1076"/>
                  </a:lnTo>
                  <a:lnTo>
                    <a:pt x="342" y="1076"/>
                  </a:lnTo>
                  <a:lnTo>
                    <a:pt x="342" y="591"/>
                  </a:lnTo>
                  <a:lnTo>
                    <a:pt x="342" y="575"/>
                  </a:lnTo>
                  <a:lnTo>
                    <a:pt x="341" y="557"/>
                  </a:lnTo>
                  <a:lnTo>
                    <a:pt x="340" y="541"/>
                  </a:lnTo>
                  <a:lnTo>
                    <a:pt x="338" y="524"/>
                  </a:lnTo>
                  <a:lnTo>
                    <a:pt x="335" y="509"/>
                  </a:lnTo>
                  <a:lnTo>
                    <a:pt x="332" y="495"/>
                  </a:lnTo>
                  <a:lnTo>
                    <a:pt x="328" y="481"/>
                  </a:lnTo>
                  <a:lnTo>
                    <a:pt x="322" y="468"/>
                  </a:lnTo>
                  <a:lnTo>
                    <a:pt x="316" y="457"/>
                  </a:lnTo>
                  <a:lnTo>
                    <a:pt x="308" y="445"/>
                  </a:lnTo>
                  <a:lnTo>
                    <a:pt x="300" y="436"/>
                  </a:lnTo>
                  <a:lnTo>
                    <a:pt x="291" y="429"/>
                  </a:lnTo>
                  <a:lnTo>
                    <a:pt x="281" y="422"/>
                  </a:lnTo>
                  <a:lnTo>
                    <a:pt x="268" y="418"/>
                  </a:lnTo>
                  <a:lnTo>
                    <a:pt x="262" y="416"/>
                  </a:lnTo>
                  <a:lnTo>
                    <a:pt x="256" y="415"/>
                  </a:lnTo>
                  <a:lnTo>
                    <a:pt x="249" y="414"/>
                  </a:lnTo>
                  <a:lnTo>
                    <a:pt x="242" y="414"/>
                  </a:lnTo>
                  <a:lnTo>
                    <a:pt x="230" y="415"/>
                  </a:lnTo>
                  <a:lnTo>
                    <a:pt x="221" y="416"/>
                  </a:lnTo>
                  <a:lnTo>
                    <a:pt x="211" y="418"/>
                  </a:lnTo>
                  <a:lnTo>
                    <a:pt x="202" y="421"/>
                  </a:lnTo>
                  <a:lnTo>
                    <a:pt x="194" y="426"/>
                  </a:lnTo>
                  <a:lnTo>
                    <a:pt x="184" y="431"/>
                  </a:lnTo>
                  <a:lnTo>
                    <a:pt x="176" y="437"/>
                  </a:lnTo>
                  <a:lnTo>
                    <a:pt x="169" y="443"/>
                  </a:lnTo>
                  <a:lnTo>
                    <a:pt x="162" y="452"/>
                  </a:lnTo>
                  <a:lnTo>
                    <a:pt x="155" y="461"/>
                  </a:lnTo>
                  <a:lnTo>
                    <a:pt x="149" y="471"/>
                  </a:lnTo>
                  <a:lnTo>
                    <a:pt x="142" y="481"/>
                  </a:lnTo>
                  <a:lnTo>
                    <a:pt x="137" y="493"/>
                  </a:lnTo>
                  <a:lnTo>
                    <a:pt x="133" y="506"/>
                  </a:lnTo>
                  <a:lnTo>
                    <a:pt x="128" y="519"/>
                  </a:lnTo>
                  <a:lnTo>
                    <a:pt x="125" y="534"/>
                  </a:lnTo>
                  <a:lnTo>
                    <a:pt x="123" y="546"/>
                  </a:lnTo>
                  <a:lnTo>
                    <a:pt x="121" y="560"/>
                  </a:lnTo>
                  <a:lnTo>
                    <a:pt x="120" y="576"/>
                  </a:lnTo>
                  <a:lnTo>
                    <a:pt x="120" y="590"/>
                  </a:lnTo>
                  <a:lnTo>
                    <a:pt x="120" y="1076"/>
                  </a:lnTo>
                  <a:lnTo>
                    <a:pt x="0" y="1076"/>
                  </a:lnTo>
                  <a:lnTo>
                    <a:pt x="0"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5" name="Freeform 19"/>
            <p:cNvSpPr>
              <a:spLocks noEditPoints="1"/>
            </p:cNvSpPr>
            <p:nvPr/>
          </p:nvSpPr>
          <p:spPr bwMode="auto">
            <a:xfrm>
              <a:off x="1623" y="1913"/>
              <a:ext cx="158" cy="255"/>
            </a:xfrm>
            <a:custGeom>
              <a:avLst/>
              <a:gdLst>
                <a:gd name="T0" fmla="*/ 0 w 468"/>
                <a:gd name="T1" fmla="*/ 0 h 773"/>
                <a:gd name="T2" fmla="*/ 0 w 468"/>
                <a:gd name="T3" fmla="*/ 0 h 773"/>
                <a:gd name="T4" fmla="*/ 0 w 468"/>
                <a:gd name="T5" fmla="*/ 0 h 773"/>
                <a:gd name="T6" fmla="*/ 0 w 468"/>
                <a:gd name="T7" fmla="*/ 0 h 773"/>
                <a:gd name="T8" fmla="*/ 0 w 468"/>
                <a:gd name="T9" fmla="*/ 0 h 773"/>
                <a:gd name="T10" fmla="*/ 0 w 468"/>
                <a:gd name="T11" fmla="*/ 0 h 773"/>
                <a:gd name="T12" fmla="*/ 0 w 468"/>
                <a:gd name="T13" fmla="*/ 0 h 773"/>
                <a:gd name="T14" fmla="*/ 0 w 468"/>
                <a:gd name="T15" fmla="*/ 0 h 773"/>
                <a:gd name="T16" fmla="*/ 0 w 468"/>
                <a:gd name="T17" fmla="*/ 0 h 773"/>
                <a:gd name="T18" fmla="*/ 0 w 468"/>
                <a:gd name="T19" fmla="*/ 0 h 773"/>
                <a:gd name="T20" fmla="*/ 0 w 468"/>
                <a:gd name="T21" fmla="*/ 0 h 773"/>
                <a:gd name="T22" fmla="*/ 0 w 468"/>
                <a:gd name="T23" fmla="*/ 0 h 773"/>
                <a:gd name="T24" fmla="*/ 0 w 468"/>
                <a:gd name="T25" fmla="*/ 0 h 773"/>
                <a:gd name="T26" fmla="*/ 0 w 468"/>
                <a:gd name="T27" fmla="*/ 0 h 773"/>
                <a:gd name="T28" fmla="*/ 0 w 468"/>
                <a:gd name="T29" fmla="*/ 0 h 773"/>
                <a:gd name="T30" fmla="*/ 0 w 468"/>
                <a:gd name="T31" fmla="*/ 0 h 773"/>
                <a:gd name="T32" fmla="*/ 0 w 468"/>
                <a:gd name="T33" fmla="*/ 0 h 773"/>
                <a:gd name="T34" fmla="*/ 0 w 468"/>
                <a:gd name="T35" fmla="*/ 0 h 773"/>
                <a:gd name="T36" fmla="*/ 0 w 468"/>
                <a:gd name="T37" fmla="*/ 0 h 773"/>
                <a:gd name="T38" fmla="*/ 0 w 468"/>
                <a:gd name="T39" fmla="*/ 0 h 773"/>
                <a:gd name="T40" fmla="*/ 0 w 468"/>
                <a:gd name="T41" fmla="*/ 0 h 773"/>
                <a:gd name="T42" fmla="*/ 0 w 468"/>
                <a:gd name="T43" fmla="*/ 0 h 773"/>
                <a:gd name="T44" fmla="*/ 0 w 468"/>
                <a:gd name="T45" fmla="*/ 0 h 773"/>
                <a:gd name="T46" fmla="*/ 0 w 468"/>
                <a:gd name="T47" fmla="*/ 0 h 773"/>
                <a:gd name="T48" fmla="*/ 0 w 468"/>
                <a:gd name="T49" fmla="*/ 0 h 773"/>
                <a:gd name="T50" fmla="*/ 0 w 468"/>
                <a:gd name="T51" fmla="*/ 0 h 773"/>
                <a:gd name="T52" fmla="*/ 0 w 468"/>
                <a:gd name="T53" fmla="*/ 0 h 773"/>
                <a:gd name="T54" fmla="*/ 0 w 468"/>
                <a:gd name="T55" fmla="*/ 0 h 773"/>
                <a:gd name="T56" fmla="*/ 0 w 468"/>
                <a:gd name="T57" fmla="*/ 0 h 773"/>
                <a:gd name="T58" fmla="*/ 0 w 468"/>
                <a:gd name="T59" fmla="*/ 0 h 773"/>
                <a:gd name="T60" fmla="*/ 0 w 468"/>
                <a:gd name="T61" fmla="*/ 0 h 773"/>
                <a:gd name="T62" fmla="*/ 0 w 468"/>
                <a:gd name="T63" fmla="*/ 0 h 773"/>
                <a:gd name="T64" fmla="*/ 0 w 468"/>
                <a:gd name="T65" fmla="*/ 0 h 773"/>
                <a:gd name="T66" fmla="*/ 0 w 468"/>
                <a:gd name="T67" fmla="*/ 0 h 773"/>
                <a:gd name="T68" fmla="*/ 0 w 468"/>
                <a:gd name="T69" fmla="*/ 0 h 773"/>
                <a:gd name="T70" fmla="*/ 0 w 468"/>
                <a:gd name="T71" fmla="*/ 0 h 773"/>
                <a:gd name="T72" fmla="*/ 0 w 468"/>
                <a:gd name="T73" fmla="*/ 0 h 773"/>
                <a:gd name="T74" fmla="*/ 0 w 468"/>
                <a:gd name="T75" fmla="*/ 0 h 773"/>
                <a:gd name="T76" fmla="*/ 0 w 468"/>
                <a:gd name="T77" fmla="*/ 0 h 773"/>
                <a:gd name="T78" fmla="*/ 0 w 468"/>
                <a:gd name="T79" fmla="*/ 0 h 773"/>
                <a:gd name="T80" fmla="*/ 0 w 468"/>
                <a:gd name="T81" fmla="*/ 0 h 773"/>
                <a:gd name="T82" fmla="*/ 0 w 468"/>
                <a:gd name="T83" fmla="*/ 0 h 773"/>
                <a:gd name="T84" fmla="*/ 0 w 468"/>
                <a:gd name="T85" fmla="*/ 0 h 773"/>
                <a:gd name="T86" fmla="*/ 0 w 468"/>
                <a:gd name="T87" fmla="*/ 0 h 773"/>
                <a:gd name="T88" fmla="*/ 0 w 468"/>
                <a:gd name="T89" fmla="*/ 0 h 773"/>
                <a:gd name="T90" fmla="*/ 0 w 468"/>
                <a:gd name="T91" fmla="*/ 0 h 773"/>
                <a:gd name="T92" fmla="*/ 0 w 468"/>
                <a:gd name="T93" fmla="*/ 0 h 773"/>
                <a:gd name="T94" fmla="*/ 0 w 468"/>
                <a:gd name="T95" fmla="*/ 0 h 773"/>
                <a:gd name="T96" fmla="*/ 0 w 468"/>
                <a:gd name="T97" fmla="*/ 0 h 773"/>
                <a:gd name="T98" fmla="*/ 0 w 468"/>
                <a:gd name="T99" fmla="*/ 0 h 773"/>
                <a:gd name="T100" fmla="*/ 0 w 468"/>
                <a:gd name="T101" fmla="*/ 0 h 773"/>
                <a:gd name="T102" fmla="*/ 0 w 468"/>
                <a:gd name="T103" fmla="*/ 0 h 773"/>
                <a:gd name="T104" fmla="*/ 0 w 468"/>
                <a:gd name="T105" fmla="*/ 0 h 773"/>
                <a:gd name="T106" fmla="*/ 0 w 468"/>
                <a:gd name="T107" fmla="*/ 0 h 773"/>
                <a:gd name="T108" fmla="*/ 0 w 468"/>
                <a:gd name="T109" fmla="*/ 0 h 773"/>
                <a:gd name="T110" fmla="*/ 0 w 468"/>
                <a:gd name="T111" fmla="*/ 0 h 773"/>
                <a:gd name="T112" fmla="*/ 0 w 468"/>
                <a:gd name="T113" fmla="*/ 0 h 773"/>
                <a:gd name="T114" fmla="*/ 0 w 468"/>
                <a:gd name="T115" fmla="*/ 0 h 773"/>
                <a:gd name="T116" fmla="*/ 0 w 468"/>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
                <a:gd name="T178" fmla="*/ 0 h 773"/>
                <a:gd name="T179" fmla="*/ 468 w 468"/>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2" y="163"/>
                  </a:lnTo>
                  <a:lnTo>
                    <a:pt x="145" y="180"/>
                  </a:lnTo>
                  <a:lnTo>
                    <a:pt x="139" y="197"/>
                  </a:lnTo>
                  <a:lnTo>
                    <a:pt x="134" y="214"/>
                  </a:lnTo>
                  <a:lnTo>
                    <a:pt x="130" y="233"/>
                  </a:lnTo>
                  <a:lnTo>
                    <a:pt x="126" y="252"/>
                  </a:lnTo>
                  <a:lnTo>
                    <a:pt x="122" y="272"/>
                  </a:lnTo>
                  <a:lnTo>
                    <a:pt x="120" y="291"/>
                  </a:lnTo>
                  <a:lnTo>
                    <a:pt x="119" y="311"/>
                  </a:lnTo>
                  <a:lnTo>
                    <a:pt x="354" y="311"/>
                  </a:lnTo>
                  <a:close/>
                  <a:moveTo>
                    <a:pt x="117" y="399"/>
                  </a:moveTo>
                  <a:lnTo>
                    <a:pt x="117" y="420"/>
                  </a:lnTo>
                  <a:lnTo>
                    <a:pt x="118" y="441"/>
                  </a:lnTo>
                  <a:lnTo>
                    <a:pt x="120" y="459"/>
                  </a:lnTo>
                  <a:lnTo>
                    <a:pt x="121" y="478"/>
                  </a:lnTo>
                  <a:lnTo>
                    <a:pt x="124" y="495"/>
                  </a:lnTo>
                  <a:lnTo>
                    <a:pt x="127" y="510"/>
                  </a:lnTo>
                  <a:lnTo>
                    <a:pt x="130" y="526"/>
                  </a:lnTo>
                  <a:lnTo>
                    <a:pt x="134" y="540"/>
                  </a:lnTo>
                  <a:lnTo>
                    <a:pt x="137" y="553"/>
                  </a:lnTo>
                  <a:lnTo>
                    <a:pt x="142" y="567"/>
                  </a:lnTo>
                  <a:lnTo>
                    <a:pt x="146" y="578"/>
                  </a:lnTo>
                  <a:lnTo>
                    <a:pt x="151" y="589"/>
                  </a:lnTo>
                  <a:lnTo>
                    <a:pt x="156" y="599"/>
                  </a:lnTo>
                  <a:lnTo>
                    <a:pt x="162" y="609"/>
                  </a:lnTo>
                  <a:lnTo>
                    <a:pt x="168" y="618"/>
                  </a:lnTo>
                  <a:lnTo>
                    <a:pt x="174"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7"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8" y="232"/>
                  </a:lnTo>
                  <a:lnTo>
                    <a:pt x="23" y="213"/>
                  </a:lnTo>
                  <a:lnTo>
                    <a:pt x="28" y="197"/>
                  </a:lnTo>
                  <a:lnTo>
                    <a:pt x="35" y="180"/>
                  </a:lnTo>
                  <a:lnTo>
                    <a:pt x="41" y="164"/>
                  </a:lnTo>
                  <a:lnTo>
                    <a:pt x="47"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4" y="4"/>
                  </a:lnTo>
                  <a:lnTo>
                    <a:pt x="308" y="8"/>
                  </a:lnTo>
                  <a:lnTo>
                    <a:pt x="319" y="12"/>
                  </a:lnTo>
                  <a:lnTo>
                    <a:pt x="330" y="17"/>
                  </a:lnTo>
                  <a:lnTo>
                    <a:pt x="341" y="22"/>
                  </a:lnTo>
                  <a:lnTo>
                    <a:pt x="352" y="29"/>
                  </a:lnTo>
                  <a:lnTo>
                    <a:pt x="362" y="35"/>
                  </a:lnTo>
                  <a:lnTo>
                    <a:pt x="371" y="43"/>
                  </a:lnTo>
                  <a:lnTo>
                    <a:pt x="380" y="52"/>
                  </a:lnTo>
                  <a:lnTo>
                    <a:pt x="389" y="61"/>
                  </a:lnTo>
                  <a:lnTo>
                    <a:pt x="397" y="70"/>
                  </a:lnTo>
                  <a:lnTo>
                    <a:pt x="405" y="80"/>
                  </a:lnTo>
                  <a:lnTo>
                    <a:pt x="412" y="91"/>
                  </a:lnTo>
                  <a:lnTo>
                    <a:pt x="418" y="103"/>
                  </a:lnTo>
                  <a:lnTo>
                    <a:pt x="425" y="114"/>
                  </a:lnTo>
                  <a:lnTo>
                    <a:pt x="430" y="126"/>
                  </a:lnTo>
                  <a:lnTo>
                    <a:pt x="437" y="140"/>
                  </a:lnTo>
                  <a:lnTo>
                    <a:pt x="441" y="152"/>
                  </a:lnTo>
                  <a:lnTo>
                    <a:pt x="450" y="180"/>
                  </a:lnTo>
                  <a:lnTo>
                    <a:pt x="457" y="208"/>
                  </a:lnTo>
                  <a:lnTo>
                    <a:pt x="462" y="238"/>
                  </a:lnTo>
                  <a:lnTo>
                    <a:pt x="466" y="268"/>
                  </a:lnTo>
                  <a:lnTo>
                    <a:pt x="468" y="299"/>
                  </a:lnTo>
                  <a:lnTo>
                    <a:pt x="468" y="330"/>
                  </a:lnTo>
                  <a:lnTo>
                    <a:pt x="468" y="351"/>
                  </a:lnTo>
                  <a:lnTo>
                    <a:pt x="468" y="369"/>
                  </a:lnTo>
                  <a:lnTo>
                    <a:pt x="467" y="384"/>
                  </a:lnTo>
                  <a:lnTo>
                    <a:pt x="465"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6" name="Freeform 20"/>
            <p:cNvSpPr>
              <a:spLocks/>
            </p:cNvSpPr>
            <p:nvPr/>
          </p:nvSpPr>
          <p:spPr bwMode="auto">
            <a:xfrm>
              <a:off x="1825" y="1913"/>
              <a:ext cx="105"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4" y="131"/>
                  </a:lnTo>
                  <a:lnTo>
                    <a:pt x="4" y="106"/>
                  </a:lnTo>
                  <a:lnTo>
                    <a:pt x="3" y="81"/>
                  </a:lnTo>
                  <a:lnTo>
                    <a:pt x="2" y="57"/>
                  </a:lnTo>
                  <a:lnTo>
                    <a:pt x="1" y="33"/>
                  </a:lnTo>
                  <a:lnTo>
                    <a:pt x="0" y="12"/>
                  </a:lnTo>
                  <a:lnTo>
                    <a:pt x="108" y="12"/>
                  </a:lnTo>
                  <a:lnTo>
                    <a:pt x="114" y="131"/>
                  </a:lnTo>
                  <a:lnTo>
                    <a:pt x="117" y="131"/>
                  </a:lnTo>
                  <a:lnTo>
                    <a:pt x="122" y="118"/>
                  </a:lnTo>
                  <a:lnTo>
                    <a:pt x="128" y="105"/>
                  </a:lnTo>
                  <a:lnTo>
                    <a:pt x="134" y="93"/>
                  </a:lnTo>
                  <a:lnTo>
                    <a:pt x="142" y="81"/>
                  </a:lnTo>
                  <a:lnTo>
                    <a:pt x="151" y="69"/>
                  </a:lnTo>
                  <a:lnTo>
                    <a:pt x="159" y="59"/>
                  </a:lnTo>
                  <a:lnTo>
                    <a:pt x="169" y="48"/>
                  </a:lnTo>
                  <a:lnTo>
                    <a:pt x="179" y="39"/>
                  </a:lnTo>
                  <a:lnTo>
                    <a:pt x="189" y="31"/>
                  </a:lnTo>
                  <a:lnTo>
                    <a:pt x="201" y="23"/>
                  </a:lnTo>
                  <a:lnTo>
                    <a:pt x="212" y="17"/>
                  </a:lnTo>
                  <a:lnTo>
                    <a:pt x="224" y="11"/>
                  </a:lnTo>
                  <a:lnTo>
                    <a:pt x="236" y="6"/>
                  </a:lnTo>
                  <a:lnTo>
                    <a:pt x="249" y="3"/>
                  </a:lnTo>
                  <a:lnTo>
                    <a:pt x="262" y="1"/>
                  </a:lnTo>
                  <a:lnTo>
                    <a:pt x="275" y="0"/>
                  </a:lnTo>
                  <a:lnTo>
                    <a:pt x="288" y="1"/>
                  </a:lnTo>
                  <a:lnTo>
                    <a:pt x="300" y="2"/>
                  </a:lnTo>
                  <a:lnTo>
                    <a:pt x="300" y="123"/>
                  </a:lnTo>
                  <a:lnTo>
                    <a:pt x="288" y="123"/>
                  </a:lnTo>
                  <a:lnTo>
                    <a:pt x="275" y="123"/>
                  </a:lnTo>
                  <a:lnTo>
                    <a:pt x="261" y="124"/>
                  </a:lnTo>
                  <a:lnTo>
                    <a:pt x="248" y="126"/>
                  </a:lnTo>
                  <a:lnTo>
                    <a:pt x="234" y="130"/>
                  </a:lnTo>
                  <a:lnTo>
                    <a:pt x="222" y="136"/>
                  </a:lnTo>
                  <a:lnTo>
                    <a:pt x="210" y="143"/>
                  </a:lnTo>
                  <a:lnTo>
                    <a:pt x="200" y="150"/>
                  </a:lnTo>
                  <a:lnTo>
                    <a:pt x="188" y="159"/>
                  </a:lnTo>
                  <a:lnTo>
                    <a:pt x="179" y="169"/>
                  </a:lnTo>
                  <a:lnTo>
                    <a:pt x="170" y="181"/>
                  </a:lnTo>
                  <a:lnTo>
                    <a:pt x="162" y="192"/>
                  </a:lnTo>
                  <a:lnTo>
                    <a:pt x="155" y="205"/>
                  </a:lnTo>
                  <a:lnTo>
                    <a:pt x="147" y="218"/>
                  </a:lnTo>
                  <a:lnTo>
                    <a:pt x="142" y="233"/>
                  </a:lnTo>
                  <a:lnTo>
                    <a:pt x="137" y="248"/>
                  </a:lnTo>
                  <a:lnTo>
                    <a:pt x="133" y="264"/>
                  </a:lnTo>
                  <a:lnTo>
                    <a:pt x="130" y="279"/>
                  </a:lnTo>
                  <a:lnTo>
                    <a:pt x="128"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7" name="Freeform 21"/>
            <p:cNvSpPr>
              <a:spLocks noEditPoints="1"/>
            </p:cNvSpPr>
            <p:nvPr/>
          </p:nvSpPr>
          <p:spPr bwMode="auto">
            <a:xfrm>
              <a:off x="1939"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5" y="311"/>
                  </a:moveTo>
                  <a:lnTo>
                    <a:pt x="354" y="283"/>
                  </a:lnTo>
                  <a:lnTo>
                    <a:pt x="353" y="258"/>
                  </a:lnTo>
                  <a:lnTo>
                    <a:pt x="350" y="235"/>
                  </a:lnTo>
                  <a:lnTo>
                    <a:pt x="346" y="213"/>
                  </a:lnTo>
                  <a:lnTo>
                    <a:pt x="341" y="194"/>
                  </a:lnTo>
                  <a:lnTo>
                    <a:pt x="335" y="176"/>
                  </a:lnTo>
                  <a:lnTo>
                    <a:pt x="328" y="160"/>
                  </a:lnTo>
                  <a:lnTo>
                    <a:pt x="321" y="146"/>
                  </a:lnTo>
                  <a:lnTo>
                    <a:pt x="313" y="133"/>
                  </a:lnTo>
                  <a:lnTo>
                    <a:pt x="304" y="123"/>
                  </a:lnTo>
                  <a:lnTo>
                    <a:pt x="294" y="114"/>
                  </a:lnTo>
                  <a:lnTo>
                    <a:pt x="284" y="107"/>
                  </a:lnTo>
                  <a:lnTo>
                    <a:pt x="274" y="101"/>
                  </a:lnTo>
                  <a:lnTo>
                    <a:pt x="264" y="98"/>
                  </a:lnTo>
                  <a:lnTo>
                    <a:pt x="254" y="95"/>
                  </a:lnTo>
                  <a:lnTo>
                    <a:pt x="242" y="94"/>
                  </a:lnTo>
                  <a:lnTo>
                    <a:pt x="235" y="95"/>
                  </a:lnTo>
                  <a:lnTo>
                    <a:pt x="228" y="96"/>
                  </a:lnTo>
                  <a:lnTo>
                    <a:pt x="222" y="97"/>
                  </a:lnTo>
                  <a:lnTo>
                    <a:pt x="215" y="99"/>
                  </a:lnTo>
                  <a:lnTo>
                    <a:pt x="209" y="102"/>
                  </a:lnTo>
                  <a:lnTo>
                    <a:pt x="202" y="105"/>
                  </a:lnTo>
                  <a:lnTo>
                    <a:pt x="196" y="109"/>
                  </a:lnTo>
                  <a:lnTo>
                    <a:pt x="191" y="113"/>
                  </a:lnTo>
                  <a:lnTo>
                    <a:pt x="180" y="123"/>
                  </a:lnTo>
                  <a:lnTo>
                    <a:pt x="171" y="136"/>
                  </a:lnTo>
                  <a:lnTo>
                    <a:pt x="161" y="149"/>
                  </a:lnTo>
                  <a:lnTo>
                    <a:pt x="153" y="163"/>
                  </a:lnTo>
                  <a:lnTo>
                    <a:pt x="146" y="180"/>
                  </a:lnTo>
                  <a:lnTo>
                    <a:pt x="140" y="197"/>
                  </a:lnTo>
                  <a:lnTo>
                    <a:pt x="135" y="214"/>
                  </a:lnTo>
                  <a:lnTo>
                    <a:pt x="130" y="233"/>
                  </a:lnTo>
                  <a:lnTo>
                    <a:pt x="127" y="252"/>
                  </a:lnTo>
                  <a:lnTo>
                    <a:pt x="124" y="272"/>
                  </a:lnTo>
                  <a:lnTo>
                    <a:pt x="122" y="291"/>
                  </a:lnTo>
                  <a:lnTo>
                    <a:pt x="120" y="311"/>
                  </a:lnTo>
                  <a:lnTo>
                    <a:pt x="355" y="311"/>
                  </a:lnTo>
                  <a:close/>
                  <a:moveTo>
                    <a:pt x="119" y="399"/>
                  </a:moveTo>
                  <a:lnTo>
                    <a:pt x="119" y="420"/>
                  </a:lnTo>
                  <a:lnTo>
                    <a:pt x="120" y="441"/>
                  </a:lnTo>
                  <a:lnTo>
                    <a:pt x="121" y="459"/>
                  </a:lnTo>
                  <a:lnTo>
                    <a:pt x="123" y="478"/>
                  </a:lnTo>
                  <a:lnTo>
                    <a:pt x="125" y="495"/>
                  </a:lnTo>
                  <a:lnTo>
                    <a:pt x="128" y="510"/>
                  </a:lnTo>
                  <a:lnTo>
                    <a:pt x="131" y="526"/>
                  </a:lnTo>
                  <a:lnTo>
                    <a:pt x="134" y="540"/>
                  </a:lnTo>
                  <a:lnTo>
                    <a:pt x="138"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10" y="656"/>
                  </a:lnTo>
                  <a:lnTo>
                    <a:pt x="217" y="661"/>
                  </a:lnTo>
                  <a:lnTo>
                    <a:pt x="224" y="664"/>
                  </a:lnTo>
                  <a:lnTo>
                    <a:pt x="232" y="668"/>
                  </a:lnTo>
                  <a:lnTo>
                    <a:pt x="247" y="673"/>
                  </a:lnTo>
                  <a:lnTo>
                    <a:pt x="264" y="676"/>
                  </a:lnTo>
                  <a:lnTo>
                    <a:pt x="279" y="678"/>
                  </a:lnTo>
                  <a:lnTo>
                    <a:pt x="295" y="679"/>
                  </a:lnTo>
                  <a:lnTo>
                    <a:pt x="315" y="678"/>
                  </a:lnTo>
                  <a:lnTo>
                    <a:pt x="333" y="676"/>
                  </a:lnTo>
                  <a:lnTo>
                    <a:pt x="351" y="674"/>
                  </a:lnTo>
                  <a:lnTo>
                    <a:pt x="366" y="671"/>
                  </a:lnTo>
                  <a:lnTo>
                    <a:pt x="381" y="667"/>
                  </a:lnTo>
                  <a:lnTo>
                    <a:pt x="396" y="662"/>
                  </a:lnTo>
                  <a:lnTo>
                    <a:pt x="408" y="657"/>
                  </a:lnTo>
                  <a:lnTo>
                    <a:pt x="420" y="651"/>
                  </a:lnTo>
                  <a:lnTo>
                    <a:pt x="440" y="738"/>
                  </a:lnTo>
                  <a:lnTo>
                    <a:pt x="423" y="746"/>
                  </a:lnTo>
                  <a:lnTo>
                    <a:pt x="405" y="753"/>
                  </a:lnTo>
                  <a:lnTo>
                    <a:pt x="384" y="759"/>
                  </a:lnTo>
                  <a:lnTo>
                    <a:pt x="364" y="764"/>
                  </a:lnTo>
                  <a:lnTo>
                    <a:pt x="342" y="768"/>
                  </a:lnTo>
                  <a:lnTo>
                    <a:pt x="319" y="771"/>
                  </a:lnTo>
                  <a:lnTo>
                    <a:pt x="297" y="773"/>
                  </a:lnTo>
                  <a:lnTo>
                    <a:pt x="274" y="773"/>
                  </a:lnTo>
                  <a:lnTo>
                    <a:pt x="258" y="773"/>
                  </a:lnTo>
                  <a:lnTo>
                    <a:pt x="241" y="771"/>
                  </a:lnTo>
                  <a:lnTo>
                    <a:pt x="225" y="769"/>
                  </a:lnTo>
                  <a:lnTo>
                    <a:pt x="211" y="767"/>
                  </a:lnTo>
                  <a:lnTo>
                    <a:pt x="195" y="763"/>
                  </a:lnTo>
                  <a:lnTo>
                    <a:pt x="182" y="758"/>
                  </a:lnTo>
                  <a:lnTo>
                    <a:pt x="168" y="753"/>
                  </a:lnTo>
                  <a:lnTo>
                    <a:pt x="155" y="747"/>
                  </a:lnTo>
                  <a:lnTo>
                    <a:pt x="142" y="740"/>
                  </a:lnTo>
                  <a:lnTo>
                    <a:pt x="131" y="733"/>
                  </a:lnTo>
                  <a:lnTo>
                    <a:pt x="119" y="724"/>
                  </a:lnTo>
                  <a:lnTo>
                    <a:pt x="108" y="715"/>
                  </a:lnTo>
                  <a:lnTo>
                    <a:pt x="98" y="705"/>
                  </a:lnTo>
                  <a:lnTo>
                    <a:pt x="88" y="695"/>
                  </a:lnTo>
                  <a:lnTo>
                    <a:pt x="79" y="683"/>
                  </a:lnTo>
                  <a:lnTo>
                    <a:pt x="69" y="671"/>
                  </a:lnTo>
                  <a:lnTo>
                    <a:pt x="61" y="659"/>
                  </a:lnTo>
                  <a:lnTo>
                    <a:pt x="53" y="645"/>
                  </a:lnTo>
                  <a:lnTo>
                    <a:pt x="46" y="631"/>
                  </a:lnTo>
                  <a:lnTo>
                    <a:pt x="40" y="617"/>
                  </a:lnTo>
                  <a:lnTo>
                    <a:pt x="34" y="601"/>
                  </a:lnTo>
                  <a:lnTo>
                    <a:pt x="27" y="585"/>
                  </a:lnTo>
                  <a:lnTo>
                    <a:pt x="22" y="569"/>
                  </a:lnTo>
                  <a:lnTo>
                    <a:pt x="17" y="552"/>
                  </a:lnTo>
                  <a:lnTo>
                    <a:pt x="13" y="534"/>
                  </a:lnTo>
                  <a:lnTo>
                    <a:pt x="10" y="516"/>
                  </a:lnTo>
                  <a:lnTo>
                    <a:pt x="7" y="497"/>
                  </a:lnTo>
                  <a:lnTo>
                    <a:pt x="5" y="479"/>
                  </a:lnTo>
                  <a:lnTo>
                    <a:pt x="3" y="458"/>
                  </a:lnTo>
                  <a:lnTo>
                    <a:pt x="2" y="438"/>
                  </a:lnTo>
                  <a:lnTo>
                    <a:pt x="1" y="417"/>
                  </a:lnTo>
                  <a:lnTo>
                    <a:pt x="0" y="396"/>
                  </a:lnTo>
                  <a:lnTo>
                    <a:pt x="1" y="373"/>
                  </a:lnTo>
                  <a:lnTo>
                    <a:pt x="2" y="352"/>
                  </a:lnTo>
                  <a:lnTo>
                    <a:pt x="3" y="330"/>
                  </a:lnTo>
                  <a:lnTo>
                    <a:pt x="5" y="310"/>
                  </a:lnTo>
                  <a:lnTo>
                    <a:pt x="8" y="289"/>
                  </a:lnTo>
                  <a:lnTo>
                    <a:pt x="11" y="270"/>
                  </a:lnTo>
                  <a:lnTo>
                    <a:pt x="15" y="250"/>
                  </a:lnTo>
                  <a:lnTo>
                    <a:pt x="19" y="232"/>
                  </a:lnTo>
                  <a:lnTo>
                    <a:pt x="23" y="213"/>
                  </a:lnTo>
                  <a:lnTo>
                    <a:pt x="30" y="197"/>
                  </a:lnTo>
                  <a:lnTo>
                    <a:pt x="35" y="180"/>
                  </a:lnTo>
                  <a:lnTo>
                    <a:pt x="41" y="164"/>
                  </a:lnTo>
                  <a:lnTo>
                    <a:pt x="48" y="149"/>
                  </a:lnTo>
                  <a:lnTo>
                    <a:pt x="55" y="134"/>
                  </a:lnTo>
                  <a:lnTo>
                    <a:pt x="63" y="120"/>
                  </a:lnTo>
                  <a:lnTo>
                    <a:pt x="71" y="107"/>
                  </a:lnTo>
                  <a:lnTo>
                    <a:pt x="80" y="95"/>
                  </a:lnTo>
                  <a:lnTo>
                    <a:pt x="89" y="83"/>
                  </a:lnTo>
                  <a:lnTo>
                    <a:pt x="98" y="72"/>
                  </a:lnTo>
                  <a:lnTo>
                    <a:pt x="108" y="62"/>
                  </a:lnTo>
                  <a:lnTo>
                    <a:pt x="119" y="53"/>
                  </a:lnTo>
                  <a:lnTo>
                    <a:pt x="129" y="43"/>
                  </a:lnTo>
                  <a:lnTo>
                    <a:pt x="140" y="35"/>
                  </a:lnTo>
                  <a:lnTo>
                    <a:pt x="151" y="28"/>
                  </a:lnTo>
                  <a:lnTo>
                    <a:pt x="164" y="22"/>
                  </a:lnTo>
                  <a:lnTo>
                    <a:pt x="176" y="17"/>
                  </a:lnTo>
                  <a:lnTo>
                    <a:pt x="188" y="12"/>
                  </a:lnTo>
                  <a:lnTo>
                    <a:pt x="201" y="8"/>
                  </a:lnTo>
                  <a:lnTo>
                    <a:pt x="214" y="4"/>
                  </a:lnTo>
                  <a:lnTo>
                    <a:pt x="227" y="2"/>
                  </a:lnTo>
                  <a:lnTo>
                    <a:pt x="241" y="1"/>
                  </a:lnTo>
                  <a:lnTo>
                    <a:pt x="256" y="0"/>
                  </a:lnTo>
                  <a:lnTo>
                    <a:pt x="269" y="1"/>
                  </a:lnTo>
                  <a:lnTo>
                    <a:pt x="282" y="2"/>
                  </a:lnTo>
                  <a:lnTo>
                    <a:pt x="295" y="4"/>
                  </a:lnTo>
                  <a:lnTo>
                    <a:pt x="308" y="8"/>
                  </a:lnTo>
                  <a:lnTo>
                    <a:pt x="320" y="12"/>
                  </a:lnTo>
                  <a:lnTo>
                    <a:pt x="331" y="17"/>
                  </a:lnTo>
                  <a:lnTo>
                    <a:pt x="343" y="22"/>
                  </a:lnTo>
                  <a:lnTo>
                    <a:pt x="353" y="29"/>
                  </a:lnTo>
                  <a:lnTo>
                    <a:pt x="363" y="35"/>
                  </a:lnTo>
                  <a:lnTo>
                    <a:pt x="372" y="43"/>
                  </a:lnTo>
                  <a:lnTo>
                    <a:pt x="381" y="52"/>
                  </a:lnTo>
                  <a:lnTo>
                    <a:pt x="390" y="61"/>
                  </a:lnTo>
                  <a:lnTo>
                    <a:pt x="398" y="70"/>
                  </a:lnTo>
                  <a:lnTo>
                    <a:pt x="406" y="80"/>
                  </a:lnTo>
                  <a:lnTo>
                    <a:pt x="413" y="91"/>
                  </a:lnTo>
                  <a:lnTo>
                    <a:pt x="419" y="103"/>
                  </a:lnTo>
                  <a:lnTo>
                    <a:pt x="425" y="114"/>
                  </a:lnTo>
                  <a:lnTo>
                    <a:pt x="432" y="126"/>
                  </a:lnTo>
                  <a:lnTo>
                    <a:pt x="437" y="140"/>
                  </a:lnTo>
                  <a:lnTo>
                    <a:pt x="442" y="152"/>
                  </a:lnTo>
                  <a:lnTo>
                    <a:pt x="450" y="180"/>
                  </a:lnTo>
                  <a:lnTo>
                    <a:pt x="457" y="208"/>
                  </a:lnTo>
                  <a:lnTo>
                    <a:pt x="463" y="238"/>
                  </a:lnTo>
                  <a:lnTo>
                    <a:pt x="466" y="268"/>
                  </a:lnTo>
                  <a:lnTo>
                    <a:pt x="468" y="299"/>
                  </a:lnTo>
                  <a:lnTo>
                    <a:pt x="469" y="330"/>
                  </a:lnTo>
                  <a:lnTo>
                    <a:pt x="469" y="351"/>
                  </a:lnTo>
                  <a:lnTo>
                    <a:pt x="468" y="369"/>
                  </a:lnTo>
                  <a:lnTo>
                    <a:pt x="467" y="384"/>
                  </a:lnTo>
                  <a:lnTo>
                    <a:pt x="466" y="399"/>
                  </a:lnTo>
                  <a:lnTo>
                    <a:pt x="119"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8" name="Freeform 22"/>
            <p:cNvSpPr>
              <a:spLocks/>
            </p:cNvSpPr>
            <p:nvPr/>
          </p:nvSpPr>
          <p:spPr bwMode="auto">
            <a:xfrm>
              <a:off x="2140" y="1913"/>
              <a:ext cx="158" cy="255"/>
            </a:xfrm>
            <a:custGeom>
              <a:avLst/>
              <a:gdLst>
                <a:gd name="T0" fmla="*/ 0 w 468"/>
                <a:gd name="T1" fmla="*/ 0 h 764"/>
                <a:gd name="T2" fmla="*/ 0 w 468"/>
                <a:gd name="T3" fmla="*/ 0 h 764"/>
                <a:gd name="T4" fmla="*/ 0 w 468"/>
                <a:gd name="T5" fmla="*/ 0 h 764"/>
                <a:gd name="T6" fmla="*/ 0 w 468"/>
                <a:gd name="T7" fmla="*/ 0 h 764"/>
                <a:gd name="T8" fmla="*/ 0 w 468"/>
                <a:gd name="T9" fmla="*/ 0 h 764"/>
                <a:gd name="T10" fmla="*/ 0 w 468"/>
                <a:gd name="T11" fmla="*/ 0 h 764"/>
                <a:gd name="T12" fmla="*/ 0 w 468"/>
                <a:gd name="T13" fmla="*/ 0 h 764"/>
                <a:gd name="T14" fmla="*/ 0 w 468"/>
                <a:gd name="T15" fmla="*/ 0 h 764"/>
                <a:gd name="T16" fmla="*/ 0 w 468"/>
                <a:gd name="T17" fmla="*/ 0 h 764"/>
                <a:gd name="T18" fmla="*/ 0 w 468"/>
                <a:gd name="T19" fmla="*/ 0 h 764"/>
                <a:gd name="T20" fmla="*/ 0 w 468"/>
                <a:gd name="T21" fmla="*/ 0 h 764"/>
                <a:gd name="T22" fmla="*/ 0 w 468"/>
                <a:gd name="T23" fmla="*/ 0 h 764"/>
                <a:gd name="T24" fmla="*/ 0 w 468"/>
                <a:gd name="T25" fmla="*/ 0 h 764"/>
                <a:gd name="T26" fmla="*/ 0 w 468"/>
                <a:gd name="T27" fmla="*/ 0 h 764"/>
                <a:gd name="T28" fmla="*/ 0 w 468"/>
                <a:gd name="T29" fmla="*/ 0 h 764"/>
                <a:gd name="T30" fmla="*/ 0 w 468"/>
                <a:gd name="T31" fmla="*/ 0 h 764"/>
                <a:gd name="T32" fmla="*/ 0 w 468"/>
                <a:gd name="T33" fmla="*/ 0 h 764"/>
                <a:gd name="T34" fmla="*/ 0 w 468"/>
                <a:gd name="T35" fmla="*/ 0 h 764"/>
                <a:gd name="T36" fmla="*/ 0 w 468"/>
                <a:gd name="T37" fmla="*/ 0 h 764"/>
                <a:gd name="T38" fmla="*/ 0 w 468"/>
                <a:gd name="T39" fmla="*/ 0 h 764"/>
                <a:gd name="T40" fmla="*/ 0 w 468"/>
                <a:gd name="T41" fmla="*/ 0 h 764"/>
                <a:gd name="T42" fmla="*/ 0 w 468"/>
                <a:gd name="T43" fmla="*/ 0 h 764"/>
                <a:gd name="T44" fmla="*/ 0 w 468"/>
                <a:gd name="T45" fmla="*/ 0 h 764"/>
                <a:gd name="T46" fmla="*/ 0 w 468"/>
                <a:gd name="T47" fmla="*/ 0 h 764"/>
                <a:gd name="T48" fmla="*/ 0 w 468"/>
                <a:gd name="T49" fmla="*/ 0 h 764"/>
                <a:gd name="T50" fmla="*/ 0 w 468"/>
                <a:gd name="T51" fmla="*/ 0 h 764"/>
                <a:gd name="T52" fmla="*/ 0 w 468"/>
                <a:gd name="T53" fmla="*/ 0 h 764"/>
                <a:gd name="T54" fmla="*/ 0 w 468"/>
                <a:gd name="T55" fmla="*/ 0 h 764"/>
                <a:gd name="T56" fmla="*/ 0 w 468"/>
                <a:gd name="T57" fmla="*/ 0 h 764"/>
                <a:gd name="T58" fmla="*/ 0 w 468"/>
                <a:gd name="T59" fmla="*/ 0 h 764"/>
                <a:gd name="T60" fmla="*/ 0 w 468"/>
                <a:gd name="T61" fmla="*/ 0 h 764"/>
                <a:gd name="T62" fmla="*/ 0 w 468"/>
                <a:gd name="T63" fmla="*/ 0 h 764"/>
                <a:gd name="T64" fmla="*/ 0 w 468"/>
                <a:gd name="T65" fmla="*/ 0 h 764"/>
                <a:gd name="T66" fmla="*/ 0 w 468"/>
                <a:gd name="T67" fmla="*/ 0 h 764"/>
                <a:gd name="T68" fmla="*/ 0 w 468"/>
                <a:gd name="T69" fmla="*/ 0 h 764"/>
                <a:gd name="T70" fmla="*/ 0 w 468"/>
                <a:gd name="T71" fmla="*/ 0 h 764"/>
                <a:gd name="T72" fmla="*/ 0 w 468"/>
                <a:gd name="T73" fmla="*/ 0 h 764"/>
                <a:gd name="T74" fmla="*/ 0 w 468"/>
                <a:gd name="T75" fmla="*/ 0 h 764"/>
                <a:gd name="T76" fmla="*/ 0 w 468"/>
                <a:gd name="T77" fmla="*/ 0 h 764"/>
                <a:gd name="T78" fmla="*/ 0 w 468"/>
                <a:gd name="T79" fmla="*/ 0 h 764"/>
                <a:gd name="T80" fmla="*/ 0 w 468"/>
                <a:gd name="T81" fmla="*/ 0 h 764"/>
                <a:gd name="T82" fmla="*/ 0 w 468"/>
                <a:gd name="T83" fmla="*/ 0 h 764"/>
                <a:gd name="T84" fmla="*/ 0 w 468"/>
                <a:gd name="T85" fmla="*/ 0 h 764"/>
                <a:gd name="T86" fmla="*/ 0 w 468"/>
                <a:gd name="T87" fmla="*/ 0 h 764"/>
                <a:gd name="T88" fmla="*/ 0 w 468"/>
                <a:gd name="T89" fmla="*/ 0 h 764"/>
                <a:gd name="T90" fmla="*/ 0 w 468"/>
                <a:gd name="T91" fmla="*/ 0 h 764"/>
                <a:gd name="T92" fmla="*/ 0 w 468"/>
                <a:gd name="T93" fmla="*/ 0 h 764"/>
                <a:gd name="T94" fmla="*/ 0 w 468"/>
                <a:gd name="T95" fmla="*/ 0 h 764"/>
                <a:gd name="T96" fmla="*/ 0 w 468"/>
                <a:gd name="T97" fmla="*/ 0 h 764"/>
                <a:gd name="T98" fmla="*/ 0 w 468"/>
                <a:gd name="T99" fmla="*/ 0 h 7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764"/>
                <a:gd name="T152" fmla="*/ 468 w 468"/>
                <a:gd name="T153" fmla="*/ 764 h 7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764">
                  <a:moveTo>
                    <a:pt x="6" y="206"/>
                  </a:moveTo>
                  <a:lnTo>
                    <a:pt x="6" y="174"/>
                  </a:lnTo>
                  <a:lnTo>
                    <a:pt x="5" y="147"/>
                  </a:lnTo>
                  <a:lnTo>
                    <a:pt x="5" y="121"/>
                  </a:lnTo>
                  <a:lnTo>
                    <a:pt x="4" y="99"/>
                  </a:lnTo>
                  <a:lnTo>
                    <a:pt x="3" y="76"/>
                  </a:lnTo>
                  <a:lnTo>
                    <a:pt x="2" y="55"/>
                  </a:lnTo>
                  <a:lnTo>
                    <a:pt x="1" y="34"/>
                  </a:lnTo>
                  <a:lnTo>
                    <a:pt x="0" y="12"/>
                  </a:lnTo>
                  <a:lnTo>
                    <a:pt x="105" y="12"/>
                  </a:lnTo>
                  <a:lnTo>
                    <a:pt x="111" y="104"/>
                  </a:lnTo>
                  <a:lnTo>
                    <a:pt x="114" y="104"/>
                  </a:lnTo>
                  <a:lnTo>
                    <a:pt x="120" y="93"/>
                  </a:lnTo>
                  <a:lnTo>
                    <a:pt x="127" y="81"/>
                  </a:lnTo>
                  <a:lnTo>
                    <a:pt x="135" y="71"/>
                  </a:lnTo>
                  <a:lnTo>
                    <a:pt x="144" y="62"/>
                  </a:lnTo>
                  <a:lnTo>
                    <a:pt x="153" y="53"/>
                  </a:lnTo>
                  <a:lnTo>
                    <a:pt x="162" y="44"/>
                  </a:lnTo>
                  <a:lnTo>
                    <a:pt x="172" y="36"/>
                  </a:lnTo>
                  <a:lnTo>
                    <a:pt x="182" y="29"/>
                  </a:lnTo>
                  <a:lnTo>
                    <a:pt x="194" y="23"/>
                  </a:lnTo>
                  <a:lnTo>
                    <a:pt x="206" y="17"/>
                  </a:lnTo>
                  <a:lnTo>
                    <a:pt x="218" y="13"/>
                  </a:lnTo>
                  <a:lnTo>
                    <a:pt x="230" y="9"/>
                  </a:lnTo>
                  <a:lnTo>
                    <a:pt x="244" y="5"/>
                  </a:lnTo>
                  <a:lnTo>
                    <a:pt x="257" y="2"/>
                  </a:lnTo>
                  <a:lnTo>
                    <a:pt x="271" y="1"/>
                  </a:lnTo>
                  <a:lnTo>
                    <a:pt x="287" y="0"/>
                  </a:lnTo>
                  <a:lnTo>
                    <a:pt x="305" y="1"/>
                  </a:lnTo>
                  <a:lnTo>
                    <a:pt x="324" y="4"/>
                  </a:lnTo>
                  <a:lnTo>
                    <a:pt x="333" y="6"/>
                  </a:lnTo>
                  <a:lnTo>
                    <a:pt x="342" y="9"/>
                  </a:lnTo>
                  <a:lnTo>
                    <a:pt x="350" y="12"/>
                  </a:lnTo>
                  <a:lnTo>
                    <a:pt x="358" y="16"/>
                  </a:lnTo>
                  <a:lnTo>
                    <a:pt x="367" y="20"/>
                  </a:lnTo>
                  <a:lnTo>
                    <a:pt x="375" y="24"/>
                  </a:lnTo>
                  <a:lnTo>
                    <a:pt x="382" y="29"/>
                  </a:lnTo>
                  <a:lnTo>
                    <a:pt x="389" y="34"/>
                  </a:lnTo>
                  <a:lnTo>
                    <a:pt x="396" y="40"/>
                  </a:lnTo>
                  <a:lnTo>
                    <a:pt x="403" y="47"/>
                  </a:lnTo>
                  <a:lnTo>
                    <a:pt x="410" y="54"/>
                  </a:lnTo>
                  <a:lnTo>
                    <a:pt x="417" y="62"/>
                  </a:lnTo>
                  <a:lnTo>
                    <a:pt x="422" y="70"/>
                  </a:lnTo>
                  <a:lnTo>
                    <a:pt x="428" y="78"/>
                  </a:lnTo>
                  <a:lnTo>
                    <a:pt x="433" y="87"/>
                  </a:lnTo>
                  <a:lnTo>
                    <a:pt x="438" y="98"/>
                  </a:lnTo>
                  <a:lnTo>
                    <a:pt x="442" y="108"/>
                  </a:lnTo>
                  <a:lnTo>
                    <a:pt x="446" y="118"/>
                  </a:lnTo>
                  <a:lnTo>
                    <a:pt x="450" y="129"/>
                  </a:lnTo>
                  <a:lnTo>
                    <a:pt x="455" y="142"/>
                  </a:lnTo>
                  <a:lnTo>
                    <a:pt x="461" y="167"/>
                  </a:lnTo>
                  <a:lnTo>
                    <a:pt x="465" y="196"/>
                  </a:lnTo>
                  <a:lnTo>
                    <a:pt x="467" y="226"/>
                  </a:lnTo>
                  <a:lnTo>
                    <a:pt x="468" y="258"/>
                  </a:lnTo>
                  <a:lnTo>
                    <a:pt x="468" y="764"/>
                  </a:lnTo>
                  <a:lnTo>
                    <a:pt x="348" y="764"/>
                  </a:lnTo>
                  <a:lnTo>
                    <a:pt x="348" y="281"/>
                  </a:lnTo>
                  <a:lnTo>
                    <a:pt x="348" y="264"/>
                  </a:lnTo>
                  <a:lnTo>
                    <a:pt x="347" y="247"/>
                  </a:lnTo>
                  <a:lnTo>
                    <a:pt x="346" y="231"/>
                  </a:lnTo>
                  <a:lnTo>
                    <a:pt x="344" y="214"/>
                  </a:lnTo>
                  <a:lnTo>
                    <a:pt x="342" y="199"/>
                  </a:lnTo>
                  <a:lnTo>
                    <a:pt x="339" y="185"/>
                  </a:lnTo>
                  <a:lnTo>
                    <a:pt x="334" y="170"/>
                  </a:lnTo>
                  <a:lnTo>
                    <a:pt x="329" y="157"/>
                  </a:lnTo>
                  <a:lnTo>
                    <a:pt x="323" y="146"/>
                  </a:lnTo>
                  <a:lnTo>
                    <a:pt x="315" y="134"/>
                  </a:lnTo>
                  <a:lnTo>
                    <a:pt x="307" y="125"/>
                  </a:lnTo>
                  <a:lnTo>
                    <a:pt x="297" y="117"/>
                  </a:lnTo>
                  <a:lnTo>
                    <a:pt x="292" y="114"/>
                  </a:lnTo>
                  <a:lnTo>
                    <a:pt x="286" y="111"/>
                  </a:lnTo>
                  <a:lnTo>
                    <a:pt x="281" y="108"/>
                  </a:lnTo>
                  <a:lnTo>
                    <a:pt x="273" y="106"/>
                  </a:lnTo>
                  <a:lnTo>
                    <a:pt x="267" y="104"/>
                  </a:lnTo>
                  <a:lnTo>
                    <a:pt x="260" y="103"/>
                  </a:lnTo>
                  <a:lnTo>
                    <a:pt x="252" y="102"/>
                  </a:lnTo>
                  <a:lnTo>
                    <a:pt x="245" y="102"/>
                  </a:lnTo>
                  <a:lnTo>
                    <a:pt x="235" y="103"/>
                  </a:lnTo>
                  <a:lnTo>
                    <a:pt x="225" y="104"/>
                  </a:lnTo>
                  <a:lnTo>
                    <a:pt x="217" y="106"/>
                  </a:lnTo>
                  <a:lnTo>
                    <a:pt x="208" y="110"/>
                  </a:lnTo>
                  <a:lnTo>
                    <a:pt x="199" y="114"/>
                  </a:lnTo>
                  <a:lnTo>
                    <a:pt x="191" y="119"/>
                  </a:lnTo>
                  <a:lnTo>
                    <a:pt x="182" y="125"/>
                  </a:lnTo>
                  <a:lnTo>
                    <a:pt x="175" y="132"/>
                  </a:lnTo>
                  <a:lnTo>
                    <a:pt x="168" y="141"/>
                  </a:lnTo>
                  <a:lnTo>
                    <a:pt x="161" y="150"/>
                  </a:lnTo>
                  <a:lnTo>
                    <a:pt x="155" y="160"/>
                  </a:lnTo>
                  <a:lnTo>
                    <a:pt x="149" y="170"/>
                  </a:lnTo>
                  <a:lnTo>
                    <a:pt x="144" y="183"/>
                  </a:lnTo>
                  <a:lnTo>
                    <a:pt x="139" y="195"/>
                  </a:lnTo>
                  <a:lnTo>
                    <a:pt x="135" y="208"/>
                  </a:lnTo>
                  <a:lnTo>
                    <a:pt x="132" y="224"/>
                  </a:lnTo>
                  <a:lnTo>
                    <a:pt x="129" y="238"/>
                  </a:lnTo>
                  <a:lnTo>
                    <a:pt x="127" y="254"/>
                  </a:lnTo>
                  <a:lnTo>
                    <a:pt x="126" y="273"/>
                  </a:lnTo>
                  <a:lnTo>
                    <a:pt x="126" y="291"/>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9" name="Freeform 23"/>
            <p:cNvSpPr>
              <a:spLocks/>
            </p:cNvSpPr>
            <p:nvPr/>
          </p:nvSpPr>
          <p:spPr bwMode="auto">
            <a:xfrm>
              <a:off x="2351" y="1808"/>
              <a:ext cx="158" cy="360"/>
            </a:xfrm>
            <a:custGeom>
              <a:avLst/>
              <a:gdLst>
                <a:gd name="T0" fmla="*/ 0 w 458"/>
                <a:gd name="T1" fmla="*/ 0 h 1076"/>
                <a:gd name="T2" fmla="*/ 0 w 458"/>
                <a:gd name="T3" fmla="*/ 0 h 1076"/>
                <a:gd name="T4" fmla="*/ 0 w 458"/>
                <a:gd name="T5" fmla="*/ 0 h 1076"/>
                <a:gd name="T6" fmla="*/ 0 w 458"/>
                <a:gd name="T7" fmla="*/ 0 h 1076"/>
                <a:gd name="T8" fmla="*/ 0 w 458"/>
                <a:gd name="T9" fmla="*/ 0 h 1076"/>
                <a:gd name="T10" fmla="*/ 0 w 458"/>
                <a:gd name="T11" fmla="*/ 0 h 1076"/>
                <a:gd name="T12" fmla="*/ 0 w 458"/>
                <a:gd name="T13" fmla="*/ 0 h 1076"/>
                <a:gd name="T14" fmla="*/ 0 w 458"/>
                <a:gd name="T15" fmla="*/ 0 h 1076"/>
                <a:gd name="T16" fmla="*/ 0 w 458"/>
                <a:gd name="T17" fmla="*/ 0 h 1076"/>
                <a:gd name="T18" fmla="*/ 0 w 458"/>
                <a:gd name="T19" fmla="*/ 0 h 1076"/>
                <a:gd name="T20" fmla="*/ 0 w 458"/>
                <a:gd name="T21" fmla="*/ 0 h 1076"/>
                <a:gd name="T22" fmla="*/ 0 w 458"/>
                <a:gd name="T23" fmla="*/ 0 h 1076"/>
                <a:gd name="T24" fmla="*/ 0 w 458"/>
                <a:gd name="T25" fmla="*/ 0 h 1076"/>
                <a:gd name="T26" fmla="*/ 0 w 458"/>
                <a:gd name="T27" fmla="*/ 0 h 1076"/>
                <a:gd name="T28" fmla="*/ 0 w 458"/>
                <a:gd name="T29" fmla="*/ 0 h 1076"/>
                <a:gd name="T30" fmla="*/ 0 w 458"/>
                <a:gd name="T31" fmla="*/ 0 h 1076"/>
                <a:gd name="T32" fmla="*/ 0 w 458"/>
                <a:gd name="T33" fmla="*/ 0 h 1076"/>
                <a:gd name="T34" fmla="*/ 0 w 458"/>
                <a:gd name="T35" fmla="*/ 0 h 10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8"/>
                <a:gd name="T55" fmla="*/ 0 h 1076"/>
                <a:gd name="T56" fmla="*/ 458 w 458"/>
                <a:gd name="T57" fmla="*/ 1076 h 10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8" h="1076">
                  <a:moveTo>
                    <a:pt x="117" y="674"/>
                  </a:moveTo>
                  <a:lnTo>
                    <a:pt x="120" y="674"/>
                  </a:lnTo>
                  <a:lnTo>
                    <a:pt x="131" y="651"/>
                  </a:lnTo>
                  <a:lnTo>
                    <a:pt x="141" y="630"/>
                  </a:lnTo>
                  <a:lnTo>
                    <a:pt x="151" y="609"/>
                  </a:lnTo>
                  <a:lnTo>
                    <a:pt x="161" y="590"/>
                  </a:lnTo>
                  <a:lnTo>
                    <a:pt x="310" y="324"/>
                  </a:lnTo>
                  <a:lnTo>
                    <a:pt x="439" y="324"/>
                  </a:lnTo>
                  <a:lnTo>
                    <a:pt x="240" y="641"/>
                  </a:lnTo>
                  <a:lnTo>
                    <a:pt x="458" y="1076"/>
                  </a:lnTo>
                  <a:lnTo>
                    <a:pt x="324" y="1076"/>
                  </a:lnTo>
                  <a:lnTo>
                    <a:pt x="161" y="722"/>
                  </a:lnTo>
                  <a:lnTo>
                    <a:pt x="117" y="792"/>
                  </a:lnTo>
                  <a:lnTo>
                    <a:pt x="117" y="1076"/>
                  </a:lnTo>
                  <a:lnTo>
                    <a:pt x="0" y="1076"/>
                  </a:lnTo>
                  <a:lnTo>
                    <a:pt x="0" y="0"/>
                  </a:lnTo>
                  <a:lnTo>
                    <a:pt x="117" y="0"/>
                  </a:lnTo>
                  <a:lnTo>
                    <a:pt x="117" y="674"/>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0" name="Freeform 24"/>
            <p:cNvSpPr>
              <a:spLocks noEditPoints="1"/>
            </p:cNvSpPr>
            <p:nvPr/>
          </p:nvSpPr>
          <p:spPr bwMode="auto">
            <a:xfrm>
              <a:off x="2517" y="1913"/>
              <a:ext cx="167"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8" y="559"/>
                  </a:lnTo>
                  <a:lnTo>
                    <a:pt x="144" y="582"/>
                  </a:lnTo>
                  <a:lnTo>
                    <a:pt x="152" y="602"/>
                  </a:lnTo>
                  <a:lnTo>
                    <a:pt x="162" y="622"/>
                  </a:lnTo>
                  <a:lnTo>
                    <a:pt x="167"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9" y="680"/>
                  </a:lnTo>
                  <a:lnTo>
                    <a:pt x="277" y="677"/>
                  </a:lnTo>
                  <a:lnTo>
                    <a:pt x="285" y="674"/>
                  </a:lnTo>
                  <a:lnTo>
                    <a:pt x="293" y="670"/>
                  </a:lnTo>
                  <a:lnTo>
                    <a:pt x="300" y="665"/>
                  </a:lnTo>
                  <a:lnTo>
                    <a:pt x="307" y="659"/>
                  </a:lnTo>
                  <a:lnTo>
                    <a:pt x="313" y="653"/>
                  </a:lnTo>
                  <a:lnTo>
                    <a:pt x="319" y="645"/>
                  </a:lnTo>
                  <a:lnTo>
                    <a:pt x="324" y="637"/>
                  </a:lnTo>
                  <a:lnTo>
                    <a:pt x="329" y="629"/>
                  </a:lnTo>
                  <a:lnTo>
                    <a:pt x="334" y="620"/>
                  </a:lnTo>
                  <a:lnTo>
                    <a:pt x="344" y="600"/>
                  </a:lnTo>
                  <a:lnTo>
                    <a:pt x="351" y="579"/>
                  </a:lnTo>
                  <a:lnTo>
                    <a:pt x="357" y="556"/>
                  </a:lnTo>
                  <a:lnTo>
                    <a:pt x="362" y="533"/>
                  </a:lnTo>
                  <a:lnTo>
                    <a:pt x="366" y="508"/>
                  </a:lnTo>
                  <a:lnTo>
                    <a:pt x="369" y="484"/>
                  </a:lnTo>
                  <a:lnTo>
                    <a:pt x="372" y="459"/>
                  </a:lnTo>
                  <a:lnTo>
                    <a:pt x="373" y="435"/>
                  </a:lnTo>
                  <a:lnTo>
                    <a:pt x="374" y="411"/>
                  </a:lnTo>
                  <a:lnTo>
                    <a:pt x="374" y="388"/>
                  </a:lnTo>
                  <a:lnTo>
                    <a:pt x="374" y="366"/>
                  </a:lnTo>
                  <a:lnTo>
                    <a:pt x="373" y="342"/>
                  </a:lnTo>
                  <a:lnTo>
                    <a:pt x="372" y="318"/>
                  </a:lnTo>
                  <a:lnTo>
                    <a:pt x="369" y="293"/>
                  </a:lnTo>
                  <a:lnTo>
                    <a:pt x="366" y="270"/>
                  </a:lnTo>
                  <a:lnTo>
                    <a:pt x="362" y="245"/>
                  </a:lnTo>
                  <a:lnTo>
                    <a:pt x="357" y="222"/>
                  </a:lnTo>
                  <a:lnTo>
                    <a:pt x="351" y="199"/>
                  </a:lnTo>
                  <a:lnTo>
                    <a:pt x="343" y="178"/>
                  </a:lnTo>
                  <a:lnTo>
                    <a:pt x="333" y="158"/>
                  </a:lnTo>
                  <a:lnTo>
                    <a:pt x="329" y="149"/>
                  </a:lnTo>
                  <a:lnTo>
                    <a:pt x="323" y="141"/>
                  </a:lnTo>
                  <a:lnTo>
                    <a:pt x="318" y="132"/>
                  </a:lnTo>
                  <a:lnTo>
                    <a:pt x="312" y="125"/>
                  </a:lnTo>
                  <a:lnTo>
                    <a:pt x="305" y="118"/>
                  </a:lnTo>
                  <a:lnTo>
                    <a:pt x="298" y="113"/>
                  </a:lnTo>
                  <a:lnTo>
                    <a:pt x="291" y="108"/>
                  </a:lnTo>
                  <a:lnTo>
                    <a:pt x="283" y="104"/>
                  </a:lnTo>
                  <a:lnTo>
                    <a:pt x="275" y="100"/>
                  </a:lnTo>
                  <a:lnTo>
                    <a:pt x="266" y="98"/>
                  </a:lnTo>
                  <a:lnTo>
                    <a:pt x="257" y="97"/>
                  </a:lnTo>
                  <a:lnTo>
                    <a:pt x="248" y="96"/>
                  </a:lnTo>
                  <a:lnTo>
                    <a:pt x="237" y="97"/>
                  </a:lnTo>
                  <a:lnTo>
                    <a:pt x="228" y="98"/>
                  </a:lnTo>
                  <a:lnTo>
                    <a:pt x="219" y="100"/>
                  </a:lnTo>
                  <a:lnTo>
                    <a:pt x="211" y="104"/>
                  </a:lnTo>
                  <a:lnTo>
                    <a:pt x="204"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3" y="318"/>
                  </a:lnTo>
                  <a:lnTo>
                    <a:pt x="121" y="342"/>
                  </a:lnTo>
                  <a:lnTo>
                    <a:pt x="120" y="366"/>
                  </a:lnTo>
                  <a:lnTo>
                    <a:pt x="120" y="388"/>
                  </a:lnTo>
                  <a:close/>
                  <a:moveTo>
                    <a:pt x="494" y="388"/>
                  </a:moveTo>
                  <a:lnTo>
                    <a:pt x="494" y="415"/>
                  </a:lnTo>
                  <a:lnTo>
                    <a:pt x="493"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3" y="692"/>
                  </a:lnTo>
                  <a:lnTo>
                    <a:pt x="404"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8" y="772"/>
                  </a:lnTo>
                  <a:lnTo>
                    <a:pt x="277" y="775"/>
                  </a:lnTo>
                  <a:lnTo>
                    <a:pt x="266" y="776"/>
                  </a:lnTo>
                  <a:lnTo>
                    <a:pt x="255" y="777"/>
                  </a:lnTo>
                  <a:lnTo>
                    <a:pt x="244" y="777"/>
                  </a:lnTo>
                  <a:lnTo>
                    <a:pt x="231" y="777"/>
                  </a:lnTo>
                  <a:lnTo>
                    <a:pt x="219" y="776"/>
                  </a:lnTo>
                  <a:lnTo>
                    <a:pt x="207" y="773"/>
                  </a:lnTo>
                  <a:lnTo>
                    <a:pt x="194" y="771"/>
                  </a:lnTo>
                  <a:lnTo>
                    <a:pt x="183" y="767"/>
                  </a:lnTo>
                  <a:lnTo>
                    <a:pt x="172" y="763"/>
                  </a:lnTo>
                  <a:lnTo>
                    <a:pt x="160" y="759"/>
                  </a:lnTo>
                  <a:lnTo>
                    <a:pt x="149"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6" y="613"/>
                  </a:lnTo>
                  <a:lnTo>
                    <a:pt x="30" y="596"/>
                  </a:lnTo>
                  <a:lnTo>
                    <a:pt x="25" y="579"/>
                  </a:lnTo>
                  <a:lnTo>
                    <a:pt x="19" y="562"/>
                  </a:lnTo>
                  <a:lnTo>
                    <a:pt x="15" y="543"/>
                  </a:lnTo>
                  <a:lnTo>
                    <a:pt x="11" y="524"/>
                  </a:lnTo>
                  <a:lnTo>
                    <a:pt x="8" y="503"/>
                  </a:lnTo>
                  <a:lnTo>
                    <a:pt x="5" y="482"/>
                  </a:lnTo>
                  <a:lnTo>
                    <a:pt x="3" y="460"/>
                  </a:lnTo>
                  <a:lnTo>
                    <a:pt x="1" y="438"/>
                  </a:lnTo>
                  <a:lnTo>
                    <a:pt x="0" y="414"/>
                  </a:lnTo>
                  <a:lnTo>
                    <a:pt x="0" y="389"/>
                  </a:lnTo>
                  <a:lnTo>
                    <a:pt x="1" y="364"/>
                  </a:lnTo>
                  <a:lnTo>
                    <a:pt x="2" y="340"/>
                  </a:lnTo>
                  <a:lnTo>
                    <a:pt x="3" y="317"/>
                  </a:lnTo>
                  <a:lnTo>
                    <a:pt x="6" y="294"/>
                  </a:lnTo>
                  <a:lnTo>
                    <a:pt x="9" y="273"/>
                  </a:lnTo>
                  <a:lnTo>
                    <a:pt x="12" y="252"/>
                  </a:lnTo>
                  <a:lnTo>
                    <a:pt x="16" y="232"/>
                  </a:lnTo>
                  <a:lnTo>
                    <a:pt x="21" y="213"/>
                  </a:lnTo>
                  <a:lnTo>
                    <a:pt x="27" y="195"/>
                  </a:lnTo>
                  <a:lnTo>
                    <a:pt x="33" y="179"/>
                  </a:lnTo>
                  <a:lnTo>
                    <a:pt x="39" y="162"/>
                  </a:lnTo>
                  <a:lnTo>
                    <a:pt x="46" y="146"/>
                  </a:lnTo>
                  <a:lnTo>
                    <a:pt x="53" y="131"/>
                  </a:lnTo>
                  <a:lnTo>
                    <a:pt x="61" y="118"/>
                  </a:lnTo>
                  <a:lnTo>
                    <a:pt x="70" y="105"/>
                  </a:lnTo>
                  <a:lnTo>
                    <a:pt x="78" y="93"/>
                  </a:lnTo>
                  <a:lnTo>
                    <a:pt x="87" y="81"/>
                  </a:lnTo>
                  <a:lnTo>
                    <a:pt x="96" y="70"/>
                  </a:lnTo>
                  <a:lnTo>
                    <a:pt x="105" y="61"/>
                  </a:lnTo>
                  <a:lnTo>
                    <a:pt x="116" y="52"/>
                  </a:lnTo>
                  <a:lnTo>
                    <a:pt x="126" y="43"/>
                  </a:lnTo>
                  <a:lnTo>
                    <a:pt x="136" y="36"/>
                  </a:lnTo>
                  <a:lnTo>
                    <a:pt x="147" y="29"/>
                  </a:lnTo>
                  <a:lnTo>
                    <a:pt x="159" y="23"/>
                  </a:lnTo>
                  <a:lnTo>
                    <a:pt x="170" y="18"/>
                  </a:lnTo>
                  <a:lnTo>
                    <a:pt x="181" y="13"/>
                  </a:lnTo>
                  <a:lnTo>
                    <a:pt x="192" y="10"/>
                  </a:lnTo>
                  <a:lnTo>
                    <a:pt x="204" y="6"/>
                  </a:lnTo>
                  <a:lnTo>
                    <a:pt x="216" y="3"/>
                  </a:lnTo>
                  <a:lnTo>
                    <a:pt x="228" y="2"/>
                  </a:lnTo>
                  <a:lnTo>
                    <a:pt x="239" y="1"/>
                  </a:lnTo>
                  <a:lnTo>
                    <a:pt x="252" y="0"/>
                  </a:lnTo>
                  <a:lnTo>
                    <a:pt x="265" y="1"/>
                  </a:lnTo>
                  <a:lnTo>
                    <a:pt x="277" y="2"/>
                  </a:lnTo>
                  <a:lnTo>
                    <a:pt x="289" y="4"/>
                  </a:lnTo>
                  <a:lnTo>
                    <a:pt x="301" y="6"/>
                  </a:lnTo>
                  <a:lnTo>
                    <a:pt x="313" y="10"/>
                  </a:lnTo>
                  <a:lnTo>
                    <a:pt x="324" y="14"/>
                  </a:lnTo>
                  <a:lnTo>
                    <a:pt x="336" y="19"/>
                  </a:lnTo>
                  <a:lnTo>
                    <a:pt x="347" y="25"/>
                  </a:lnTo>
                  <a:lnTo>
                    <a:pt x="357" y="31"/>
                  </a:lnTo>
                  <a:lnTo>
                    <a:pt x="368" y="38"/>
                  </a:lnTo>
                  <a:lnTo>
                    <a:pt x="378" y="45"/>
                  </a:lnTo>
                  <a:lnTo>
                    <a:pt x="388" y="55"/>
                  </a:lnTo>
                  <a:lnTo>
                    <a:pt x="398" y="64"/>
                  </a:lnTo>
                  <a:lnTo>
                    <a:pt x="406" y="74"/>
                  </a:lnTo>
                  <a:lnTo>
                    <a:pt x="415" y="84"/>
                  </a:lnTo>
                  <a:lnTo>
                    <a:pt x="423" y="97"/>
                  </a:lnTo>
                  <a:lnTo>
                    <a:pt x="432" y="109"/>
                  </a:lnTo>
                  <a:lnTo>
                    <a:pt x="439" y="122"/>
                  </a:lnTo>
                  <a:lnTo>
                    <a:pt x="446" y="136"/>
                  </a:lnTo>
                  <a:lnTo>
                    <a:pt x="453" y="151"/>
                  </a:lnTo>
                  <a:lnTo>
                    <a:pt x="459" y="166"/>
                  </a:lnTo>
                  <a:lnTo>
                    <a:pt x="465" y="183"/>
                  </a:lnTo>
                  <a:lnTo>
                    <a:pt x="471" y="199"/>
                  </a:lnTo>
                  <a:lnTo>
                    <a:pt x="476" y="217"/>
                  </a:lnTo>
                  <a:lnTo>
                    <a:pt x="480" y="236"/>
                  </a:lnTo>
                  <a:lnTo>
                    <a:pt x="484"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1" name="Freeform 25"/>
            <p:cNvSpPr>
              <a:spLocks/>
            </p:cNvSpPr>
            <p:nvPr/>
          </p:nvSpPr>
          <p:spPr bwMode="auto">
            <a:xfrm>
              <a:off x="2710" y="1913"/>
              <a:ext cx="167" cy="255"/>
            </a:xfrm>
            <a:custGeom>
              <a:avLst/>
              <a:gdLst>
                <a:gd name="T0" fmla="*/ 0 w 498"/>
                <a:gd name="T1" fmla="*/ 0 h 752"/>
                <a:gd name="T2" fmla="*/ 0 w 498"/>
                <a:gd name="T3" fmla="*/ 0 h 752"/>
                <a:gd name="T4" fmla="*/ 0 w 498"/>
                <a:gd name="T5" fmla="*/ 0 h 752"/>
                <a:gd name="T6" fmla="*/ 0 w 498"/>
                <a:gd name="T7" fmla="*/ 0 h 752"/>
                <a:gd name="T8" fmla="*/ 0 w 498"/>
                <a:gd name="T9" fmla="*/ 0 h 752"/>
                <a:gd name="T10" fmla="*/ 0 w 498"/>
                <a:gd name="T11" fmla="*/ 0 h 752"/>
                <a:gd name="T12" fmla="*/ 0 w 498"/>
                <a:gd name="T13" fmla="*/ 0 h 752"/>
                <a:gd name="T14" fmla="*/ 0 w 498"/>
                <a:gd name="T15" fmla="*/ 0 h 752"/>
                <a:gd name="T16" fmla="*/ 0 w 498"/>
                <a:gd name="T17" fmla="*/ 0 h 752"/>
                <a:gd name="T18" fmla="*/ 0 w 498"/>
                <a:gd name="T19" fmla="*/ 0 h 752"/>
                <a:gd name="T20" fmla="*/ 0 w 498"/>
                <a:gd name="T21" fmla="*/ 0 h 752"/>
                <a:gd name="T22" fmla="*/ 0 w 498"/>
                <a:gd name="T23" fmla="*/ 0 h 752"/>
                <a:gd name="T24" fmla="*/ 0 w 498"/>
                <a:gd name="T25" fmla="*/ 0 h 752"/>
                <a:gd name="T26" fmla="*/ 0 w 498"/>
                <a:gd name="T27" fmla="*/ 0 h 752"/>
                <a:gd name="T28" fmla="*/ 0 w 498"/>
                <a:gd name="T29" fmla="*/ 0 h 752"/>
                <a:gd name="T30" fmla="*/ 0 w 498"/>
                <a:gd name="T31" fmla="*/ 0 h 752"/>
                <a:gd name="T32" fmla="*/ 0 w 498"/>
                <a:gd name="T33" fmla="*/ 0 h 752"/>
                <a:gd name="T34" fmla="*/ 0 w 498"/>
                <a:gd name="T35" fmla="*/ 0 h 752"/>
                <a:gd name="T36" fmla="*/ 0 w 498"/>
                <a:gd name="T37" fmla="*/ 0 h 752"/>
                <a:gd name="T38" fmla="*/ 0 w 498"/>
                <a:gd name="T39" fmla="*/ 0 h 752"/>
                <a:gd name="T40" fmla="*/ 0 w 498"/>
                <a:gd name="T41" fmla="*/ 0 h 752"/>
                <a:gd name="T42" fmla="*/ 0 w 498"/>
                <a:gd name="T43" fmla="*/ 0 h 752"/>
                <a:gd name="T44" fmla="*/ 0 w 498"/>
                <a:gd name="T45" fmla="*/ 0 h 752"/>
                <a:gd name="T46" fmla="*/ 0 w 498"/>
                <a:gd name="T47" fmla="*/ 0 h 752"/>
                <a:gd name="T48" fmla="*/ 0 w 498"/>
                <a:gd name="T49" fmla="*/ 0 h 7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752"/>
                <a:gd name="T77" fmla="*/ 498 w 498"/>
                <a:gd name="T78" fmla="*/ 752 h 7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752">
                  <a:moveTo>
                    <a:pt x="123" y="0"/>
                  </a:moveTo>
                  <a:lnTo>
                    <a:pt x="218" y="423"/>
                  </a:lnTo>
                  <a:lnTo>
                    <a:pt x="223" y="443"/>
                  </a:lnTo>
                  <a:lnTo>
                    <a:pt x="227" y="463"/>
                  </a:lnTo>
                  <a:lnTo>
                    <a:pt x="231" y="486"/>
                  </a:lnTo>
                  <a:lnTo>
                    <a:pt x="236" y="510"/>
                  </a:lnTo>
                  <a:lnTo>
                    <a:pt x="240" y="533"/>
                  </a:lnTo>
                  <a:lnTo>
                    <a:pt x="244" y="557"/>
                  </a:lnTo>
                  <a:lnTo>
                    <a:pt x="247" y="581"/>
                  </a:lnTo>
                  <a:lnTo>
                    <a:pt x="251" y="606"/>
                  </a:lnTo>
                  <a:lnTo>
                    <a:pt x="255" y="606"/>
                  </a:lnTo>
                  <a:lnTo>
                    <a:pt x="259" y="582"/>
                  </a:lnTo>
                  <a:lnTo>
                    <a:pt x="262" y="560"/>
                  </a:lnTo>
                  <a:lnTo>
                    <a:pt x="267" y="536"/>
                  </a:lnTo>
                  <a:lnTo>
                    <a:pt x="271" y="513"/>
                  </a:lnTo>
                  <a:lnTo>
                    <a:pt x="275" y="489"/>
                  </a:lnTo>
                  <a:lnTo>
                    <a:pt x="279" y="467"/>
                  </a:lnTo>
                  <a:lnTo>
                    <a:pt x="283" y="444"/>
                  </a:lnTo>
                  <a:lnTo>
                    <a:pt x="287" y="423"/>
                  </a:lnTo>
                  <a:lnTo>
                    <a:pt x="380" y="0"/>
                  </a:lnTo>
                  <a:lnTo>
                    <a:pt x="498" y="0"/>
                  </a:lnTo>
                  <a:lnTo>
                    <a:pt x="300" y="752"/>
                  </a:lnTo>
                  <a:lnTo>
                    <a:pt x="195" y="752"/>
                  </a:lnTo>
                  <a:lnTo>
                    <a:pt x="0" y="0"/>
                  </a:lnTo>
                  <a:lnTo>
                    <a:pt x="123"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2" name="Freeform 26"/>
            <p:cNvSpPr>
              <a:spLocks/>
            </p:cNvSpPr>
            <p:nvPr/>
          </p:nvSpPr>
          <p:spPr bwMode="auto">
            <a:xfrm>
              <a:off x="3017" y="1852"/>
              <a:ext cx="123" cy="316"/>
            </a:xfrm>
            <a:custGeom>
              <a:avLst/>
              <a:gdLst>
                <a:gd name="T0" fmla="*/ 0 w 356"/>
                <a:gd name="T1" fmla="*/ 0 h 938"/>
                <a:gd name="T2" fmla="*/ 0 w 356"/>
                <a:gd name="T3" fmla="*/ 0 h 938"/>
                <a:gd name="T4" fmla="*/ 0 w 356"/>
                <a:gd name="T5" fmla="*/ 0 h 938"/>
                <a:gd name="T6" fmla="*/ 0 w 356"/>
                <a:gd name="T7" fmla="*/ 0 h 938"/>
                <a:gd name="T8" fmla="*/ 0 w 356"/>
                <a:gd name="T9" fmla="*/ 0 h 938"/>
                <a:gd name="T10" fmla="*/ 0 w 356"/>
                <a:gd name="T11" fmla="*/ 0 h 938"/>
                <a:gd name="T12" fmla="*/ 0 w 356"/>
                <a:gd name="T13" fmla="*/ 0 h 938"/>
                <a:gd name="T14" fmla="*/ 0 w 356"/>
                <a:gd name="T15" fmla="*/ 0 h 938"/>
                <a:gd name="T16" fmla="*/ 0 w 356"/>
                <a:gd name="T17" fmla="*/ 0 h 938"/>
                <a:gd name="T18" fmla="*/ 0 w 356"/>
                <a:gd name="T19" fmla="*/ 0 h 938"/>
                <a:gd name="T20" fmla="*/ 0 w 356"/>
                <a:gd name="T21" fmla="*/ 0 h 938"/>
                <a:gd name="T22" fmla="*/ 0 w 356"/>
                <a:gd name="T23" fmla="*/ 0 h 938"/>
                <a:gd name="T24" fmla="*/ 0 w 356"/>
                <a:gd name="T25" fmla="*/ 0 h 938"/>
                <a:gd name="T26" fmla="*/ 0 w 356"/>
                <a:gd name="T27" fmla="*/ 0 h 938"/>
                <a:gd name="T28" fmla="*/ 0 w 356"/>
                <a:gd name="T29" fmla="*/ 0 h 938"/>
                <a:gd name="T30" fmla="*/ 0 w 356"/>
                <a:gd name="T31" fmla="*/ 0 h 938"/>
                <a:gd name="T32" fmla="*/ 0 w 356"/>
                <a:gd name="T33" fmla="*/ 0 h 938"/>
                <a:gd name="T34" fmla="*/ 0 w 356"/>
                <a:gd name="T35" fmla="*/ 0 h 938"/>
                <a:gd name="T36" fmla="*/ 0 w 356"/>
                <a:gd name="T37" fmla="*/ 0 h 938"/>
                <a:gd name="T38" fmla="*/ 0 w 356"/>
                <a:gd name="T39" fmla="*/ 0 h 938"/>
                <a:gd name="T40" fmla="*/ 0 w 356"/>
                <a:gd name="T41" fmla="*/ 0 h 938"/>
                <a:gd name="T42" fmla="*/ 0 w 356"/>
                <a:gd name="T43" fmla="*/ 0 h 938"/>
                <a:gd name="T44" fmla="*/ 0 w 356"/>
                <a:gd name="T45" fmla="*/ 0 h 938"/>
                <a:gd name="T46" fmla="*/ 0 w 356"/>
                <a:gd name="T47" fmla="*/ 0 h 938"/>
                <a:gd name="T48" fmla="*/ 0 w 356"/>
                <a:gd name="T49" fmla="*/ 0 h 938"/>
                <a:gd name="T50" fmla="*/ 0 w 356"/>
                <a:gd name="T51" fmla="*/ 0 h 938"/>
                <a:gd name="T52" fmla="*/ 0 w 356"/>
                <a:gd name="T53" fmla="*/ 0 h 938"/>
                <a:gd name="T54" fmla="*/ 0 w 356"/>
                <a:gd name="T55" fmla="*/ 0 h 938"/>
                <a:gd name="T56" fmla="*/ 0 w 356"/>
                <a:gd name="T57" fmla="*/ 0 h 938"/>
                <a:gd name="T58" fmla="*/ 0 w 356"/>
                <a:gd name="T59" fmla="*/ 0 h 938"/>
                <a:gd name="T60" fmla="*/ 0 w 356"/>
                <a:gd name="T61" fmla="*/ 0 h 938"/>
                <a:gd name="T62" fmla="*/ 0 w 356"/>
                <a:gd name="T63" fmla="*/ 0 h 938"/>
                <a:gd name="T64" fmla="*/ 0 w 356"/>
                <a:gd name="T65" fmla="*/ 0 h 938"/>
                <a:gd name="T66" fmla="*/ 0 w 356"/>
                <a:gd name="T67" fmla="*/ 0 h 938"/>
                <a:gd name="T68" fmla="*/ 0 w 356"/>
                <a:gd name="T69" fmla="*/ 0 h 938"/>
                <a:gd name="T70" fmla="*/ 0 w 356"/>
                <a:gd name="T71" fmla="*/ 0 h 938"/>
                <a:gd name="T72" fmla="*/ 0 w 356"/>
                <a:gd name="T73" fmla="*/ 0 h 938"/>
                <a:gd name="T74" fmla="*/ 0 w 356"/>
                <a:gd name="T75" fmla="*/ 0 h 938"/>
                <a:gd name="T76" fmla="*/ 0 w 356"/>
                <a:gd name="T77" fmla="*/ 0 h 938"/>
                <a:gd name="T78" fmla="*/ 0 w 356"/>
                <a:gd name="T79" fmla="*/ 0 h 938"/>
                <a:gd name="T80" fmla="*/ 0 w 356"/>
                <a:gd name="T81" fmla="*/ 0 h 938"/>
                <a:gd name="T82" fmla="*/ 0 w 356"/>
                <a:gd name="T83" fmla="*/ 0 h 938"/>
                <a:gd name="T84" fmla="*/ 0 w 356"/>
                <a:gd name="T85" fmla="*/ 0 h 938"/>
                <a:gd name="T86" fmla="*/ 0 w 356"/>
                <a:gd name="T87" fmla="*/ 0 h 938"/>
                <a:gd name="T88" fmla="*/ 0 w 356"/>
                <a:gd name="T89" fmla="*/ 0 h 938"/>
                <a:gd name="T90" fmla="*/ 0 w 356"/>
                <a:gd name="T91" fmla="*/ 0 h 938"/>
                <a:gd name="T92" fmla="*/ 0 w 356"/>
                <a:gd name="T93" fmla="*/ 0 h 938"/>
                <a:gd name="T94" fmla="*/ 0 w 356"/>
                <a:gd name="T95" fmla="*/ 0 h 938"/>
                <a:gd name="T96" fmla="*/ 0 w 356"/>
                <a:gd name="T97" fmla="*/ 0 h 938"/>
                <a:gd name="T98" fmla="*/ 0 w 356"/>
                <a:gd name="T99" fmla="*/ 0 h 938"/>
                <a:gd name="T100" fmla="*/ 0 w 356"/>
                <a:gd name="T101" fmla="*/ 0 h 938"/>
                <a:gd name="T102" fmla="*/ 0 w 356"/>
                <a:gd name="T103" fmla="*/ 0 h 938"/>
                <a:gd name="T104" fmla="*/ 0 w 356"/>
                <a:gd name="T105" fmla="*/ 0 h 938"/>
                <a:gd name="T106" fmla="*/ 0 w 356"/>
                <a:gd name="T107" fmla="*/ 0 h 938"/>
                <a:gd name="T108" fmla="*/ 0 w 356"/>
                <a:gd name="T109" fmla="*/ 0 h 938"/>
                <a:gd name="T110" fmla="*/ 0 w 356"/>
                <a:gd name="T111" fmla="*/ 0 h 938"/>
                <a:gd name="T112" fmla="*/ 0 w 356"/>
                <a:gd name="T113" fmla="*/ 0 h 938"/>
                <a:gd name="T114" fmla="*/ 0 w 356"/>
                <a:gd name="T115" fmla="*/ 0 h 938"/>
                <a:gd name="T116" fmla="*/ 0 w 356"/>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938"/>
                <a:gd name="T179" fmla="*/ 356 w 356"/>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938">
                  <a:moveTo>
                    <a:pt x="211" y="0"/>
                  </a:moveTo>
                  <a:lnTo>
                    <a:pt x="211" y="177"/>
                  </a:lnTo>
                  <a:lnTo>
                    <a:pt x="356" y="177"/>
                  </a:lnTo>
                  <a:lnTo>
                    <a:pt x="356" y="267"/>
                  </a:lnTo>
                  <a:lnTo>
                    <a:pt x="211" y="267"/>
                  </a:lnTo>
                  <a:lnTo>
                    <a:pt x="211" y="714"/>
                  </a:lnTo>
                  <a:lnTo>
                    <a:pt x="211" y="733"/>
                  </a:lnTo>
                  <a:lnTo>
                    <a:pt x="212" y="748"/>
                  </a:lnTo>
                  <a:lnTo>
                    <a:pt x="214" y="762"/>
                  </a:lnTo>
                  <a:lnTo>
                    <a:pt x="217" y="776"/>
                  </a:lnTo>
                  <a:lnTo>
                    <a:pt x="221" y="787"/>
                  </a:lnTo>
                  <a:lnTo>
                    <a:pt x="224" y="797"/>
                  </a:lnTo>
                  <a:lnTo>
                    <a:pt x="229" y="806"/>
                  </a:lnTo>
                  <a:lnTo>
                    <a:pt x="234" y="814"/>
                  </a:lnTo>
                  <a:lnTo>
                    <a:pt x="239" y="820"/>
                  </a:lnTo>
                  <a:lnTo>
                    <a:pt x="245" y="826"/>
                  </a:lnTo>
                  <a:lnTo>
                    <a:pt x="251" y="830"/>
                  </a:lnTo>
                  <a:lnTo>
                    <a:pt x="258" y="833"/>
                  </a:lnTo>
                  <a:lnTo>
                    <a:pt x="266" y="836"/>
                  </a:lnTo>
                  <a:lnTo>
                    <a:pt x="273" y="838"/>
                  </a:lnTo>
                  <a:lnTo>
                    <a:pt x="281" y="839"/>
                  </a:lnTo>
                  <a:lnTo>
                    <a:pt x="288" y="839"/>
                  </a:lnTo>
                  <a:lnTo>
                    <a:pt x="302" y="839"/>
                  </a:lnTo>
                  <a:lnTo>
                    <a:pt x="316" y="838"/>
                  </a:lnTo>
                  <a:lnTo>
                    <a:pt x="327" y="836"/>
                  </a:lnTo>
                  <a:lnTo>
                    <a:pt x="337" y="834"/>
                  </a:lnTo>
                  <a:lnTo>
                    <a:pt x="343" y="926"/>
                  </a:lnTo>
                  <a:lnTo>
                    <a:pt x="325" y="931"/>
                  </a:lnTo>
                  <a:lnTo>
                    <a:pt x="306" y="935"/>
                  </a:lnTo>
                  <a:lnTo>
                    <a:pt x="282" y="937"/>
                  </a:lnTo>
                  <a:lnTo>
                    <a:pt x="254" y="938"/>
                  </a:lnTo>
                  <a:lnTo>
                    <a:pt x="237" y="938"/>
                  </a:lnTo>
                  <a:lnTo>
                    <a:pt x="220" y="936"/>
                  </a:lnTo>
                  <a:lnTo>
                    <a:pt x="203" y="933"/>
                  </a:lnTo>
                  <a:lnTo>
                    <a:pt x="188" y="928"/>
                  </a:lnTo>
                  <a:lnTo>
                    <a:pt x="174" y="922"/>
                  </a:lnTo>
                  <a:lnTo>
                    <a:pt x="160" y="914"/>
                  </a:lnTo>
                  <a:lnTo>
                    <a:pt x="153" y="910"/>
                  </a:lnTo>
                  <a:lnTo>
                    <a:pt x="148" y="905"/>
                  </a:lnTo>
                  <a:lnTo>
                    <a:pt x="142" y="900"/>
                  </a:lnTo>
                  <a:lnTo>
                    <a:pt x="137" y="893"/>
                  </a:lnTo>
                  <a:lnTo>
                    <a:pt x="131" y="887"/>
                  </a:lnTo>
                  <a:lnTo>
                    <a:pt x="125" y="880"/>
                  </a:lnTo>
                  <a:lnTo>
                    <a:pt x="120" y="872"/>
                  </a:lnTo>
                  <a:lnTo>
                    <a:pt x="116" y="864"/>
                  </a:lnTo>
                  <a:lnTo>
                    <a:pt x="112" y="856"/>
                  </a:lnTo>
                  <a:lnTo>
                    <a:pt x="108" y="846"/>
                  </a:lnTo>
                  <a:lnTo>
                    <a:pt x="105" y="836"/>
                  </a:lnTo>
                  <a:lnTo>
                    <a:pt x="102" y="825"/>
                  </a:lnTo>
                  <a:lnTo>
                    <a:pt x="98" y="800"/>
                  </a:lnTo>
                  <a:lnTo>
                    <a:pt x="94" y="773"/>
                  </a:lnTo>
                  <a:lnTo>
                    <a:pt x="92" y="741"/>
                  </a:lnTo>
                  <a:lnTo>
                    <a:pt x="92" y="704"/>
                  </a:lnTo>
                  <a:lnTo>
                    <a:pt x="92" y="267"/>
                  </a:lnTo>
                  <a:lnTo>
                    <a:pt x="0" y="267"/>
                  </a:lnTo>
                  <a:lnTo>
                    <a:pt x="0" y="177"/>
                  </a:lnTo>
                  <a:lnTo>
                    <a:pt x="92" y="177"/>
                  </a:lnTo>
                  <a:lnTo>
                    <a:pt x="92" y="49"/>
                  </a:lnTo>
                  <a:lnTo>
                    <a:pt x="211"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3" name="Freeform 27"/>
            <p:cNvSpPr>
              <a:spLocks noEditPoints="1"/>
            </p:cNvSpPr>
            <p:nvPr/>
          </p:nvSpPr>
          <p:spPr bwMode="auto">
            <a:xfrm>
              <a:off x="3158"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3" y="283"/>
                  </a:lnTo>
                  <a:lnTo>
                    <a:pt x="352" y="258"/>
                  </a:lnTo>
                  <a:lnTo>
                    <a:pt x="349" y="235"/>
                  </a:lnTo>
                  <a:lnTo>
                    <a:pt x="345" y="213"/>
                  </a:lnTo>
                  <a:lnTo>
                    <a:pt x="340" y="194"/>
                  </a:lnTo>
                  <a:lnTo>
                    <a:pt x="335" y="176"/>
                  </a:lnTo>
                  <a:lnTo>
                    <a:pt x="327" y="160"/>
                  </a:lnTo>
                  <a:lnTo>
                    <a:pt x="320" y="146"/>
                  </a:lnTo>
                  <a:lnTo>
                    <a:pt x="312" y="133"/>
                  </a:lnTo>
                  <a:lnTo>
                    <a:pt x="303" y="123"/>
                  </a:lnTo>
                  <a:lnTo>
                    <a:pt x="294" y="114"/>
                  </a:lnTo>
                  <a:lnTo>
                    <a:pt x="283" y="107"/>
                  </a:lnTo>
                  <a:lnTo>
                    <a:pt x="274" y="101"/>
                  </a:lnTo>
                  <a:lnTo>
                    <a:pt x="263" y="98"/>
                  </a:lnTo>
                  <a:lnTo>
                    <a:pt x="253" y="95"/>
                  </a:lnTo>
                  <a:lnTo>
                    <a:pt x="242" y="94"/>
                  </a:lnTo>
                  <a:lnTo>
                    <a:pt x="234" y="95"/>
                  </a:lnTo>
                  <a:lnTo>
                    <a:pt x="227" y="96"/>
                  </a:lnTo>
                  <a:lnTo>
                    <a:pt x="221" y="97"/>
                  </a:lnTo>
                  <a:lnTo>
                    <a:pt x="214" y="99"/>
                  </a:lnTo>
                  <a:lnTo>
                    <a:pt x="208" y="102"/>
                  </a:lnTo>
                  <a:lnTo>
                    <a:pt x="202" y="105"/>
                  </a:lnTo>
                  <a:lnTo>
                    <a:pt x="196" y="109"/>
                  </a:lnTo>
                  <a:lnTo>
                    <a:pt x="190" y="113"/>
                  </a:lnTo>
                  <a:lnTo>
                    <a:pt x="179" y="123"/>
                  </a:lnTo>
                  <a:lnTo>
                    <a:pt x="170" y="136"/>
                  </a:lnTo>
                  <a:lnTo>
                    <a:pt x="161" y="149"/>
                  </a:lnTo>
                  <a:lnTo>
                    <a:pt x="153" y="163"/>
                  </a:lnTo>
                  <a:lnTo>
                    <a:pt x="145" y="180"/>
                  </a:lnTo>
                  <a:lnTo>
                    <a:pt x="139" y="197"/>
                  </a:lnTo>
                  <a:lnTo>
                    <a:pt x="134" y="214"/>
                  </a:lnTo>
                  <a:lnTo>
                    <a:pt x="129" y="233"/>
                  </a:lnTo>
                  <a:lnTo>
                    <a:pt x="126" y="252"/>
                  </a:lnTo>
                  <a:lnTo>
                    <a:pt x="123" y="272"/>
                  </a:lnTo>
                  <a:lnTo>
                    <a:pt x="121" y="291"/>
                  </a:lnTo>
                  <a:lnTo>
                    <a:pt x="119" y="311"/>
                  </a:lnTo>
                  <a:lnTo>
                    <a:pt x="354" y="311"/>
                  </a:lnTo>
                  <a:close/>
                  <a:moveTo>
                    <a:pt x="118" y="399"/>
                  </a:moveTo>
                  <a:lnTo>
                    <a:pt x="118" y="420"/>
                  </a:lnTo>
                  <a:lnTo>
                    <a:pt x="119" y="441"/>
                  </a:lnTo>
                  <a:lnTo>
                    <a:pt x="120" y="459"/>
                  </a:lnTo>
                  <a:lnTo>
                    <a:pt x="122" y="478"/>
                  </a:lnTo>
                  <a:lnTo>
                    <a:pt x="124" y="495"/>
                  </a:lnTo>
                  <a:lnTo>
                    <a:pt x="127" y="510"/>
                  </a:lnTo>
                  <a:lnTo>
                    <a:pt x="130" y="526"/>
                  </a:lnTo>
                  <a:lnTo>
                    <a:pt x="133" y="540"/>
                  </a:lnTo>
                  <a:lnTo>
                    <a:pt x="137" y="553"/>
                  </a:lnTo>
                  <a:lnTo>
                    <a:pt x="141" y="567"/>
                  </a:lnTo>
                  <a:lnTo>
                    <a:pt x="146" y="578"/>
                  </a:lnTo>
                  <a:lnTo>
                    <a:pt x="152" y="589"/>
                  </a:lnTo>
                  <a:lnTo>
                    <a:pt x="157" y="599"/>
                  </a:lnTo>
                  <a:lnTo>
                    <a:pt x="162" y="609"/>
                  </a:lnTo>
                  <a:lnTo>
                    <a:pt x="168" y="618"/>
                  </a:lnTo>
                  <a:lnTo>
                    <a:pt x="174" y="626"/>
                  </a:lnTo>
                  <a:lnTo>
                    <a:pt x="180" y="633"/>
                  </a:lnTo>
                  <a:lnTo>
                    <a:pt x="187" y="639"/>
                  </a:lnTo>
                  <a:lnTo>
                    <a:pt x="194" y="645"/>
                  </a:lnTo>
                  <a:lnTo>
                    <a:pt x="202" y="652"/>
                  </a:lnTo>
                  <a:lnTo>
                    <a:pt x="209" y="656"/>
                  </a:lnTo>
                  <a:lnTo>
                    <a:pt x="216" y="661"/>
                  </a:lnTo>
                  <a:lnTo>
                    <a:pt x="223" y="664"/>
                  </a:lnTo>
                  <a:lnTo>
                    <a:pt x="231" y="668"/>
                  </a:lnTo>
                  <a:lnTo>
                    <a:pt x="247" y="673"/>
                  </a:lnTo>
                  <a:lnTo>
                    <a:pt x="263" y="676"/>
                  </a:lnTo>
                  <a:lnTo>
                    <a:pt x="278" y="678"/>
                  </a:lnTo>
                  <a:lnTo>
                    <a:pt x="295" y="679"/>
                  </a:lnTo>
                  <a:lnTo>
                    <a:pt x="314" y="678"/>
                  </a:lnTo>
                  <a:lnTo>
                    <a:pt x="333" y="676"/>
                  </a:lnTo>
                  <a:lnTo>
                    <a:pt x="350" y="674"/>
                  </a:lnTo>
                  <a:lnTo>
                    <a:pt x="365" y="671"/>
                  </a:lnTo>
                  <a:lnTo>
                    <a:pt x="381" y="667"/>
                  </a:lnTo>
                  <a:lnTo>
                    <a:pt x="395" y="662"/>
                  </a:lnTo>
                  <a:lnTo>
                    <a:pt x="407" y="657"/>
                  </a:lnTo>
                  <a:lnTo>
                    <a:pt x="420" y="651"/>
                  </a:lnTo>
                  <a:lnTo>
                    <a:pt x="439" y="738"/>
                  </a:lnTo>
                  <a:lnTo>
                    <a:pt x="423" y="746"/>
                  </a:lnTo>
                  <a:lnTo>
                    <a:pt x="404" y="753"/>
                  </a:lnTo>
                  <a:lnTo>
                    <a:pt x="384" y="759"/>
                  </a:lnTo>
                  <a:lnTo>
                    <a:pt x="363" y="764"/>
                  </a:lnTo>
                  <a:lnTo>
                    <a:pt x="341" y="768"/>
                  </a:lnTo>
                  <a:lnTo>
                    <a:pt x="318" y="771"/>
                  </a:lnTo>
                  <a:lnTo>
                    <a:pt x="296" y="773"/>
                  </a:lnTo>
                  <a:lnTo>
                    <a:pt x="273" y="773"/>
                  </a:lnTo>
                  <a:lnTo>
                    <a:pt x="257" y="773"/>
                  </a:lnTo>
                  <a:lnTo>
                    <a:pt x="241" y="771"/>
                  </a:lnTo>
                  <a:lnTo>
                    <a:pt x="225" y="769"/>
                  </a:lnTo>
                  <a:lnTo>
                    <a:pt x="210" y="767"/>
                  </a:lnTo>
                  <a:lnTo>
                    <a:pt x="194" y="763"/>
                  </a:lnTo>
                  <a:lnTo>
                    <a:pt x="181" y="758"/>
                  </a:lnTo>
                  <a:lnTo>
                    <a:pt x="167" y="753"/>
                  </a:lnTo>
                  <a:lnTo>
                    <a:pt x="155" y="747"/>
                  </a:lnTo>
                  <a:lnTo>
                    <a:pt x="141" y="740"/>
                  </a:lnTo>
                  <a:lnTo>
                    <a:pt x="130" y="733"/>
                  </a:lnTo>
                  <a:lnTo>
                    <a:pt x="119" y="724"/>
                  </a:lnTo>
                  <a:lnTo>
                    <a:pt x="108" y="715"/>
                  </a:lnTo>
                  <a:lnTo>
                    <a:pt x="97" y="705"/>
                  </a:lnTo>
                  <a:lnTo>
                    <a:pt x="87" y="695"/>
                  </a:lnTo>
                  <a:lnTo>
                    <a:pt x="78" y="683"/>
                  </a:lnTo>
                  <a:lnTo>
                    <a:pt x="69" y="671"/>
                  </a:lnTo>
                  <a:lnTo>
                    <a:pt x="60" y="659"/>
                  </a:lnTo>
                  <a:lnTo>
                    <a:pt x="52" y="645"/>
                  </a:lnTo>
                  <a:lnTo>
                    <a:pt x="45" y="631"/>
                  </a:lnTo>
                  <a:lnTo>
                    <a:pt x="39" y="617"/>
                  </a:lnTo>
                  <a:lnTo>
                    <a:pt x="33" y="601"/>
                  </a:lnTo>
                  <a:lnTo>
                    <a:pt x="27" y="585"/>
                  </a:lnTo>
                  <a:lnTo>
                    <a:pt x="22" y="569"/>
                  </a:lnTo>
                  <a:lnTo>
                    <a:pt x="18"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9" y="232"/>
                  </a:lnTo>
                  <a:lnTo>
                    <a:pt x="23" y="213"/>
                  </a:lnTo>
                  <a:lnTo>
                    <a:pt x="29" y="197"/>
                  </a:lnTo>
                  <a:lnTo>
                    <a:pt x="34" y="180"/>
                  </a:lnTo>
                  <a:lnTo>
                    <a:pt x="40" y="164"/>
                  </a:lnTo>
                  <a:lnTo>
                    <a:pt x="47" y="149"/>
                  </a:lnTo>
                  <a:lnTo>
                    <a:pt x="54" y="134"/>
                  </a:lnTo>
                  <a:lnTo>
                    <a:pt x="63" y="120"/>
                  </a:lnTo>
                  <a:lnTo>
                    <a:pt x="71" y="107"/>
                  </a:lnTo>
                  <a:lnTo>
                    <a:pt x="79" y="95"/>
                  </a:lnTo>
                  <a:lnTo>
                    <a:pt x="88" y="83"/>
                  </a:lnTo>
                  <a:lnTo>
                    <a:pt x="97" y="72"/>
                  </a:lnTo>
                  <a:lnTo>
                    <a:pt x="108" y="62"/>
                  </a:lnTo>
                  <a:lnTo>
                    <a:pt x="118" y="53"/>
                  </a:lnTo>
                  <a:lnTo>
                    <a:pt x="129" y="43"/>
                  </a:lnTo>
                  <a:lnTo>
                    <a:pt x="139" y="35"/>
                  </a:lnTo>
                  <a:lnTo>
                    <a:pt x="152" y="28"/>
                  </a:lnTo>
                  <a:lnTo>
                    <a:pt x="163" y="22"/>
                  </a:lnTo>
                  <a:lnTo>
                    <a:pt x="175" y="17"/>
                  </a:lnTo>
                  <a:lnTo>
                    <a:pt x="187" y="12"/>
                  </a:lnTo>
                  <a:lnTo>
                    <a:pt x="201" y="8"/>
                  </a:lnTo>
                  <a:lnTo>
                    <a:pt x="213" y="4"/>
                  </a:lnTo>
                  <a:lnTo>
                    <a:pt x="227" y="2"/>
                  </a:lnTo>
                  <a:lnTo>
                    <a:pt x="241" y="1"/>
                  </a:lnTo>
                  <a:lnTo>
                    <a:pt x="255" y="0"/>
                  </a:lnTo>
                  <a:lnTo>
                    <a:pt x="268" y="1"/>
                  </a:lnTo>
                  <a:lnTo>
                    <a:pt x="281" y="2"/>
                  </a:lnTo>
                  <a:lnTo>
                    <a:pt x="295" y="4"/>
                  </a:lnTo>
                  <a:lnTo>
                    <a:pt x="307" y="8"/>
                  </a:lnTo>
                  <a:lnTo>
                    <a:pt x="319" y="12"/>
                  </a:lnTo>
                  <a:lnTo>
                    <a:pt x="331" y="17"/>
                  </a:lnTo>
                  <a:lnTo>
                    <a:pt x="342" y="22"/>
                  </a:lnTo>
                  <a:lnTo>
                    <a:pt x="352" y="29"/>
                  </a:lnTo>
                  <a:lnTo>
                    <a:pt x="362" y="35"/>
                  </a:lnTo>
                  <a:lnTo>
                    <a:pt x="371" y="43"/>
                  </a:lnTo>
                  <a:lnTo>
                    <a:pt x="381" y="52"/>
                  </a:lnTo>
                  <a:lnTo>
                    <a:pt x="389" y="61"/>
                  </a:lnTo>
                  <a:lnTo>
                    <a:pt x="397" y="70"/>
                  </a:lnTo>
                  <a:lnTo>
                    <a:pt x="405" y="80"/>
                  </a:lnTo>
                  <a:lnTo>
                    <a:pt x="412" y="91"/>
                  </a:lnTo>
                  <a:lnTo>
                    <a:pt x="419" y="103"/>
                  </a:lnTo>
                  <a:lnTo>
                    <a:pt x="425" y="114"/>
                  </a:lnTo>
                  <a:lnTo>
                    <a:pt x="431" y="126"/>
                  </a:lnTo>
                  <a:lnTo>
                    <a:pt x="436" y="140"/>
                  </a:lnTo>
                  <a:lnTo>
                    <a:pt x="441" y="152"/>
                  </a:lnTo>
                  <a:lnTo>
                    <a:pt x="450" y="180"/>
                  </a:lnTo>
                  <a:lnTo>
                    <a:pt x="456" y="208"/>
                  </a:lnTo>
                  <a:lnTo>
                    <a:pt x="463" y="238"/>
                  </a:lnTo>
                  <a:lnTo>
                    <a:pt x="466" y="268"/>
                  </a:lnTo>
                  <a:lnTo>
                    <a:pt x="468" y="299"/>
                  </a:lnTo>
                  <a:lnTo>
                    <a:pt x="469" y="330"/>
                  </a:lnTo>
                  <a:lnTo>
                    <a:pt x="469" y="351"/>
                  </a:lnTo>
                  <a:lnTo>
                    <a:pt x="468" y="369"/>
                  </a:lnTo>
                  <a:lnTo>
                    <a:pt x="467" y="384"/>
                  </a:lnTo>
                  <a:lnTo>
                    <a:pt x="466"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4" name="Rectangle 28"/>
            <p:cNvSpPr>
              <a:spLocks noChangeArrowheads="1"/>
            </p:cNvSpPr>
            <p:nvPr/>
          </p:nvSpPr>
          <p:spPr bwMode="auto">
            <a:xfrm>
              <a:off x="3360" y="1808"/>
              <a:ext cx="44" cy="360"/>
            </a:xfrm>
            <a:prstGeom prst="rect">
              <a:avLst/>
            </a:prstGeom>
            <a:solidFill>
              <a:srgbClr val="302E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3308"/>
              <a:endParaRPr lang="es-ES_tradnl">
                <a:solidFill>
                  <a:prstClr val="black"/>
                </a:solidFill>
                <a:latin typeface="Calibri"/>
              </a:endParaRPr>
            </a:p>
          </p:txBody>
        </p:sp>
        <p:sp>
          <p:nvSpPr>
            <p:cNvPr id="25" name="Freeform 29"/>
            <p:cNvSpPr>
              <a:spLocks noEditPoints="1"/>
            </p:cNvSpPr>
            <p:nvPr/>
          </p:nvSpPr>
          <p:spPr bwMode="auto">
            <a:xfrm>
              <a:off x="3447"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3" y="163"/>
                  </a:lnTo>
                  <a:lnTo>
                    <a:pt x="146" y="180"/>
                  </a:lnTo>
                  <a:lnTo>
                    <a:pt x="139" y="197"/>
                  </a:lnTo>
                  <a:lnTo>
                    <a:pt x="134" y="214"/>
                  </a:lnTo>
                  <a:lnTo>
                    <a:pt x="130" y="233"/>
                  </a:lnTo>
                  <a:lnTo>
                    <a:pt x="126" y="252"/>
                  </a:lnTo>
                  <a:lnTo>
                    <a:pt x="122" y="272"/>
                  </a:lnTo>
                  <a:lnTo>
                    <a:pt x="120" y="291"/>
                  </a:lnTo>
                  <a:lnTo>
                    <a:pt x="119" y="311"/>
                  </a:lnTo>
                  <a:lnTo>
                    <a:pt x="354" y="311"/>
                  </a:lnTo>
                  <a:close/>
                  <a:moveTo>
                    <a:pt x="117" y="399"/>
                  </a:moveTo>
                  <a:lnTo>
                    <a:pt x="118" y="420"/>
                  </a:lnTo>
                  <a:lnTo>
                    <a:pt x="118" y="441"/>
                  </a:lnTo>
                  <a:lnTo>
                    <a:pt x="120" y="459"/>
                  </a:lnTo>
                  <a:lnTo>
                    <a:pt x="121" y="478"/>
                  </a:lnTo>
                  <a:lnTo>
                    <a:pt x="125" y="495"/>
                  </a:lnTo>
                  <a:lnTo>
                    <a:pt x="127" y="510"/>
                  </a:lnTo>
                  <a:lnTo>
                    <a:pt x="130" y="526"/>
                  </a:lnTo>
                  <a:lnTo>
                    <a:pt x="134" y="540"/>
                  </a:lnTo>
                  <a:lnTo>
                    <a:pt x="137" y="553"/>
                  </a:lnTo>
                  <a:lnTo>
                    <a:pt x="142" y="567"/>
                  </a:lnTo>
                  <a:lnTo>
                    <a:pt x="146" y="578"/>
                  </a:lnTo>
                  <a:lnTo>
                    <a:pt x="151" y="589"/>
                  </a:lnTo>
                  <a:lnTo>
                    <a:pt x="156" y="599"/>
                  </a:lnTo>
                  <a:lnTo>
                    <a:pt x="162" y="609"/>
                  </a:lnTo>
                  <a:lnTo>
                    <a:pt x="169" y="618"/>
                  </a:lnTo>
                  <a:lnTo>
                    <a:pt x="175"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8"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0" y="270"/>
                  </a:lnTo>
                  <a:lnTo>
                    <a:pt x="14" y="250"/>
                  </a:lnTo>
                  <a:lnTo>
                    <a:pt x="18" y="232"/>
                  </a:lnTo>
                  <a:lnTo>
                    <a:pt x="23" y="213"/>
                  </a:lnTo>
                  <a:lnTo>
                    <a:pt x="28" y="197"/>
                  </a:lnTo>
                  <a:lnTo>
                    <a:pt x="35" y="180"/>
                  </a:lnTo>
                  <a:lnTo>
                    <a:pt x="41" y="164"/>
                  </a:lnTo>
                  <a:lnTo>
                    <a:pt x="48"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5" y="4"/>
                  </a:lnTo>
                  <a:lnTo>
                    <a:pt x="308" y="8"/>
                  </a:lnTo>
                  <a:lnTo>
                    <a:pt x="319" y="12"/>
                  </a:lnTo>
                  <a:lnTo>
                    <a:pt x="331" y="17"/>
                  </a:lnTo>
                  <a:lnTo>
                    <a:pt x="341" y="22"/>
                  </a:lnTo>
                  <a:lnTo>
                    <a:pt x="353" y="29"/>
                  </a:lnTo>
                  <a:lnTo>
                    <a:pt x="362" y="35"/>
                  </a:lnTo>
                  <a:lnTo>
                    <a:pt x="372" y="43"/>
                  </a:lnTo>
                  <a:lnTo>
                    <a:pt x="380" y="52"/>
                  </a:lnTo>
                  <a:lnTo>
                    <a:pt x="390" y="61"/>
                  </a:lnTo>
                  <a:lnTo>
                    <a:pt x="398" y="70"/>
                  </a:lnTo>
                  <a:lnTo>
                    <a:pt x="405" y="80"/>
                  </a:lnTo>
                  <a:lnTo>
                    <a:pt x="412" y="91"/>
                  </a:lnTo>
                  <a:lnTo>
                    <a:pt x="419" y="103"/>
                  </a:lnTo>
                  <a:lnTo>
                    <a:pt x="425" y="114"/>
                  </a:lnTo>
                  <a:lnTo>
                    <a:pt x="430" y="126"/>
                  </a:lnTo>
                  <a:lnTo>
                    <a:pt x="437" y="140"/>
                  </a:lnTo>
                  <a:lnTo>
                    <a:pt x="441" y="152"/>
                  </a:lnTo>
                  <a:lnTo>
                    <a:pt x="450" y="180"/>
                  </a:lnTo>
                  <a:lnTo>
                    <a:pt x="457" y="208"/>
                  </a:lnTo>
                  <a:lnTo>
                    <a:pt x="462" y="238"/>
                  </a:lnTo>
                  <a:lnTo>
                    <a:pt x="466" y="268"/>
                  </a:lnTo>
                  <a:lnTo>
                    <a:pt x="468" y="299"/>
                  </a:lnTo>
                  <a:lnTo>
                    <a:pt x="469" y="330"/>
                  </a:lnTo>
                  <a:lnTo>
                    <a:pt x="468" y="351"/>
                  </a:lnTo>
                  <a:lnTo>
                    <a:pt x="468" y="369"/>
                  </a:lnTo>
                  <a:lnTo>
                    <a:pt x="467" y="384"/>
                  </a:lnTo>
                  <a:lnTo>
                    <a:pt x="466"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6" name="Freeform 30"/>
            <p:cNvSpPr>
              <a:spLocks/>
            </p:cNvSpPr>
            <p:nvPr/>
          </p:nvSpPr>
          <p:spPr bwMode="auto">
            <a:xfrm>
              <a:off x="3631" y="1913"/>
              <a:ext cx="132" cy="255"/>
            </a:xfrm>
            <a:custGeom>
              <a:avLst/>
              <a:gdLst>
                <a:gd name="T0" fmla="*/ 0 w 375"/>
                <a:gd name="T1" fmla="*/ 0 h 773"/>
                <a:gd name="T2" fmla="*/ 0 w 375"/>
                <a:gd name="T3" fmla="*/ 0 h 773"/>
                <a:gd name="T4" fmla="*/ 0 w 375"/>
                <a:gd name="T5" fmla="*/ 0 h 773"/>
                <a:gd name="T6" fmla="*/ 0 w 375"/>
                <a:gd name="T7" fmla="*/ 0 h 773"/>
                <a:gd name="T8" fmla="*/ 0 w 375"/>
                <a:gd name="T9" fmla="*/ 0 h 773"/>
                <a:gd name="T10" fmla="*/ 0 w 375"/>
                <a:gd name="T11" fmla="*/ 0 h 773"/>
                <a:gd name="T12" fmla="*/ 0 w 375"/>
                <a:gd name="T13" fmla="*/ 0 h 773"/>
                <a:gd name="T14" fmla="*/ 0 w 375"/>
                <a:gd name="T15" fmla="*/ 0 h 773"/>
                <a:gd name="T16" fmla="*/ 0 w 375"/>
                <a:gd name="T17" fmla="*/ 0 h 773"/>
                <a:gd name="T18" fmla="*/ 0 w 375"/>
                <a:gd name="T19" fmla="*/ 0 h 773"/>
                <a:gd name="T20" fmla="*/ 0 w 375"/>
                <a:gd name="T21" fmla="*/ 0 h 773"/>
                <a:gd name="T22" fmla="*/ 0 w 375"/>
                <a:gd name="T23" fmla="*/ 0 h 773"/>
                <a:gd name="T24" fmla="*/ 0 w 375"/>
                <a:gd name="T25" fmla="*/ 0 h 773"/>
                <a:gd name="T26" fmla="*/ 0 w 375"/>
                <a:gd name="T27" fmla="*/ 0 h 773"/>
                <a:gd name="T28" fmla="*/ 0 w 375"/>
                <a:gd name="T29" fmla="*/ 0 h 773"/>
                <a:gd name="T30" fmla="*/ 0 w 375"/>
                <a:gd name="T31" fmla="*/ 0 h 773"/>
                <a:gd name="T32" fmla="*/ 0 w 375"/>
                <a:gd name="T33" fmla="*/ 0 h 773"/>
                <a:gd name="T34" fmla="*/ 0 w 375"/>
                <a:gd name="T35" fmla="*/ 0 h 773"/>
                <a:gd name="T36" fmla="*/ 0 w 375"/>
                <a:gd name="T37" fmla="*/ 0 h 773"/>
                <a:gd name="T38" fmla="*/ 0 w 375"/>
                <a:gd name="T39" fmla="*/ 0 h 773"/>
                <a:gd name="T40" fmla="*/ 0 w 375"/>
                <a:gd name="T41" fmla="*/ 0 h 773"/>
                <a:gd name="T42" fmla="*/ 0 w 375"/>
                <a:gd name="T43" fmla="*/ 0 h 773"/>
                <a:gd name="T44" fmla="*/ 0 w 375"/>
                <a:gd name="T45" fmla="*/ 0 h 773"/>
                <a:gd name="T46" fmla="*/ 0 w 375"/>
                <a:gd name="T47" fmla="*/ 0 h 773"/>
                <a:gd name="T48" fmla="*/ 0 w 375"/>
                <a:gd name="T49" fmla="*/ 0 h 773"/>
                <a:gd name="T50" fmla="*/ 0 w 375"/>
                <a:gd name="T51" fmla="*/ 0 h 773"/>
                <a:gd name="T52" fmla="*/ 0 w 375"/>
                <a:gd name="T53" fmla="*/ 0 h 773"/>
                <a:gd name="T54" fmla="*/ 0 w 375"/>
                <a:gd name="T55" fmla="*/ 0 h 773"/>
                <a:gd name="T56" fmla="*/ 0 w 375"/>
                <a:gd name="T57" fmla="*/ 0 h 773"/>
                <a:gd name="T58" fmla="*/ 0 w 375"/>
                <a:gd name="T59" fmla="*/ 0 h 773"/>
                <a:gd name="T60" fmla="*/ 0 w 375"/>
                <a:gd name="T61" fmla="*/ 0 h 773"/>
                <a:gd name="T62" fmla="*/ 0 w 375"/>
                <a:gd name="T63" fmla="*/ 0 h 773"/>
                <a:gd name="T64" fmla="*/ 0 w 375"/>
                <a:gd name="T65" fmla="*/ 0 h 773"/>
                <a:gd name="T66" fmla="*/ 0 w 375"/>
                <a:gd name="T67" fmla="*/ 0 h 773"/>
                <a:gd name="T68" fmla="*/ 0 w 375"/>
                <a:gd name="T69" fmla="*/ 0 h 773"/>
                <a:gd name="T70" fmla="*/ 0 w 375"/>
                <a:gd name="T71" fmla="*/ 0 h 773"/>
                <a:gd name="T72" fmla="*/ 0 w 375"/>
                <a:gd name="T73" fmla="*/ 0 h 773"/>
                <a:gd name="T74" fmla="*/ 0 w 375"/>
                <a:gd name="T75" fmla="*/ 0 h 773"/>
                <a:gd name="T76" fmla="*/ 0 w 375"/>
                <a:gd name="T77" fmla="*/ 0 h 773"/>
                <a:gd name="T78" fmla="*/ 0 w 375"/>
                <a:gd name="T79" fmla="*/ 0 h 773"/>
                <a:gd name="T80" fmla="*/ 0 w 375"/>
                <a:gd name="T81" fmla="*/ 0 h 773"/>
                <a:gd name="T82" fmla="*/ 0 w 375"/>
                <a:gd name="T83" fmla="*/ 0 h 773"/>
                <a:gd name="T84" fmla="*/ 0 w 375"/>
                <a:gd name="T85" fmla="*/ 0 h 773"/>
                <a:gd name="T86" fmla="*/ 0 w 375"/>
                <a:gd name="T87" fmla="*/ 0 h 773"/>
                <a:gd name="T88" fmla="*/ 0 w 375"/>
                <a:gd name="T89" fmla="*/ 0 h 773"/>
                <a:gd name="T90" fmla="*/ 0 w 375"/>
                <a:gd name="T91" fmla="*/ 0 h 773"/>
                <a:gd name="T92" fmla="*/ 0 w 375"/>
                <a:gd name="T93" fmla="*/ 0 h 773"/>
                <a:gd name="T94" fmla="*/ 0 w 375"/>
                <a:gd name="T95" fmla="*/ 0 h 773"/>
                <a:gd name="T96" fmla="*/ 0 w 375"/>
                <a:gd name="T97" fmla="*/ 0 h 773"/>
                <a:gd name="T98" fmla="*/ 0 w 375"/>
                <a:gd name="T99" fmla="*/ 0 h 773"/>
                <a:gd name="T100" fmla="*/ 0 w 375"/>
                <a:gd name="T101" fmla="*/ 0 h 773"/>
                <a:gd name="T102" fmla="*/ 0 w 375"/>
                <a:gd name="T103" fmla="*/ 0 h 773"/>
                <a:gd name="T104" fmla="*/ 0 w 375"/>
                <a:gd name="T105" fmla="*/ 0 h 773"/>
                <a:gd name="T106" fmla="*/ 0 w 375"/>
                <a:gd name="T107" fmla="*/ 0 h 773"/>
                <a:gd name="T108" fmla="*/ 0 w 375"/>
                <a:gd name="T109" fmla="*/ 0 h 773"/>
                <a:gd name="T110" fmla="*/ 0 w 375"/>
                <a:gd name="T111" fmla="*/ 0 h 773"/>
                <a:gd name="T112" fmla="*/ 0 w 375"/>
                <a:gd name="T113" fmla="*/ 0 h 773"/>
                <a:gd name="T114" fmla="*/ 0 w 375"/>
                <a:gd name="T115" fmla="*/ 0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5"/>
                <a:gd name="T175" fmla="*/ 0 h 773"/>
                <a:gd name="T176" fmla="*/ 375 w 375"/>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5" h="773">
                  <a:moveTo>
                    <a:pt x="30" y="640"/>
                  </a:moveTo>
                  <a:lnTo>
                    <a:pt x="40" y="647"/>
                  </a:lnTo>
                  <a:lnTo>
                    <a:pt x="53" y="654"/>
                  </a:lnTo>
                  <a:lnTo>
                    <a:pt x="67" y="660"/>
                  </a:lnTo>
                  <a:lnTo>
                    <a:pt x="82" y="666"/>
                  </a:lnTo>
                  <a:lnTo>
                    <a:pt x="98" y="671"/>
                  </a:lnTo>
                  <a:lnTo>
                    <a:pt x="116" y="675"/>
                  </a:lnTo>
                  <a:lnTo>
                    <a:pt x="133" y="678"/>
                  </a:lnTo>
                  <a:lnTo>
                    <a:pt x="151" y="679"/>
                  </a:lnTo>
                  <a:lnTo>
                    <a:pt x="163" y="678"/>
                  </a:lnTo>
                  <a:lnTo>
                    <a:pt x="175" y="677"/>
                  </a:lnTo>
                  <a:lnTo>
                    <a:pt x="186" y="674"/>
                  </a:lnTo>
                  <a:lnTo>
                    <a:pt x="197" y="671"/>
                  </a:lnTo>
                  <a:lnTo>
                    <a:pt x="206" y="667"/>
                  </a:lnTo>
                  <a:lnTo>
                    <a:pt x="215" y="662"/>
                  </a:lnTo>
                  <a:lnTo>
                    <a:pt x="223" y="656"/>
                  </a:lnTo>
                  <a:lnTo>
                    <a:pt x="231" y="650"/>
                  </a:lnTo>
                  <a:lnTo>
                    <a:pt x="238" y="642"/>
                  </a:lnTo>
                  <a:lnTo>
                    <a:pt x="244" y="634"/>
                  </a:lnTo>
                  <a:lnTo>
                    <a:pt x="249" y="625"/>
                  </a:lnTo>
                  <a:lnTo>
                    <a:pt x="253" y="615"/>
                  </a:lnTo>
                  <a:lnTo>
                    <a:pt x="257" y="605"/>
                  </a:lnTo>
                  <a:lnTo>
                    <a:pt x="259" y="594"/>
                  </a:lnTo>
                  <a:lnTo>
                    <a:pt x="261" y="582"/>
                  </a:lnTo>
                  <a:lnTo>
                    <a:pt x="261" y="570"/>
                  </a:lnTo>
                  <a:lnTo>
                    <a:pt x="261" y="559"/>
                  </a:lnTo>
                  <a:lnTo>
                    <a:pt x="260" y="549"/>
                  </a:lnTo>
                  <a:lnTo>
                    <a:pt x="259" y="539"/>
                  </a:lnTo>
                  <a:lnTo>
                    <a:pt x="257" y="530"/>
                  </a:lnTo>
                  <a:lnTo>
                    <a:pt x="254" y="521"/>
                  </a:lnTo>
                  <a:lnTo>
                    <a:pt x="251" y="511"/>
                  </a:lnTo>
                  <a:lnTo>
                    <a:pt x="247" y="502"/>
                  </a:lnTo>
                  <a:lnTo>
                    <a:pt x="242" y="494"/>
                  </a:lnTo>
                  <a:lnTo>
                    <a:pt x="235" y="485"/>
                  </a:lnTo>
                  <a:lnTo>
                    <a:pt x="228" y="477"/>
                  </a:lnTo>
                  <a:lnTo>
                    <a:pt x="221" y="467"/>
                  </a:lnTo>
                  <a:lnTo>
                    <a:pt x="212" y="459"/>
                  </a:lnTo>
                  <a:lnTo>
                    <a:pt x="202" y="450"/>
                  </a:lnTo>
                  <a:lnTo>
                    <a:pt x="190" y="441"/>
                  </a:lnTo>
                  <a:lnTo>
                    <a:pt x="178" y="431"/>
                  </a:lnTo>
                  <a:lnTo>
                    <a:pt x="165" y="422"/>
                  </a:lnTo>
                  <a:lnTo>
                    <a:pt x="148" y="410"/>
                  </a:lnTo>
                  <a:lnTo>
                    <a:pt x="130" y="399"/>
                  </a:lnTo>
                  <a:lnTo>
                    <a:pt x="115" y="386"/>
                  </a:lnTo>
                  <a:lnTo>
                    <a:pt x="100" y="375"/>
                  </a:lnTo>
                  <a:lnTo>
                    <a:pt x="86" y="363"/>
                  </a:lnTo>
                  <a:lnTo>
                    <a:pt x="74" y="350"/>
                  </a:lnTo>
                  <a:lnTo>
                    <a:pt x="63" y="337"/>
                  </a:lnTo>
                  <a:lnTo>
                    <a:pt x="52" y="324"/>
                  </a:lnTo>
                  <a:lnTo>
                    <a:pt x="44" y="312"/>
                  </a:lnTo>
                  <a:lnTo>
                    <a:pt x="36" y="297"/>
                  </a:lnTo>
                  <a:lnTo>
                    <a:pt x="30" y="284"/>
                  </a:lnTo>
                  <a:lnTo>
                    <a:pt x="24" y="270"/>
                  </a:lnTo>
                  <a:lnTo>
                    <a:pt x="20" y="255"/>
                  </a:lnTo>
                  <a:lnTo>
                    <a:pt x="17" y="240"/>
                  </a:lnTo>
                  <a:lnTo>
                    <a:pt x="15" y="225"/>
                  </a:lnTo>
                  <a:lnTo>
                    <a:pt x="15" y="209"/>
                  </a:lnTo>
                  <a:lnTo>
                    <a:pt x="15" y="198"/>
                  </a:lnTo>
                  <a:lnTo>
                    <a:pt x="16" y="187"/>
                  </a:lnTo>
                  <a:lnTo>
                    <a:pt x="17" y="175"/>
                  </a:lnTo>
                  <a:lnTo>
                    <a:pt x="19" y="165"/>
                  </a:lnTo>
                  <a:lnTo>
                    <a:pt x="21" y="154"/>
                  </a:lnTo>
                  <a:lnTo>
                    <a:pt x="24" y="145"/>
                  </a:lnTo>
                  <a:lnTo>
                    <a:pt x="27" y="134"/>
                  </a:lnTo>
                  <a:lnTo>
                    <a:pt x="30" y="124"/>
                  </a:lnTo>
                  <a:lnTo>
                    <a:pt x="39" y="106"/>
                  </a:lnTo>
                  <a:lnTo>
                    <a:pt x="49" y="89"/>
                  </a:lnTo>
                  <a:lnTo>
                    <a:pt x="61" y="73"/>
                  </a:lnTo>
                  <a:lnTo>
                    <a:pt x="74" y="59"/>
                  </a:lnTo>
                  <a:lnTo>
                    <a:pt x="88" y="45"/>
                  </a:lnTo>
                  <a:lnTo>
                    <a:pt x="105" y="34"/>
                  </a:lnTo>
                  <a:lnTo>
                    <a:pt x="121" y="24"/>
                  </a:lnTo>
                  <a:lnTo>
                    <a:pt x="139" y="16"/>
                  </a:lnTo>
                  <a:lnTo>
                    <a:pt x="159" y="10"/>
                  </a:lnTo>
                  <a:lnTo>
                    <a:pt x="178" y="4"/>
                  </a:lnTo>
                  <a:lnTo>
                    <a:pt x="200" y="1"/>
                  </a:lnTo>
                  <a:lnTo>
                    <a:pt x="221" y="0"/>
                  </a:lnTo>
                  <a:lnTo>
                    <a:pt x="243" y="1"/>
                  </a:lnTo>
                  <a:lnTo>
                    <a:pt x="262" y="4"/>
                  </a:lnTo>
                  <a:lnTo>
                    <a:pt x="281" y="9"/>
                  </a:lnTo>
                  <a:lnTo>
                    <a:pt x="298" y="14"/>
                  </a:lnTo>
                  <a:lnTo>
                    <a:pt x="314" y="19"/>
                  </a:lnTo>
                  <a:lnTo>
                    <a:pt x="329" y="26"/>
                  </a:lnTo>
                  <a:lnTo>
                    <a:pt x="342" y="32"/>
                  </a:lnTo>
                  <a:lnTo>
                    <a:pt x="354" y="39"/>
                  </a:lnTo>
                  <a:lnTo>
                    <a:pt x="323" y="129"/>
                  </a:lnTo>
                  <a:lnTo>
                    <a:pt x="312" y="122"/>
                  </a:lnTo>
                  <a:lnTo>
                    <a:pt x="301" y="116"/>
                  </a:lnTo>
                  <a:lnTo>
                    <a:pt x="289" y="110"/>
                  </a:lnTo>
                  <a:lnTo>
                    <a:pt x="277" y="105"/>
                  </a:lnTo>
                  <a:lnTo>
                    <a:pt x="264" y="101"/>
                  </a:lnTo>
                  <a:lnTo>
                    <a:pt x="251" y="98"/>
                  </a:lnTo>
                  <a:lnTo>
                    <a:pt x="238" y="97"/>
                  </a:lnTo>
                  <a:lnTo>
                    <a:pt x="222" y="96"/>
                  </a:lnTo>
                  <a:lnTo>
                    <a:pt x="211" y="97"/>
                  </a:lnTo>
                  <a:lnTo>
                    <a:pt x="200" y="98"/>
                  </a:lnTo>
                  <a:lnTo>
                    <a:pt x="189" y="101"/>
                  </a:lnTo>
                  <a:lnTo>
                    <a:pt x="180" y="104"/>
                  </a:lnTo>
                  <a:lnTo>
                    <a:pt x="172" y="108"/>
                  </a:lnTo>
                  <a:lnTo>
                    <a:pt x="164" y="113"/>
                  </a:lnTo>
                  <a:lnTo>
                    <a:pt x="157" y="119"/>
                  </a:lnTo>
                  <a:lnTo>
                    <a:pt x="151" y="125"/>
                  </a:lnTo>
                  <a:lnTo>
                    <a:pt x="144" y="132"/>
                  </a:lnTo>
                  <a:lnTo>
                    <a:pt x="139" y="140"/>
                  </a:lnTo>
                  <a:lnTo>
                    <a:pt x="135" y="148"/>
                  </a:lnTo>
                  <a:lnTo>
                    <a:pt x="132" y="156"/>
                  </a:lnTo>
                  <a:lnTo>
                    <a:pt x="129" y="164"/>
                  </a:lnTo>
                  <a:lnTo>
                    <a:pt x="128" y="173"/>
                  </a:lnTo>
                  <a:lnTo>
                    <a:pt x="126" y="183"/>
                  </a:lnTo>
                  <a:lnTo>
                    <a:pt x="126" y="192"/>
                  </a:lnTo>
                  <a:lnTo>
                    <a:pt x="126" y="201"/>
                  </a:lnTo>
                  <a:lnTo>
                    <a:pt x="127" y="209"/>
                  </a:lnTo>
                  <a:lnTo>
                    <a:pt x="128" y="218"/>
                  </a:lnTo>
                  <a:lnTo>
                    <a:pt x="130" y="226"/>
                  </a:lnTo>
                  <a:lnTo>
                    <a:pt x="132" y="234"/>
                  </a:lnTo>
                  <a:lnTo>
                    <a:pt x="136" y="241"/>
                  </a:lnTo>
                  <a:lnTo>
                    <a:pt x="140" y="248"/>
                  </a:lnTo>
                  <a:lnTo>
                    <a:pt x="144" y="256"/>
                  </a:lnTo>
                  <a:lnTo>
                    <a:pt x="151" y="264"/>
                  </a:lnTo>
                  <a:lnTo>
                    <a:pt x="157" y="271"/>
                  </a:lnTo>
                  <a:lnTo>
                    <a:pt x="165" y="279"/>
                  </a:lnTo>
                  <a:lnTo>
                    <a:pt x="173" y="286"/>
                  </a:lnTo>
                  <a:lnTo>
                    <a:pt x="194" y="302"/>
                  </a:lnTo>
                  <a:lnTo>
                    <a:pt x="219" y="321"/>
                  </a:lnTo>
                  <a:lnTo>
                    <a:pt x="235" y="332"/>
                  </a:lnTo>
                  <a:lnTo>
                    <a:pt x="251" y="342"/>
                  </a:lnTo>
                  <a:lnTo>
                    <a:pt x="266" y="354"/>
                  </a:lnTo>
                  <a:lnTo>
                    <a:pt x="281" y="366"/>
                  </a:lnTo>
                  <a:lnTo>
                    <a:pt x="294" y="378"/>
                  </a:lnTo>
                  <a:lnTo>
                    <a:pt x="307" y="391"/>
                  </a:lnTo>
                  <a:lnTo>
                    <a:pt x="318" y="404"/>
                  </a:lnTo>
                  <a:lnTo>
                    <a:pt x="330" y="417"/>
                  </a:lnTo>
                  <a:lnTo>
                    <a:pt x="340" y="431"/>
                  </a:lnTo>
                  <a:lnTo>
                    <a:pt x="348" y="447"/>
                  </a:lnTo>
                  <a:lnTo>
                    <a:pt x="356" y="462"/>
                  </a:lnTo>
                  <a:lnTo>
                    <a:pt x="362" y="478"/>
                  </a:lnTo>
                  <a:lnTo>
                    <a:pt x="367" y="495"/>
                  </a:lnTo>
                  <a:lnTo>
                    <a:pt x="372" y="512"/>
                  </a:lnTo>
                  <a:lnTo>
                    <a:pt x="374" y="531"/>
                  </a:lnTo>
                  <a:lnTo>
                    <a:pt x="375" y="549"/>
                  </a:lnTo>
                  <a:lnTo>
                    <a:pt x="375" y="564"/>
                  </a:lnTo>
                  <a:lnTo>
                    <a:pt x="374" y="577"/>
                  </a:lnTo>
                  <a:lnTo>
                    <a:pt x="372" y="590"/>
                  </a:lnTo>
                  <a:lnTo>
                    <a:pt x="370" y="602"/>
                  </a:lnTo>
                  <a:lnTo>
                    <a:pt x="367" y="615"/>
                  </a:lnTo>
                  <a:lnTo>
                    <a:pt x="364" y="626"/>
                  </a:lnTo>
                  <a:lnTo>
                    <a:pt x="360" y="637"/>
                  </a:lnTo>
                  <a:lnTo>
                    <a:pt x="356" y="649"/>
                  </a:lnTo>
                  <a:lnTo>
                    <a:pt x="352" y="659"/>
                  </a:lnTo>
                  <a:lnTo>
                    <a:pt x="347" y="668"/>
                  </a:lnTo>
                  <a:lnTo>
                    <a:pt x="342" y="678"/>
                  </a:lnTo>
                  <a:lnTo>
                    <a:pt x="336" y="686"/>
                  </a:lnTo>
                  <a:lnTo>
                    <a:pt x="330" y="696"/>
                  </a:lnTo>
                  <a:lnTo>
                    <a:pt x="322" y="704"/>
                  </a:lnTo>
                  <a:lnTo>
                    <a:pt x="315" y="711"/>
                  </a:lnTo>
                  <a:lnTo>
                    <a:pt x="308" y="718"/>
                  </a:lnTo>
                  <a:lnTo>
                    <a:pt x="300" y="725"/>
                  </a:lnTo>
                  <a:lnTo>
                    <a:pt x="292" y="731"/>
                  </a:lnTo>
                  <a:lnTo>
                    <a:pt x="284" y="737"/>
                  </a:lnTo>
                  <a:lnTo>
                    <a:pt x="274" y="743"/>
                  </a:lnTo>
                  <a:lnTo>
                    <a:pt x="256" y="752"/>
                  </a:lnTo>
                  <a:lnTo>
                    <a:pt x="235" y="760"/>
                  </a:lnTo>
                  <a:lnTo>
                    <a:pt x="215" y="766"/>
                  </a:lnTo>
                  <a:lnTo>
                    <a:pt x="194" y="770"/>
                  </a:lnTo>
                  <a:lnTo>
                    <a:pt x="171" y="772"/>
                  </a:lnTo>
                  <a:lnTo>
                    <a:pt x="148" y="773"/>
                  </a:lnTo>
                  <a:lnTo>
                    <a:pt x="127" y="772"/>
                  </a:lnTo>
                  <a:lnTo>
                    <a:pt x="107" y="770"/>
                  </a:lnTo>
                  <a:lnTo>
                    <a:pt x="86" y="767"/>
                  </a:lnTo>
                  <a:lnTo>
                    <a:pt x="66" y="762"/>
                  </a:lnTo>
                  <a:lnTo>
                    <a:pt x="47" y="755"/>
                  </a:lnTo>
                  <a:lnTo>
                    <a:pt x="30" y="748"/>
                  </a:lnTo>
                  <a:lnTo>
                    <a:pt x="14" y="740"/>
                  </a:lnTo>
                  <a:lnTo>
                    <a:pt x="0" y="730"/>
                  </a:lnTo>
                  <a:lnTo>
                    <a:pt x="30" y="64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7" name="Freeform 31"/>
            <p:cNvSpPr>
              <a:spLocks/>
            </p:cNvSpPr>
            <p:nvPr/>
          </p:nvSpPr>
          <p:spPr bwMode="auto">
            <a:xfrm>
              <a:off x="3789" y="1913"/>
              <a:ext cx="132"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7" y="751"/>
                  </a:lnTo>
                  <a:lnTo>
                    <a:pt x="375" y="756"/>
                  </a:lnTo>
                  <a:lnTo>
                    <a:pt x="362" y="761"/>
                  </a:lnTo>
                  <a:lnTo>
                    <a:pt x="346" y="765"/>
                  </a:lnTo>
                  <a:lnTo>
                    <a:pt x="330" y="769"/>
                  </a:lnTo>
                  <a:lnTo>
                    <a:pt x="312" y="771"/>
                  </a:lnTo>
                  <a:lnTo>
                    <a:pt x="293" y="773"/>
                  </a:lnTo>
                  <a:lnTo>
                    <a:pt x="274" y="773"/>
                  </a:lnTo>
                  <a:lnTo>
                    <a:pt x="259" y="773"/>
                  </a:lnTo>
                  <a:lnTo>
                    <a:pt x="244" y="772"/>
                  </a:lnTo>
                  <a:lnTo>
                    <a:pt x="230" y="770"/>
                  </a:lnTo>
                  <a:lnTo>
                    <a:pt x="216" y="767"/>
                  </a:lnTo>
                  <a:lnTo>
                    <a:pt x="201" y="764"/>
                  </a:lnTo>
                  <a:lnTo>
                    <a:pt x="188" y="760"/>
                  </a:lnTo>
                  <a:lnTo>
                    <a:pt x="175" y="755"/>
                  </a:lnTo>
                  <a:lnTo>
                    <a:pt x="161" y="749"/>
                  </a:lnTo>
                  <a:lnTo>
                    <a:pt x="149" y="743"/>
                  </a:lnTo>
                  <a:lnTo>
                    <a:pt x="138" y="736"/>
                  </a:lnTo>
                  <a:lnTo>
                    <a:pt x="126" y="727"/>
                  </a:lnTo>
                  <a:lnTo>
                    <a:pt x="115" y="718"/>
                  </a:lnTo>
                  <a:lnTo>
                    <a:pt x="104" y="709"/>
                  </a:lnTo>
                  <a:lnTo>
                    <a:pt x="94" y="699"/>
                  </a:lnTo>
                  <a:lnTo>
                    <a:pt x="85" y="688"/>
                  </a:lnTo>
                  <a:lnTo>
                    <a:pt x="75" y="676"/>
                  </a:lnTo>
                  <a:lnTo>
                    <a:pt x="66" y="664"/>
                  </a:lnTo>
                  <a:lnTo>
                    <a:pt x="58" y="651"/>
                  </a:lnTo>
                  <a:lnTo>
                    <a:pt x="50" y="637"/>
                  </a:lnTo>
                  <a:lnTo>
                    <a:pt x="43" y="623"/>
                  </a:lnTo>
                  <a:lnTo>
                    <a:pt x="37" y="608"/>
                  </a:lnTo>
                  <a:lnTo>
                    <a:pt x="29" y="591"/>
                  </a:lnTo>
                  <a:lnTo>
                    <a:pt x="24" y="575"/>
                  </a:lnTo>
                  <a:lnTo>
                    <a:pt x="19" y="557"/>
                  </a:lnTo>
                  <a:lnTo>
                    <a:pt x="14" y="539"/>
                  </a:lnTo>
                  <a:lnTo>
                    <a:pt x="11" y="521"/>
                  </a:lnTo>
                  <a:lnTo>
                    <a:pt x="7" y="501"/>
                  </a:lnTo>
                  <a:lnTo>
                    <a:pt x="4" y="481"/>
                  </a:lnTo>
                  <a:lnTo>
                    <a:pt x="2" y="459"/>
                  </a:lnTo>
                  <a:lnTo>
                    <a:pt x="1" y="438"/>
                  </a:lnTo>
                  <a:lnTo>
                    <a:pt x="0" y="416"/>
                  </a:lnTo>
                  <a:lnTo>
                    <a:pt x="0" y="393"/>
                  </a:lnTo>
                  <a:lnTo>
                    <a:pt x="0" y="372"/>
                  </a:lnTo>
                  <a:lnTo>
                    <a:pt x="1" y="353"/>
                  </a:lnTo>
                  <a:lnTo>
                    <a:pt x="2" y="333"/>
                  </a:lnTo>
                  <a:lnTo>
                    <a:pt x="4" y="314"/>
                  </a:lnTo>
                  <a:lnTo>
                    <a:pt x="7" y="295"/>
                  </a:lnTo>
                  <a:lnTo>
                    <a:pt x="11" y="276"/>
                  </a:lnTo>
                  <a:lnTo>
                    <a:pt x="14" y="258"/>
                  </a:lnTo>
                  <a:lnTo>
                    <a:pt x="19" y="240"/>
                  </a:lnTo>
                  <a:lnTo>
                    <a:pt x="24" y="223"/>
                  </a:lnTo>
                  <a:lnTo>
                    <a:pt x="30" y="206"/>
                  </a:lnTo>
                  <a:lnTo>
                    <a:pt x="37" y="190"/>
                  </a:lnTo>
                  <a:lnTo>
                    <a:pt x="44" y="173"/>
                  </a:lnTo>
                  <a:lnTo>
                    <a:pt x="51" y="158"/>
                  </a:lnTo>
                  <a:lnTo>
                    <a:pt x="59" y="144"/>
                  </a:lnTo>
                  <a:lnTo>
                    <a:pt x="68" y="129"/>
                  </a:lnTo>
                  <a:lnTo>
                    <a:pt x="77" y="116"/>
                  </a:lnTo>
                  <a:lnTo>
                    <a:pt x="87" y="103"/>
                  </a:lnTo>
                  <a:lnTo>
                    <a:pt x="97" y="90"/>
                  </a:lnTo>
                  <a:lnTo>
                    <a:pt x="108" y="78"/>
                  </a:lnTo>
                  <a:lnTo>
                    <a:pt x="119" y="68"/>
                  </a:lnTo>
                  <a:lnTo>
                    <a:pt x="132" y="58"/>
                  </a:lnTo>
                  <a:lnTo>
                    <a:pt x="144" y="48"/>
                  </a:lnTo>
                  <a:lnTo>
                    <a:pt x="157" y="39"/>
                  </a:lnTo>
                  <a:lnTo>
                    <a:pt x="171" y="31"/>
                  </a:lnTo>
                  <a:lnTo>
                    <a:pt x="184" y="25"/>
                  </a:lnTo>
                  <a:lnTo>
                    <a:pt x="199" y="19"/>
                  </a:lnTo>
                  <a:lnTo>
                    <a:pt x="213" y="13"/>
                  </a:lnTo>
                  <a:lnTo>
                    <a:pt x="229" y="9"/>
                  </a:lnTo>
                  <a:lnTo>
                    <a:pt x="245" y="5"/>
                  </a:lnTo>
                  <a:lnTo>
                    <a:pt x="262" y="2"/>
                  </a:lnTo>
                  <a:lnTo>
                    <a:pt x="279" y="1"/>
                  </a:lnTo>
                  <a:lnTo>
                    <a:pt x="296" y="0"/>
                  </a:lnTo>
                  <a:lnTo>
                    <a:pt x="312" y="1"/>
                  </a:lnTo>
                  <a:lnTo>
                    <a:pt x="326" y="2"/>
                  </a:lnTo>
                  <a:lnTo>
                    <a:pt x="341" y="4"/>
                  </a:lnTo>
                  <a:lnTo>
                    <a:pt x="356" y="8"/>
                  </a:lnTo>
                  <a:lnTo>
                    <a:pt x="369" y="12"/>
                  </a:lnTo>
                  <a:lnTo>
                    <a:pt x="381" y="15"/>
                  </a:lnTo>
                  <a:lnTo>
                    <a:pt x="393" y="20"/>
                  </a:lnTo>
                  <a:lnTo>
                    <a:pt x="402" y="24"/>
                  </a:lnTo>
                  <a:lnTo>
                    <a:pt x="378" y="122"/>
                  </a:lnTo>
                  <a:lnTo>
                    <a:pt x="364" y="116"/>
                  </a:lnTo>
                  <a:lnTo>
                    <a:pt x="344" y="109"/>
                  </a:lnTo>
                  <a:lnTo>
                    <a:pt x="333" y="106"/>
                  </a:lnTo>
                  <a:lnTo>
                    <a:pt x="321" y="104"/>
                  </a:lnTo>
                  <a:lnTo>
                    <a:pt x="307"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5" y="182"/>
                  </a:lnTo>
                  <a:lnTo>
                    <a:pt x="160" y="192"/>
                  </a:lnTo>
                  <a:lnTo>
                    <a:pt x="150" y="213"/>
                  </a:lnTo>
                  <a:lnTo>
                    <a:pt x="142" y="236"/>
                  </a:lnTo>
                  <a:lnTo>
                    <a:pt x="135" y="259"/>
                  </a:lnTo>
                  <a:lnTo>
                    <a:pt x="129" y="285"/>
                  </a:lnTo>
                  <a:lnTo>
                    <a:pt x="124" y="311"/>
                  </a:lnTo>
                  <a:lnTo>
                    <a:pt x="121" y="337"/>
                  </a:lnTo>
                  <a:lnTo>
                    <a:pt x="119" y="365"/>
                  </a:lnTo>
                  <a:lnTo>
                    <a:pt x="118" y="393"/>
                  </a:lnTo>
                  <a:lnTo>
                    <a:pt x="119" y="424"/>
                  </a:lnTo>
                  <a:lnTo>
                    <a:pt x="122" y="455"/>
                  </a:lnTo>
                  <a:lnTo>
                    <a:pt x="126" y="484"/>
                  </a:lnTo>
                  <a:lnTo>
                    <a:pt x="131" y="510"/>
                  </a:lnTo>
                  <a:lnTo>
                    <a:pt x="138" y="536"/>
                  </a:lnTo>
                  <a:lnTo>
                    <a:pt x="146" y="558"/>
                  </a:lnTo>
                  <a:lnTo>
                    <a:pt x="150" y="570"/>
                  </a:lnTo>
                  <a:lnTo>
                    <a:pt x="155" y="580"/>
                  </a:lnTo>
                  <a:lnTo>
                    <a:pt x="160" y="590"/>
                  </a:lnTo>
                  <a:lnTo>
                    <a:pt x="166" y="599"/>
                  </a:lnTo>
                  <a:lnTo>
                    <a:pt x="172" y="608"/>
                  </a:lnTo>
                  <a:lnTo>
                    <a:pt x="178" y="617"/>
                  </a:lnTo>
                  <a:lnTo>
                    <a:pt x="185" y="624"/>
                  </a:lnTo>
                  <a:lnTo>
                    <a:pt x="191" y="631"/>
                  </a:lnTo>
                  <a:lnTo>
                    <a:pt x="198" y="638"/>
                  </a:lnTo>
                  <a:lnTo>
                    <a:pt x="206" y="644"/>
                  </a:lnTo>
                  <a:lnTo>
                    <a:pt x="213" y="650"/>
                  </a:lnTo>
                  <a:lnTo>
                    <a:pt x="222" y="655"/>
                  </a:lnTo>
                  <a:lnTo>
                    <a:pt x="230" y="659"/>
                  </a:lnTo>
                  <a:lnTo>
                    <a:pt x="239" y="663"/>
                  </a:lnTo>
                  <a:lnTo>
                    <a:pt x="247" y="667"/>
                  </a:lnTo>
                  <a:lnTo>
                    <a:pt x="256" y="669"/>
                  </a:lnTo>
                  <a:lnTo>
                    <a:pt x="266" y="671"/>
                  </a:lnTo>
                  <a:lnTo>
                    <a:pt x="276" y="673"/>
                  </a:lnTo>
                  <a:lnTo>
                    <a:pt x="286" y="674"/>
                  </a:lnTo>
                  <a:lnTo>
                    <a:pt x="296" y="674"/>
                  </a:lnTo>
                  <a:lnTo>
                    <a:pt x="308" y="674"/>
                  </a:lnTo>
                  <a:lnTo>
                    <a:pt x="319" y="673"/>
                  </a:lnTo>
                  <a:lnTo>
                    <a:pt x="330" y="671"/>
                  </a:lnTo>
                  <a:lnTo>
                    <a:pt x="340" y="669"/>
                  </a:lnTo>
                  <a:lnTo>
                    <a:pt x="351" y="666"/>
                  </a:lnTo>
                  <a:lnTo>
                    <a:pt x="361"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8" name="Freeform 32"/>
            <p:cNvSpPr>
              <a:spLocks noEditPoints="1"/>
            </p:cNvSpPr>
            <p:nvPr/>
          </p:nvSpPr>
          <p:spPr bwMode="auto">
            <a:xfrm>
              <a:off x="3947" y="1913"/>
              <a:ext cx="158"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7" y="559"/>
                  </a:lnTo>
                  <a:lnTo>
                    <a:pt x="144" y="582"/>
                  </a:lnTo>
                  <a:lnTo>
                    <a:pt x="151" y="602"/>
                  </a:lnTo>
                  <a:lnTo>
                    <a:pt x="161" y="622"/>
                  </a:lnTo>
                  <a:lnTo>
                    <a:pt x="166"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8" y="680"/>
                  </a:lnTo>
                  <a:lnTo>
                    <a:pt x="277" y="677"/>
                  </a:lnTo>
                  <a:lnTo>
                    <a:pt x="285" y="674"/>
                  </a:lnTo>
                  <a:lnTo>
                    <a:pt x="293" y="670"/>
                  </a:lnTo>
                  <a:lnTo>
                    <a:pt x="300" y="665"/>
                  </a:lnTo>
                  <a:lnTo>
                    <a:pt x="307" y="659"/>
                  </a:lnTo>
                  <a:lnTo>
                    <a:pt x="313" y="653"/>
                  </a:lnTo>
                  <a:lnTo>
                    <a:pt x="319" y="645"/>
                  </a:lnTo>
                  <a:lnTo>
                    <a:pt x="324" y="637"/>
                  </a:lnTo>
                  <a:lnTo>
                    <a:pt x="329" y="629"/>
                  </a:lnTo>
                  <a:lnTo>
                    <a:pt x="335" y="620"/>
                  </a:lnTo>
                  <a:lnTo>
                    <a:pt x="344" y="600"/>
                  </a:lnTo>
                  <a:lnTo>
                    <a:pt x="351" y="579"/>
                  </a:lnTo>
                  <a:lnTo>
                    <a:pt x="357" y="556"/>
                  </a:lnTo>
                  <a:lnTo>
                    <a:pt x="362" y="533"/>
                  </a:lnTo>
                  <a:lnTo>
                    <a:pt x="366" y="508"/>
                  </a:lnTo>
                  <a:lnTo>
                    <a:pt x="369" y="484"/>
                  </a:lnTo>
                  <a:lnTo>
                    <a:pt x="371" y="459"/>
                  </a:lnTo>
                  <a:lnTo>
                    <a:pt x="373" y="435"/>
                  </a:lnTo>
                  <a:lnTo>
                    <a:pt x="374" y="411"/>
                  </a:lnTo>
                  <a:lnTo>
                    <a:pt x="374" y="388"/>
                  </a:lnTo>
                  <a:lnTo>
                    <a:pt x="374" y="366"/>
                  </a:lnTo>
                  <a:lnTo>
                    <a:pt x="373" y="342"/>
                  </a:lnTo>
                  <a:lnTo>
                    <a:pt x="371" y="318"/>
                  </a:lnTo>
                  <a:lnTo>
                    <a:pt x="369" y="293"/>
                  </a:lnTo>
                  <a:lnTo>
                    <a:pt x="366" y="270"/>
                  </a:lnTo>
                  <a:lnTo>
                    <a:pt x="362" y="245"/>
                  </a:lnTo>
                  <a:lnTo>
                    <a:pt x="357" y="222"/>
                  </a:lnTo>
                  <a:lnTo>
                    <a:pt x="350" y="199"/>
                  </a:lnTo>
                  <a:lnTo>
                    <a:pt x="343" y="178"/>
                  </a:lnTo>
                  <a:lnTo>
                    <a:pt x="334" y="158"/>
                  </a:lnTo>
                  <a:lnTo>
                    <a:pt x="328" y="149"/>
                  </a:lnTo>
                  <a:lnTo>
                    <a:pt x="323" y="141"/>
                  </a:lnTo>
                  <a:lnTo>
                    <a:pt x="317" y="132"/>
                  </a:lnTo>
                  <a:lnTo>
                    <a:pt x="312" y="125"/>
                  </a:lnTo>
                  <a:lnTo>
                    <a:pt x="305" y="118"/>
                  </a:lnTo>
                  <a:lnTo>
                    <a:pt x="298" y="113"/>
                  </a:lnTo>
                  <a:lnTo>
                    <a:pt x="291" y="108"/>
                  </a:lnTo>
                  <a:lnTo>
                    <a:pt x="282" y="104"/>
                  </a:lnTo>
                  <a:lnTo>
                    <a:pt x="274" y="100"/>
                  </a:lnTo>
                  <a:lnTo>
                    <a:pt x="266" y="98"/>
                  </a:lnTo>
                  <a:lnTo>
                    <a:pt x="257" y="97"/>
                  </a:lnTo>
                  <a:lnTo>
                    <a:pt x="248" y="96"/>
                  </a:lnTo>
                  <a:lnTo>
                    <a:pt x="237" y="97"/>
                  </a:lnTo>
                  <a:lnTo>
                    <a:pt x="228" y="98"/>
                  </a:lnTo>
                  <a:lnTo>
                    <a:pt x="219" y="100"/>
                  </a:lnTo>
                  <a:lnTo>
                    <a:pt x="211" y="104"/>
                  </a:lnTo>
                  <a:lnTo>
                    <a:pt x="203"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2" y="318"/>
                  </a:lnTo>
                  <a:lnTo>
                    <a:pt x="121" y="342"/>
                  </a:lnTo>
                  <a:lnTo>
                    <a:pt x="120" y="366"/>
                  </a:lnTo>
                  <a:lnTo>
                    <a:pt x="120" y="388"/>
                  </a:lnTo>
                  <a:close/>
                  <a:moveTo>
                    <a:pt x="494" y="388"/>
                  </a:moveTo>
                  <a:lnTo>
                    <a:pt x="494" y="415"/>
                  </a:lnTo>
                  <a:lnTo>
                    <a:pt x="492"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2" y="692"/>
                  </a:lnTo>
                  <a:lnTo>
                    <a:pt x="403"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9" y="772"/>
                  </a:lnTo>
                  <a:lnTo>
                    <a:pt x="277" y="775"/>
                  </a:lnTo>
                  <a:lnTo>
                    <a:pt x="266" y="776"/>
                  </a:lnTo>
                  <a:lnTo>
                    <a:pt x="255" y="777"/>
                  </a:lnTo>
                  <a:lnTo>
                    <a:pt x="243" y="777"/>
                  </a:lnTo>
                  <a:lnTo>
                    <a:pt x="231" y="777"/>
                  </a:lnTo>
                  <a:lnTo>
                    <a:pt x="219" y="776"/>
                  </a:lnTo>
                  <a:lnTo>
                    <a:pt x="207" y="773"/>
                  </a:lnTo>
                  <a:lnTo>
                    <a:pt x="194" y="771"/>
                  </a:lnTo>
                  <a:lnTo>
                    <a:pt x="183" y="767"/>
                  </a:lnTo>
                  <a:lnTo>
                    <a:pt x="171" y="763"/>
                  </a:lnTo>
                  <a:lnTo>
                    <a:pt x="160" y="759"/>
                  </a:lnTo>
                  <a:lnTo>
                    <a:pt x="148"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5" y="613"/>
                  </a:lnTo>
                  <a:lnTo>
                    <a:pt x="30" y="596"/>
                  </a:lnTo>
                  <a:lnTo>
                    <a:pt x="24" y="579"/>
                  </a:lnTo>
                  <a:lnTo>
                    <a:pt x="19" y="562"/>
                  </a:lnTo>
                  <a:lnTo>
                    <a:pt x="14" y="543"/>
                  </a:lnTo>
                  <a:lnTo>
                    <a:pt x="11" y="524"/>
                  </a:lnTo>
                  <a:lnTo>
                    <a:pt x="8" y="503"/>
                  </a:lnTo>
                  <a:lnTo>
                    <a:pt x="5" y="482"/>
                  </a:lnTo>
                  <a:lnTo>
                    <a:pt x="3" y="460"/>
                  </a:lnTo>
                  <a:lnTo>
                    <a:pt x="1" y="438"/>
                  </a:lnTo>
                  <a:lnTo>
                    <a:pt x="0" y="414"/>
                  </a:lnTo>
                  <a:lnTo>
                    <a:pt x="0" y="389"/>
                  </a:lnTo>
                  <a:lnTo>
                    <a:pt x="0" y="364"/>
                  </a:lnTo>
                  <a:lnTo>
                    <a:pt x="1" y="340"/>
                  </a:lnTo>
                  <a:lnTo>
                    <a:pt x="3" y="317"/>
                  </a:lnTo>
                  <a:lnTo>
                    <a:pt x="5" y="294"/>
                  </a:lnTo>
                  <a:lnTo>
                    <a:pt x="8" y="273"/>
                  </a:lnTo>
                  <a:lnTo>
                    <a:pt x="12" y="252"/>
                  </a:lnTo>
                  <a:lnTo>
                    <a:pt x="16" y="232"/>
                  </a:lnTo>
                  <a:lnTo>
                    <a:pt x="22" y="213"/>
                  </a:lnTo>
                  <a:lnTo>
                    <a:pt x="27" y="195"/>
                  </a:lnTo>
                  <a:lnTo>
                    <a:pt x="33" y="179"/>
                  </a:lnTo>
                  <a:lnTo>
                    <a:pt x="39" y="162"/>
                  </a:lnTo>
                  <a:lnTo>
                    <a:pt x="46" y="146"/>
                  </a:lnTo>
                  <a:lnTo>
                    <a:pt x="53" y="131"/>
                  </a:lnTo>
                  <a:lnTo>
                    <a:pt x="60" y="118"/>
                  </a:lnTo>
                  <a:lnTo>
                    <a:pt x="69" y="105"/>
                  </a:lnTo>
                  <a:lnTo>
                    <a:pt x="78" y="93"/>
                  </a:lnTo>
                  <a:lnTo>
                    <a:pt x="87" y="81"/>
                  </a:lnTo>
                  <a:lnTo>
                    <a:pt x="96" y="70"/>
                  </a:lnTo>
                  <a:lnTo>
                    <a:pt x="105" y="61"/>
                  </a:lnTo>
                  <a:lnTo>
                    <a:pt x="116" y="52"/>
                  </a:lnTo>
                  <a:lnTo>
                    <a:pt x="126" y="43"/>
                  </a:lnTo>
                  <a:lnTo>
                    <a:pt x="136" y="36"/>
                  </a:lnTo>
                  <a:lnTo>
                    <a:pt x="147" y="29"/>
                  </a:lnTo>
                  <a:lnTo>
                    <a:pt x="158" y="23"/>
                  </a:lnTo>
                  <a:lnTo>
                    <a:pt x="169" y="18"/>
                  </a:lnTo>
                  <a:lnTo>
                    <a:pt x="181" y="13"/>
                  </a:lnTo>
                  <a:lnTo>
                    <a:pt x="192" y="10"/>
                  </a:lnTo>
                  <a:lnTo>
                    <a:pt x="204" y="6"/>
                  </a:lnTo>
                  <a:lnTo>
                    <a:pt x="216" y="3"/>
                  </a:lnTo>
                  <a:lnTo>
                    <a:pt x="227" y="2"/>
                  </a:lnTo>
                  <a:lnTo>
                    <a:pt x="239" y="1"/>
                  </a:lnTo>
                  <a:lnTo>
                    <a:pt x="252" y="0"/>
                  </a:lnTo>
                  <a:lnTo>
                    <a:pt x="264" y="1"/>
                  </a:lnTo>
                  <a:lnTo>
                    <a:pt x="276" y="2"/>
                  </a:lnTo>
                  <a:lnTo>
                    <a:pt x="289" y="4"/>
                  </a:lnTo>
                  <a:lnTo>
                    <a:pt x="301" y="6"/>
                  </a:lnTo>
                  <a:lnTo>
                    <a:pt x="313" y="10"/>
                  </a:lnTo>
                  <a:lnTo>
                    <a:pt x="324" y="14"/>
                  </a:lnTo>
                  <a:lnTo>
                    <a:pt x="336" y="19"/>
                  </a:lnTo>
                  <a:lnTo>
                    <a:pt x="347" y="25"/>
                  </a:lnTo>
                  <a:lnTo>
                    <a:pt x="357" y="31"/>
                  </a:lnTo>
                  <a:lnTo>
                    <a:pt x="368" y="38"/>
                  </a:lnTo>
                  <a:lnTo>
                    <a:pt x="378" y="45"/>
                  </a:lnTo>
                  <a:lnTo>
                    <a:pt x="388" y="55"/>
                  </a:lnTo>
                  <a:lnTo>
                    <a:pt x="397" y="64"/>
                  </a:lnTo>
                  <a:lnTo>
                    <a:pt x="406" y="74"/>
                  </a:lnTo>
                  <a:lnTo>
                    <a:pt x="415" y="84"/>
                  </a:lnTo>
                  <a:lnTo>
                    <a:pt x="424" y="97"/>
                  </a:lnTo>
                  <a:lnTo>
                    <a:pt x="432" y="109"/>
                  </a:lnTo>
                  <a:lnTo>
                    <a:pt x="439" y="122"/>
                  </a:lnTo>
                  <a:lnTo>
                    <a:pt x="446" y="136"/>
                  </a:lnTo>
                  <a:lnTo>
                    <a:pt x="453" y="151"/>
                  </a:lnTo>
                  <a:lnTo>
                    <a:pt x="459" y="166"/>
                  </a:lnTo>
                  <a:lnTo>
                    <a:pt x="465" y="183"/>
                  </a:lnTo>
                  <a:lnTo>
                    <a:pt x="471" y="199"/>
                  </a:lnTo>
                  <a:lnTo>
                    <a:pt x="476" y="217"/>
                  </a:lnTo>
                  <a:lnTo>
                    <a:pt x="480" y="236"/>
                  </a:lnTo>
                  <a:lnTo>
                    <a:pt x="483"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9" name="Freeform 33"/>
            <p:cNvSpPr>
              <a:spLocks noEditPoints="1"/>
            </p:cNvSpPr>
            <p:nvPr/>
          </p:nvSpPr>
          <p:spPr bwMode="auto">
            <a:xfrm>
              <a:off x="4149" y="1913"/>
              <a:ext cx="167" cy="351"/>
            </a:xfrm>
            <a:custGeom>
              <a:avLst/>
              <a:gdLst>
                <a:gd name="T0" fmla="*/ 0 w 492"/>
                <a:gd name="T1" fmla="*/ 0 h 1063"/>
                <a:gd name="T2" fmla="*/ 0 w 492"/>
                <a:gd name="T3" fmla="*/ 0 h 1063"/>
                <a:gd name="T4" fmla="*/ 0 w 492"/>
                <a:gd name="T5" fmla="*/ 0 h 1063"/>
                <a:gd name="T6" fmla="*/ 0 w 492"/>
                <a:gd name="T7" fmla="*/ 0 h 1063"/>
                <a:gd name="T8" fmla="*/ 0 w 492"/>
                <a:gd name="T9" fmla="*/ 0 h 1063"/>
                <a:gd name="T10" fmla="*/ 0 w 492"/>
                <a:gd name="T11" fmla="*/ 0 h 1063"/>
                <a:gd name="T12" fmla="*/ 0 w 492"/>
                <a:gd name="T13" fmla="*/ 0 h 1063"/>
                <a:gd name="T14" fmla="*/ 0 w 492"/>
                <a:gd name="T15" fmla="*/ 0 h 1063"/>
                <a:gd name="T16" fmla="*/ 0 w 492"/>
                <a:gd name="T17" fmla="*/ 0 h 1063"/>
                <a:gd name="T18" fmla="*/ 0 w 492"/>
                <a:gd name="T19" fmla="*/ 0 h 1063"/>
                <a:gd name="T20" fmla="*/ 0 w 492"/>
                <a:gd name="T21" fmla="*/ 0 h 1063"/>
                <a:gd name="T22" fmla="*/ 0 w 492"/>
                <a:gd name="T23" fmla="*/ 0 h 1063"/>
                <a:gd name="T24" fmla="*/ 0 w 492"/>
                <a:gd name="T25" fmla="*/ 0 h 1063"/>
                <a:gd name="T26" fmla="*/ 0 w 492"/>
                <a:gd name="T27" fmla="*/ 0 h 1063"/>
                <a:gd name="T28" fmla="*/ 0 w 492"/>
                <a:gd name="T29" fmla="*/ 0 h 1063"/>
                <a:gd name="T30" fmla="*/ 0 w 492"/>
                <a:gd name="T31" fmla="*/ 0 h 1063"/>
                <a:gd name="T32" fmla="*/ 0 w 492"/>
                <a:gd name="T33" fmla="*/ 0 h 1063"/>
                <a:gd name="T34" fmla="*/ 0 w 492"/>
                <a:gd name="T35" fmla="*/ 0 h 1063"/>
                <a:gd name="T36" fmla="*/ 0 w 492"/>
                <a:gd name="T37" fmla="*/ 0 h 1063"/>
                <a:gd name="T38" fmla="*/ 0 w 492"/>
                <a:gd name="T39" fmla="*/ 0 h 1063"/>
                <a:gd name="T40" fmla="*/ 0 w 492"/>
                <a:gd name="T41" fmla="*/ 0 h 1063"/>
                <a:gd name="T42" fmla="*/ 0 w 492"/>
                <a:gd name="T43" fmla="*/ 0 h 1063"/>
                <a:gd name="T44" fmla="*/ 0 w 492"/>
                <a:gd name="T45" fmla="*/ 0 h 1063"/>
                <a:gd name="T46" fmla="*/ 0 w 492"/>
                <a:gd name="T47" fmla="*/ 0 h 1063"/>
                <a:gd name="T48" fmla="*/ 0 w 492"/>
                <a:gd name="T49" fmla="*/ 0 h 1063"/>
                <a:gd name="T50" fmla="*/ 0 w 492"/>
                <a:gd name="T51" fmla="*/ 0 h 1063"/>
                <a:gd name="T52" fmla="*/ 0 w 492"/>
                <a:gd name="T53" fmla="*/ 0 h 1063"/>
                <a:gd name="T54" fmla="*/ 0 w 492"/>
                <a:gd name="T55" fmla="*/ 0 h 1063"/>
                <a:gd name="T56" fmla="*/ 0 w 492"/>
                <a:gd name="T57" fmla="*/ 0 h 1063"/>
                <a:gd name="T58" fmla="*/ 0 w 492"/>
                <a:gd name="T59" fmla="*/ 0 h 1063"/>
                <a:gd name="T60" fmla="*/ 0 w 492"/>
                <a:gd name="T61" fmla="*/ 0 h 1063"/>
                <a:gd name="T62" fmla="*/ 0 w 492"/>
                <a:gd name="T63" fmla="*/ 0 h 1063"/>
                <a:gd name="T64" fmla="*/ 0 w 492"/>
                <a:gd name="T65" fmla="*/ 0 h 1063"/>
                <a:gd name="T66" fmla="*/ 0 w 492"/>
                <a:gd name="T67" fmla="*/ 0 h 1063"/>
                <a:gd name="T68" fmla="*/ 0 w 492"/>
                <a:gd name="T69" fmla="*/ 0 h 1063"/>
                <a:gd name="T70" fmla="*/ 0 w 492"/>
                <a:gd name="T71" fmla="*/ 0 h 1063"/>
                <a:gd name="T72" fmla="*/ 0 w 492"/>
                <a:gd name="T73" fmla="*/ 0 h 1063"/>
                <a:gd name="T74" fmla="*/ 0 w 492"/>
                <a:gd name="T75" fmla="*/ 0 h 1063"/>
                <a:gd name="T76" fmla="*/ 0 w 492"/>
                <a:gd name="T77" fmla="*/ 0 h 1063"/>
                <a:gd name="T78" fmla="*/ 0 w 492"/>
                <a:gd name="T79" fmla="*/ 0 h 1063"/>
                <a:gd name="T80" fmla="*/ 0 w 492"/>
                <a:gd name="T81" fmla="*/ 0 h 1063"/>
                <a:gd name="T82" fmla="*/ 0 w 492"/>
                <a:gd name="T83" fmla="*/ 0 h 1063"/>
                <a:gd name="T84" fmla="*/ 0 w 492"/>
                <a:gd name="T85" fmla="*/ 0 h 1063"/>
                <a:gd name="T86" fmla="*/ 0 w 492"/>
                <a:gd name="T87" fmla="*/ 0 h 1063"/>
                <a:gd name="T88" fmla="*/ 0 w 492"/>
                <a:gd name="T89" fmla="*/ 0 h 1063"/>
                <a:gd name="T90" fmla="*/ 0 w 492"/>
                <a:gd name="T91" fmla="*/ 0 h 1063"/>
                <a:gd name="T92" fmla="*/ 0 w 492"/>
                <a:gd name="T93" fmla="*/ 0 h 1063"/>
                <a:gd name="T94" fmla="*/ 0 w 492"/>
                <a:gd name="T95" fmla="*/ 0 h 1063"/>
                <a:gd name="T96" fmla="*/ 0 w 492"/>
                <a:gd name="T97" fmla="*/ 0 h 10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063"/>
                <a:gd name="T149" fmla="*/ 492 w 492"/>
                <a:gd name="T150" fmla="*/ 1063 h 10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063">
                  <a:moveTo>
                    <a:pt x="124" y="489"/>
                  </a:moveTo>
                  <a:lnTo>
                    <a:pt x="125" y="505"/>
                  </a:lnTo>
                  <a:lnTo>
                    <a:pt x="126" y="522"/>
                  </a:lnTo>
                  <a:lnTo>
                    <a:pt x="128" y="537"/>
                  </a:lnTo>
                  <a:lnTo>
                    <a:pt x="130" y="551"/>
                  </a:lnTo>
                  <a:lnTo>
                    <a:pt x="135" y="571"/>
                  </a:lnTo>
                  <a:lnTo>
                    <a:pt x="140" y="587"/>
                  </a:lnTo>
                  <a:lnTo>
                    <a:pt x="146" y="602"/>
                  </a:lnTo>
                  <a:lnTo>
                    <a:pt x="152" y="616"/>
                  </a:lnTo>
                  <a:lnTo>
                    <a:pt x="160" y="628"/>
                  </a:lnTo>
                  <a:lnTo>
                    <a:pt x="167" y="638"/>
                  </a:lnTo>
                  <a:lnTo>
                    <a:pt x="174" y="648"/>
                  </a:lnTo>
                  <a:lnTo>
                    <a:pt x="182" y="655"/>
                  </a:lnTo>
                  <a:lnTo>
                    <a:pt x="190" y="661"/>
                  </a:lnTo>
                  <a:lnTo>
                    <a:pt x="197" y="666"/>
                  </a:lnTo>
                  <a:lnTo>
                    <a:pt x="206" y="670"/>
                  </a:lnTo>
                  <a:lnTo>
                    <a:pt x="213" y="673"/>
                  </a:lnTo>
                  <a:lnTo>
                    <a:pt x="220" y="675"/>
                  </a:lnTo>
                  <a:lnTo>
                    <a:pt x="227" y="676"/>
                  </a:lnTo>
                  <a:lnTo>
                    <a:pt x="234" y="677"/>
                  </a:lnTo>
                  <a:lnTo>
                    <a:pt x="240" y="677"/>
                  </a:lnTo>
                  <a:lnTo>
                    <a:pt x="250" y="677"/>
                  </a:lnTo>
                  <a:lnTo>
                    <a:pt x="259" y="675"/>
                  </a:lnTo>
                  <a:lnTo>
                    <a:pt x="267" y="674"/>
                  </a:lnTo>
                  <a:lnTo>
                    <a:pt x="275" y="671"/>
                  </a:lnTo>
                  <a:lnTo>
                    <a:pt x="282" y="668"/>
                  </a:lnTo>
                  <a:lnTo>
                    <a:pt x="289" y="664"/>
                  </a:lnTo>
                  <a:lnTo>
                    <a:pt x="297" y="659"/>
                  </a:lnTo>
                  <a:lnTo>
                    <a:pt x="303" y="654"/>
                  </a:lnTo>
                  <a:lnTo>
                    <a:pt x="310" y="648"/>
                  </a:lnTo>
                  <a:lnTo>
                    <a:pt x="315" y="641"/>
                  </a:lnTo>
                  <a:lnTo>
                    <a:pt x="321" y="633"/>
                  </a:lnTo>
                  <a:lnTo>
                    <a:pt x="326" y="626"/>
                  </a:lnTo>
                  <a:lnTo>
                    <a:pt x="336" y="609"/>
                  </a:lnTo>
                  <a:lnTo>
                    <a:pt x="344" y="590"/>
                  </a:lnTo>
                  <a:lnTo>
                    <a:pt x="351" y="569"/>
                  </a:lnTo>
                  <a:lnTo>
                    <a:pt x="357" y="547"/>
                  </a:lnTo>
                  <a:lnTo>
                    <a:pt x="362" y="523"/>
                  </a:lnTo>
                  <a:lnTo>
                    <a:pt x="366" y="498"/>
                  </a:lnTo>
                  <a:lnTo>
                    <a:pt x="369" y="472"/>
                  </a:lnTo>
                  <a:lnTo>
                    <a:pt x="371" y="445"/>
                  </a:lnTo>
                  <a:lnTo>
                    <a:pt x="372" y="417"/>
                  </a:lnTo>
                  <a:lnTo>
                    <a:pt x="372" y="389"/>
                  </a:lnTo>
                  <a:lnTo>
                    <a:pt x="372" y="361"/>
                  </a:lnTo>
                  <a:lnTo>
                    <a:pt x="371" y="332"/>
                  </a:lnTo>
                  <a:lnTo>
                    <a:pt x="368" y="306"/>
                  </a:lnTo>
                  <a:lnTo>
                    <a:pt x="365" y="279"/>
                  </a:lnTo>
                  <a:lnTo>
                    <a:pt x="361" y="254"/>
                  </a:lnTo>
                  <a:lnTo>
                    <a:pt x="356" y="231"/>
                  </a:lnTo>
                  <a:lnTo>
                    <a:pt x="350" y="208"/>
                  </a:lnTo>
                  <a:lnTo>
                    <a:pt x="342" y="188"/>
                  </a:lnTo>
                  <a:lnTo>
                    <a:pt x="333" y="169"/>
                  </a:lnTo>
                  <a:lnTo>
                    <a:pt x="323" y="153"/>
                  </a:lnTo>
                  <a:lnTo>
                    <a:pt x="318" y="146"/>
                  </a:lnTo>
                  <a:lnTo>
                    <a:pt x="313" y="139"/>
                  </a:lnTo>
                  <a:lnTo>
                    <a:pt x="307" y="132"/>
                  </a:lnTo>
                  <a:lnTo>
                    <a:pt x="301" y="126"/>
                  </a:lnTo>
                  <a:lnTo>
                    <a:pt x="294" y="121"/>
                  </a:lnTo>
                  <a:lnTo>
                    <a:pt x="287" y="116"/>
                  </a:lnTo>
                  <a:lnTo>
                    <a:pt x="280" y="113"/>
                  </a:lnTo>
                  <a:lnTo>
                    <a:pt x="272" y="109"/>
                  </a:lnTo>
                  <a:lnTo>
                    <a:pt x="265" y="107"/>
                  </a:lnTo>
                  <a:lnTo>
                    <a:pt x="257" y="105"/>
                  </a:lnTo>
                  <a:lnTo>
                    <a:pt x="248" y="104"/>
                  </a:lnTo>
                  <a:lnTo>
                    <a:pt x="239" y="104"/>
                  </a:lnTo>
                  <a:lnTo>
                    <a:pt x="229" y="104"/>
                  </a:lnTo>
                  <a:lnTo>
                    <a:pt x="219" y="107"/>
                  </a:lnTo>
                  <a:lnTo>
                    <a:pt x="210" y="110"/>
                  </a:lnTo>
                  <a:lnTo>
                    <a:pt x="199" y="115"/>
                  </a:lnTo>
                  <a:lnTo>
                    <a:pt x="190" y="121"/>
                  </a:lnTo>
                  <a:lnTo>
                    <a:pt x="182" y="128"/>
                  </a:lnTo>
                  <a:lnTo>
                    <a:pt x="174" y="137"/>
                  </a:lnTo>
                  <a:lnTo>
                    <a:pt x="166" y="146"/>
                  </a:lnTo>
                  <a:lnTo>
                    <a:pt x="159" y="155"/>
                  </a:lnTo>
                  <a:lnTo>
                    <a:pt x="152" y="166"/>
                  </a:lnTo>
                  <a:lnTo>
                    <a:pt x="146" y="176"/>
                  </a:lnTo>
                  <a:lnTo>
                    <a:pt x="141" y="189"/>
                  </a:lnTo>
                  <a:lnTo>
                    <a:pt x="137" y="201"/>
                  </a:lnTo>
                  <a:lnTo>
                    <a:pt x="133" y="213"/>
                  </a:lnTo>
                  <a:lnTo>
                    <a:pt x="131" y="226"/>
                  </a:lnTo>
                  <a:lnTo>
                    <a:pt x="129" y="239"/>
                  </a:lnTo>
                  <a:lnTo>
                    <a:pt x="127" y="252"/>
                  </a:lnTo>
                  <a:lnTo>
                    <a:pt x="126" y="267"/>
                  </a:lnTo>
                  <a:lnTo>
                    <a:pt x="125" y="281"/>
                  </a:lnTo>
                  <a:lnTo>
                    <a:pt x="124" y="296"/>
                  </a:lnTo>
                  <a:lnTo>
                    <a:pt x="124" y="489"/>
                  </a:lnTo>
                  <a:close/>
                  <a:moveTo>
                    <a:pt x="6" y="246"/>
                  </a:moveTo>
                  <a:lnTo>
                    <a:pt x="6" y="205"/>
                  </a:lnTo>
                  <a:lnTo>
                    <a:pt x="5" y="168"/>
                  </a:lnTo>
                  <a:lnTo>
                    <a:pt x="4" y="136"/>
                  </a:lnTo>
                  <a:lnTo>
                    <a:pt x="4" y="106"/>
                  </a:lnTo>
                  <a:lnTo>
                    <a:pt x="2" y="79"/>
                  </a:lnTo>
                  <a:lnTo>
                    <a:pt x="1" y="55"/>
                  </a:lnTo>
                  <a:lnTo>
                    <a:pt x="1" y="32"/>
                  </a:lnTo>
                  <a:lnTo>
                    <a:pt x="0" y="12"/>
                  </a:lnTo>
                  <a:lnTo>
                    <a:pt x="105" y="12"/>
                  </a:lnTo>
                  <a:lnTo>
                    <a:pt x="111" y="108"/>
                  </a:lnTo>
                  <a:lnTo>
                    <a:pt x="115" y="108"/>
                  </a:lnTo>
                  <a:lnTo>
                    <a:pt x="123" y="94"/>
                  </a:lnTo>
                  <a:lnTo>
                    <a:pt x="131" y="80"/>
                  </a:lnTo>
                  <a:lnTo>
                    <a:pt x="140" y="69"/>
                  </a:lnTo>
                  <a:lnTo>
                    <a:pt x="149" y="58"/>
                  </a:lnTo>
                  <a:lnTo>
                    <a:pt x="159" y="48"/>
                  </a:lnTo>
                  <a:lnTo>
                    <a:pt x="169" y="39"/>
                  </a:lnTo>
                  <a:lnTo>
                    <a:pt x="178" y="31"/>
                  </a:lnTo>
                  <a:lnTo>
                    <a:pt x="188" y="25"/>
                  </a:lnTo>
                  <a:lnTo>
                    <a:pt x="198" y="19"/>
                  </a:lnTo>
                  <a:lnTo>
                    <a:pt x="210" y="14"/>
                  </a:lnTo>
                  <a:lnTo>
                    <a:pt x="220" y="10"/>
                  </a:lnTo>
                  <a:lnTo>
                    <a:pt x="231" y="6"/>
                  </a:lnTo>
                  <a:lnTo>
                    <a:pt x="241" y="3"/>
                  </a:lnTo>
                  <a:lnTo>
                    <a:pt x="253" y="2"/>
                  </a:lnTo>
                  <a:lnTo>
                    <a:pt x="264" y="1"/>
                  </a:lnTo>
                  <a:lnTo>
                    <a:pt x="275" y="0"/>
                  </a:lnTo>
                  <a:lnTo>
                    <a:pt x="287" y="1"/>
                  </a:lnTo>
                  <a:lnTo>
                    <a:pt x="299" y="2"/>
                  </a:lnTo>
                  <a:lnTo>
                    <a:pt x="311" y="4"/>
                  </a:lnTo>
                  <a:lnTo>
                    <a:pt x="322" y="8"/>
                  </a:lnTo>
                  <a:lnTo>
                    <a:pt x="333" y="11"/>
                  </a:lnTo>
                  <a:lnTo>
                    <a:pt x="344" y="15"/>
                  </a:lnTo>
                  <a:lnTo>
                    <a:pt x="354" y="20"/>
                  </a:lnTo>
                  <a:lnTo>
                    <a:pt x="364" y="26"/>
                  </a:lnTo>
                  <a:lnTo>
                    <a:pt x="374" y="33"/>
                  </a:lnTo>
                  <a:lnTo>
                    <a:pt x="384" y="40"/>
                  </a:lnTo>
                  <a:lnTo>
                    <a:pt x="393" y="48"/>
                  </a:lnTo>
                  <a:lnTo>
                    <a:pt x="402" y="58"/>
                  </a:lnTo>
                  <a:lnTo>
                    <a:pt x="410" y="67"/>
                  </a:lnTo>
                  <a:lnTo>
                    <a:pt x="418" y="78"/>
                  </a:lnTo>
                  <a:lnTo>
                    <a:pt x="426" y="88"/>
                  </a:lnTo>
                  <a:lnTo>
                    <a:pt x="433" y="101"/>
                  </a:lnTo>
                  <a:lnTo>
                    <a:pt x="440" y="113"/>
                  </a:lnTo>
                  <a:lnTo>
                    <a:pt x="447" y="127"/>
                  </a:lnTo>
                  <a:lnTo>
                    <a:pt x="452" y="141"/>
                  </a:lnTo>
                  <a:lnTo>
                    <a:pt x="458" y="156"/>
                  </a:lnTo>
                  <a:lnTo>
                    <a:pt x="463" y="171"/>
                  </a:lnTo>
                  <a:lnTo>
                    <a:pt x="468" y="188"/>
                  </a:lnTo>
                  <a:lnTo>
                    <a:pt x="473" y="204"/>
                  </a:lnTo>
                  <a:lnTo>
                    <a:pt x="477" y="222"/>
                  </a:lnTo>
                  <a:lnTo>
                    <a:pt x="481" y="240"/>
                  </a:lnTo>
                  <a:lnTo>
                    <a:pt x="484" y="259"/>
                  </a:lnTo>
                  <a:lnTo>
                    <a:pt x="486" y="279"/>
                  </a:lnTo>
                  <a:lnTo>
                    <a:pt x="488" y="298"/>
                  </a:lnTo>
                  <a:lnTo>
                    <a:pt x="490" y="320"/>
                  </a:lnTo>
                  <a:lnTo>
                    <a:pt x="491" y="341"/>
                  </a:lnTo>
                  <a:lnTo>
                    <a:pt x="492" y="364"/>
                  </a:lnTo>
                  <a:lnTo>
                    <a:pt x="492" y="386"/>
                  </a:lnTo>
                  <a:lnTo>
                    <a:pt x="492" y="412"/>
                  </a:lnTo>
                  <a:lnTo>
                    <a:pt x="491" y="437"/>
                  </a:lnTo>
                  <a:lnTo>
                    <a:pt x="489" y="461"/>
                  </a:lnTo>
                  <a:lnTo>
                    <a:pt x="487" y="484"/>
                  </a:lnTo>
                  <a:lnTo>
                    <a:pt x="485" y="505"/>
                  </a:lnTo>
                  <a:lnTo>
                    <a:pt x="481" y="527"/>
                  </a:lnTo>
                  <a:lnTo>
                    <a:pt x="477" y="546"/>
                  </a:lnTo>
                  <a:lnTo>
                    <a:pt x="473" y="566"/>
                  </a:lnTo>
                  <a:lnTo>
                    <a:pt x="467" y="584"/>
                  </a:lnTo>
                  <a:lnTo>
                    <a:pt x="462" y="601"/>
                  </a:lnTo>
                  <a:lnTo>
                    <a:pt x="456" y="618"/>
                  </a:lnTo>
                  <a:lnTo>
                    <a:pt x="450" y="633"/>
                  </a:lnTo>
                  <a:lnTo>
                    <a:pt x="443" y="648"/>
                  </a:lnTo>
                  <a:lnTo>
                    <a:pt x="436" y="662"/>
                  </a:lnTo>
                  <a:lnTo>
                    <a:pt x="428" y="674"/>
                  </a:lnTo>
                  <a:lnTo>
                    <a:pt x="420" y="686"/>
                  </a:lnTo>
                  <a:lnTo>
                    <a:pt x="412" y="698"/>
                  </a:lnTo>
                  <a:lnTo>
                    <a:pt x="403" y="708"/>
                  </a:lnTo>
                  <a:lnTo>
                    <a:pt x="394" y="718"/>
                  </a:lnTo>
                  <a:lnTo>
                    <a:pt x="385" y="727"/>
                  </a:lnTo>
                  <a:lnTo>
                    <a:pt x="375" y="736"/>
                  </a:lnTo>
                  <a:lnTo>
                    <a:pt x="365" y="743"/>
                  </a:lnTo>
                  <a:lnTo>
                    <a:pt x="356" y="749"/>
                  </a:lnTo>
                  <a:lnTo>
                    <a:pt x="346" y="755"/>
                  </a:lnTo>
                  <a:lnTo>
                    <a:pt x="336" y="760"/>
                  </a:lnTo>
                  <a:lnTo>
                    <a:pt x="324" y="764"/>
                  </a:lnTo>
                  <a:lnTo>
                    <a:pt x="314" y="768"/>
                  </a:lnTo>
                  <a:lnTo>
                    <a:pt x="303" y="771"/>
                  </a:lnTo>
                  <a:lnTo>
                    <a:pt x="293" y="773"/>
                  </a:lnTo>
                  <a:lnTo>
                    <a:pt x="281" y="776"/>
                  </a:lnTo>
                  <a:lnTo>
                    <a:pt x="270" y="777"/>
                  </a:lnTo>
                  <a:lnTo>
                    <a:pt x="260" y="777"/>
                  </a:lnTo>
                  <a:lnTo>
                    <a:pt x="246" y="777"/>
                  </a:lnTo>
                  <a:lnTo>
                    <a:pt x="234" y="775"/>
                  </a:lnTo>
                  <a:lnTo>
                    <a:pt x="222" y="772"/>
                  </a:lnTo>
                  <a:lnTo>
                    <a:pt x="212" y="769"/>
                  </a:lnTo>
                  <a:lnTo>
                    <a:pt x="201" y="765"/>
                  </a:lnTo>
                  <a:lnTo>
                    <a:pt x="191" y="760"/>
                  </a:lnTo>
                  <a:lnTo>
                    <a:pt x="182" y="755"/>
                  </a:lnTo>
                  <a:lnTo>
                    <a:pt x="174" y="749"/>
                  </a:lnTo>
                  <a:lnTo>
                    <a:pt x="167" y="743"/>
                  </a:lnTo>
                  <a:lnTo>
                    <a:pt x="160" y="736"/>
                  </a:lnTo>
                  <a:lnTo>
                    <a:pt x="152" y="728"/>
                  </a:lnTo>
                  <a:lnTo>
                    <a:pt x="146" y="721"/>
                  </a:lnTo>
                  <a:lnTo>
                    <a:pt x="136" y="706"/>
                  </a:lnTo>
                  <a:lnTo>
                    <a:pt x="127" y="690"/>
                  </a:lnTo>
                  <a:lnTo>
                    <a:pt x="124" y="690"/>
                  </a:lnTo>
                  <a:lnTo>
                    <a:pt x="124" y="1063"/>
                  </a:lnTo>
                  <a:lnTo>
                    <a:pt x="6" y="1063"/>
                  </a:lnTo>
                  <a:lnTo>
                    <a:pt x="6" y="2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0" name="Freeform 34"/>
            <p:cNvSpPr>
              <a:spLocks noEditPoints="1"/>
            </p:cNvSpPr>
            <p:nvPr/>
          </p:nvSpPr>
          <p:spPr bwMode="auto">
            <a:xfrm>
              <a:off x="4351" y="1913"/>
              <a:ext cx="158" cy="255"/>
            </a:xfrm>
            <a:custGeom>
              <a:avLst/>
              <a:gdLst>
                <a:gd name="T0" fmla="*/ 0 w 470"/>
                <a:gd name="T1" fmla="*/ 0 h 773"/>
                <a:gd name="T2" fmla="*/ 0 w 470"/>
                <a:gd name="T3" fmla="*/ 0 h 773"/>
                <a:gd name="T4" fmla="*/ 0 w 470"/>
                <a:gd name="T5" fmla="*/ 0 h 773"/>
                <a:gd name="T6" fmla="*/ 0 w 470"/>
                <a:gd name="T7" fmla="*/ 0 h 773"/>
                <a:gd name="T8" fmla="*/ 0 w 470"/>
                <a:gd name="T9" fmla="*/ 0 h 773"/>
                <a:gd name="T10" fmla="*/ 0 w 470"/>
                <a:gd name="T11" fmla="*/ 0 h 773"/>
                <a:gd name="T12" fmla="*/ 0 w 470"/>
                <a:gd name="T13" fmla="*/ 0 h 773"/>
                <a:gd name="T14" fmla="*/ 0 w 470"/>
                <a:gd name="T15" fmla="*/ 0 h 773"/>
                <a:gd name="T16" fmla="*/ 0 w 470"/>
                <a:gd name="T17" fmla="*/ 0 h 773"/>
                <a:gd name="T18" fmla="*/ 0 w 470"/>
                <a:gd name="T19" fmla="*/ 0 h 773"/>
                <a:gd name="T20" fmla="*/ 0 w 470"/>
                <a:gd name="T21" fmla="*/ 0 h 773"/>
                <a:gd name="T22" fmla="*/ 0 w 470"/>
                <a:gd name="T23" fmla="*/ 0 h 773"/>
                <a:gd name="T24" fmla="*/ 0 w 470"/>
                <a:gd name="T25" fmla="*/ 0 h 773"/>
                <a:gd name="T26" fmla="*/ 0 w 470"/>
                <a:gd name="T27" fmla="*/ 0 h 773"/>
                <a:gd name="T28" fmla="*/ 0 w 470"/>
                <a:gd name="T29" fmla="*/ 0 h 773"/>
                <a:gd name="T30" fmla="*/ 0 w 470"/>
                <a:gd name="T31" fmla="*/ 0 h 773"/>
                <a:gd name="T32" fmla="*/ 0 w 470"/>
                <a:gd name="T33" fmla="*/ 0 h 773"/>
                <a:gd name="T34" fmla="*/ 0 w 470"/>
                <a:gd name="T35" fmla="*/ 0 h 773"/>
                <a:gd name="T36" fmla="*/ 0 w 470"/>
                <a:gd name="T37" fmla="*/ 0 h 773"/>
                <a:gd name="T38" fmla="*/ 0 w 470"/>
                <a:gd name="T39" fmla="*/ 0 h 773"/>
                <a:gd name="T40" fmla="*/ 0 w 470"/>
                <a:gd name="T41" fmla="*/ 0 h 773"/>
                <a:gd name="T42" fmla="*/ 0 w 470"/>
                <a:gd name="T43" fmla="*/ 0 h 773"/>
                <a:gd name="T44" fmla="*/ 0 w 470"/>
                <a:gd name="T45" fmla="*/ 0 h 773"/>
                <a:gd name="T46" fmla="*/ 0 w 470"/>
                <a:gd name="T47" fmla="*/ 0 h 773"/>
                <a:gd name="T48" fmla="*/ 0 w 470"/>
                <a:gd name="T49" fmla="*/ 0 h 773"/>
                <a:gd name="T50" fmla="*/ 0 w 470"/>
                <a:gd name="T51" fmla="*/ 0 h 773"/>
                <a:gd name="T52" fmla="*/ 0 w 470"/>
                <a:gd name="T53" fmla="*/ 0 h 773"/>
                <a:gd name="T54" fmla="*/ 0 w 470"/>
                <a:gd name="T55" fmla="*/ 0 h 773"/>
                <a:gd name="T56" fmla="*/ 0 w 470"/>
                <a:gd name="T57" fmla="*/ 0 h 773"/>
                <a:gd name="T58" fmla="*/ 0 w 470"/>
                <a:gd name="T59" fmla="*/ 0 h 773"/>
                <a:gd name="T60" fmla="*/ 0 w 470"/>
                <a:gd name="T61" fmla="*/ 0 h 773"/>
                <a:gd name="T62" fmla="*/ 0 w 470"/>
                <a:gd name="T63" fmla="*/ 0 h 773"/>
                <a:gd name="T64" fmla="*/ 0 w 470"/>
                <a:gd name="T65" fmla="*/ 0 h 773"/>
                <a:gd name="T66" fmla="*/ 0 w 470"/>
                <a:gd name="T67" fmla="*/ 0 h 773"/>
                <a:gd name="T68" fmla="*/ 0 w 470"/>
                <a:gd name="T69" fmla="*/ 0 h 773"/>
                <a:gd name="T70" fmla="*/ 0 w 470"/>
                <a:gd name="T71" fmla="*/ 0 h 773"/>
                <a:gd name="T72" fmla="*/ 0 w 470"/>
                <a:gd name="T73" fmla="*/ 0 h 773"/>
                <a:gd name="T74" fmla="*/ 0 w 470"/>
                <a:gd name="T75" fmla="*/ 0 h 773"/>
                <a:gd name="T76" fmla="*/ 0 w 470"/>
                <a:gd name="T77" fmla="*/ 0 h 773"/>
                <a:gd name="T78" fmla="*/ 0 w 470"/>
                <a:gd name="T79" fmla="*/ 0 h 773"/>
                <a:gd name="T80" fmla="*/ 0 w 470"/>
                <a:gd name="T81" fmla="*/ 0 h 773"/>
                <a:gd name="T82" fmla="*/ 0 w 470"/>
                <a:gd name="T83" fmla="*/ 0 h 773"/>
                <a:gd name="T84" fmla="*/ 0 w 470"/>
                <a:gd name="T85" fmla="*/ 0 h 773"/>
                <a:gd name="T86" fmla="*/ 0 w 470"/>
                <a:gd name="T87" fmla="*/ 0 h 773"/>
                <a:gd name="T88" fmla="*/ 0 w 470"/>
                <a:gd name="T89" fmla="*/ 0 h 773"/>
                <a:gd name="T90" fmla="*/ 0 w 470"/>
                <a:gd name="T91" fmla="*/ 0 h 773"/>
                <a:gd name="T92" fmla="*/ 0 w 470"/>
                <a:gd name="T93" fmla="*/ 0 h 773"/>
                <a:gd name="T94" fmla="*/ 0 w 470"/>
                <a:gd name="T95" fmla="*/ 0 h 773"/>
                <a:gd name="T96" fmla="*/ 0 w 470"/>
                <a:gd name="T97" fmla="*/ 0 h 773"/>
                <a:gd name="T98" fmla="*/ 0 w 470"/>
                <a:gd name="T99" fmla="*/ 0 h 773"/>
                <a:gd name="T100" fmla="*/ 0 w 470"/>
                <a:gd name="T101" fmla="*/ 0 h 773"/>
                <a:gd name="T102" fmla="*/ 0 w 470"/>
                <a:gd name="T103" fmla="*/ 0 h 773"/>
                <a:gd name="T104" fmla="*/ 0 w 470"/>
                <a:gd name="T105" fmla="*/ 0 h 773"/>
                <a:gd name="T106" fmla="*/ 0 w 470"/>
                <a:gd name="T107" fmla="*/ 0 h 773"/>
                <a:gd name="T108" fmla="*/ 0 w 470"/>
                <a:gd name="T109" fmla="*/ 0 h 773"/>
                <a:gd name="T110" fmla="*/ 0 w 470"/>
                <a:gd name="T111" fmla="*/ 0 h 773"/>
                <a:gd name="T112" fmla="*/ 0 w 470"/>
                <a:gd name="T113" fmla="*/ 0 h 773"/>
                <a:gd name="T114" fmla="*/ 0 w 470"/>
                <a:gd name="T115" fmla="*/ 0 h 773"/>
                <a:gd name="T116" fmla="*/ 0 w 470"/>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0"/>
                <a:gd name="T178" fmla="*/ 0 h 773"/>
                <a:gd name="T179" fmla="*/ 470 w 470"/>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0" h="773">
                  <a:moveTo>
                    <a:pt x="354" y="311"/>
                  </a:moveTo>
                  <a:lnTo>
                    <a:pt x="354" y="283"/>
                  </a:lnTo>
                  <a:lnTo>
                    <a:pt x="352" y="258"/>
                  </a:lnTo>
                  <a:lnTo>
                    <a:pt x="349" y="235"/>
                  </a:lnTo>
                  <a:lnTo>
                    <a:pt x="346" y="213"/>
                  </a:lnTo>
                  <a:lnTo>
                    <a:pt x="341" y="194"/>
                  </a:lnTo>
                  <a:lnTo>
                    <a:pt x="335" y="176"/>
                  </a:lnTo>
                  <a:lnTo>
                    <a:pt x="329" y="160"/>
                  </a:lnTo>
                  <a:lnTo>
                    <a:pt x="320" y="146"/>
                  </a:lnTo>
                  <a:lnTo>
                    <a:pt x="312" y="133"/>
                  </a:lnTo>
                  <a:lnTo>
                    <a:pt x="304" y="123"/>
                  </a:lnTo>
                  <a:lnTo>
                    <a:pt x="294" y="114"/>
                  </a:lnTo>
                  <a:lnTo>
                    <a:pt x="285" y="107"/>
                  </a:lnTo>
                  <a:lnTo>
                    <a:pt x="274" y="101"/>
                  </a:lnTo>
                  <a:lnTo>
                    <a:pt x="264" y="98"/>
                  </a:lnTo>
                  <a:lnTo>
                    <a:pt x="253" y="95"/>
                  </a:lnTo>
                  <a:lnTo>
                    <a:pt x="243" y="94"/>
                  </a:lnTo>
                  <a:lnTo>
                    <a:pt x="236" y="95"/>
                  </a:lnTo>
                  <a:lnTo>
                    <a:pt x="228" y="96"/>
                  </a:lnTo>
                  <a:lnTo>
                    <a:pt x="221" y="97"/>
                  </a:lnTo>
                  <a:lnTo>
                    <a:pt x="215" y="99"/>
                  </a:lnTo>
                  <a:lnTo>
                    <a:pt x="208" y="102"/>
                  </a:lnTo>
                  <a:lnTo>
                    <a:pt x="202" y="105"/>
                  </a:lnTo>
                  <a:lnTo>
                    <a:pt x="197" y="109"/>
                  </a:lnTo>
                  <a:lnTo>
                    <a:pt x="191" y="113"/>
                  </a:lnTo>
                  <a:lnTo>
                    <a:pt x="180" y="123"/>
                  </a:lnTo>
                  <a:lnTo>
                    <a:pt x="170" y="136"/>
                  </a:lnTo>
                  <a:lnTo>
                    <a:pt x="161" y="149"/>
                  </a:lnTo>
                  <a:lnTo>
                    <a:pt x="154" y="163"/>
                  </a:lnTo>
                  <a:lnTo>
                    <a:pt x="147" y="180"/>
                  </a:lnTo>
                  <a:lnTo>
                    <a:pt x="139" y="197"/>
                  </a:lnTo>
                  <a:lnTo>
                    <a:pt x="134" y="214"/>
                  </a:lnTo>
                  <a:lnTo>
                    <a:pt x="130" y="233"/>
                  </a:lnTo>
                  <a:lnTo>
                    <a:pt x="126" y="252"/>
                  </a:lnTo>
                  <a:lnTo>
                    <a:pt x="123" y="272"/>
                  </a:lnTo>
                  <a:lnTo>
                    <a:pt x="121" y="291"/>
                  </a:lnTo>
                  <a:lnTo>
                    <a:pt x="120" y="311"/>
                  </a:lnTo>
                  <a:lnTo>
                    <a:pt x="354" y="311"/>
                  </a:lnTo>
                  <a:close/>
                  <a:moveTo>
                    <a:pt x="118" y="399"/>
                  </a:moveTo>
                  <a:lnTo>
                    <a:pt x="119" y="420"/>
                  </a:lnTo>
                  <a:lnTo>
                    <a:pt x="119" y="441"/>
                  </a:lnTo>
                  <a:lnTo>
                    <a:pt x="121" y="459"/>
                  </a:lnTo>
                  <a:lnTo>
                    <a:pt x="122" y="478"/>
                  </a:lnTo>
                  <a:lnTo>
                    <a:pt x="125" y="495"/>
                  </a:lnTo>
                  <a:lnTo>
                    <a:pt x="127" y="510"/>
                  </a:lnTo>
                  <a:lnTo>
                    <a:pt x="130" y="526"/>
                  </a:lnTo>
                  <a:lnTo>
                    <a:pt x="134" y="540"/>
                  </a:lnTo>
                  <a:lnTo>
                    <a:pt x="137"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09" y="656"/>
                  </a:lnTo>
                  <a:lnTo>
                    <a:pt x="216" y="661"/>
                  </a:lnTo>
                  <a:lnTo>
                    <a:pt x="224" y="664"/>
                  </a:lnTo>
                  <a:lnTo>
                    <a:pt x="231" y="668"/>
                  </a:lnTo>
                  <a:lnTo>
                    <a:pt x="247" y="673"/>
                  </a:lnTo>
                  <a:lnTo>
                    <a:pt x="263" y="676"/>
                  </a:lnTo>
                  <a:lnTo>
                    <a:pt x="280" y="678"/>
                  </a:lnTo>
                  <a:lnTo>
                    <a:pt x="295" y="679"/>
                  </a:lnTo>
                  <a:lnTo>
                    <a:pt x="314" y="678"/>
                  </a:lnTo>
                  <a:lnTo>
                    <a:pt x="333" y="676"/>
                  </a:lnTo>
                  <a:lnTo>
                    <a:pt x="350" y="674"/>
                  </a:lnTo>
                  <a:lnTo>
                    <a:pt x="367" y="671"/>
                  </a:lnTo>
                  <a:lnTo>
                    <a:pt x="381" y="667"/>
                  </a:lnTo>
                  <a:lnTo>
                    <a:pt x="395" y="662"/>
                  </a:lnTo>
                  <a:lnTo>
                    <a:pt x="408" y="657"/>
                  </a:lnTo>
                  <a:lnTo>
                    <a:pt x="420" y="651"/>
                  </a:lnTo>
                  <a:lnTo>
                    <a:pt x="440" y="738"/>
                  </a:lnTo>
                  <a:lnTo>
                    <a:pt x="423" y="746"/>
                  </a:lnTo>
                  <a:lnTo>
                    <a:pt x="404" y="753"/>
                  </a:lnTo>
                  <a:lnTo>
                    <a:pt x="385" y="759"/>
                  </a:lnTo>
                  <a:lnTo>
                    <a:pt x="363" y="764"/>
                  </a:lnTo>
                  <a:lnTo>
                    <a:pt x="342" y="768"/>
                  </a:lnTo>
                  <a:lnTo>
                    <a:pt x="319" y="771"/>
                  </a:lnTo>
                  <a:lnTo>
                    <a:pt x="297" y="773"/>
                  </a:lnTo>
                  <a:lnTo>
                    <a:pt x="273" y="773"/>
                  </a:lnTo>
                  <a:lnTo>
                    <a:pt x="257" y="773"/>
                  </a:lnTo>
                  <a:lnTo>
                    <a:pt x="241" y="771"/>
                  </a:lnTo>
                  <a:lnTo>
                    <a:pt x="225" y="769"/>
                  </a:lnTo>
                  <a:lnTo>
                    <a:pt x="210" y="767"/>
                  </a:lnTo>
                  <a:lnTo>
                    <a:pt x="196" y="763"/>
                  </a:lnTo>
                  <a:lnTo>
                    <a:pt x="181" y="758"/>
                  </a:lnTo>
                  <a:lnTo>
                    <a:pt x="168" y="753"/>
                  </a:lnTo>
                  <a:lnTo>
                    <a:pt x="155" y="747"/>
                  </a:lnTo>
                  <a:lnTo>
                    <a:pt x="142" y="740"/>
                  </a:lnTo>
                  <a:lnTo>
                    <a:pt x="130" y="733"/>
                  </a:lnTo>
                  <a:lnTo>
                    <a:pt x="119" y="724"/>
                  </a:lnTo>
                  <a:lnTo>
                    <a:pt x="108" y="715"/>
                  </a:lnTo>
                  <a:lnTo>
                    <a:pt x="97" y="705"/>
                  </a:lnTo>
                  <a:lnTo>
                    <a:pt x="87" y="695"/>
                  </a:lnTo>
                  <a:lnTo>
                    <a:pt x="78" y="683"/>
                  </a:lnTo>
                  <a:lnTo>
                    <a:pt x="70" y="671"/>
                  </a:lnTo>
                  <a:lnTo>
                    <a:pt x="61" y="659"/>
                  </a:lnTo>
                  <a:lnTo>
                    <a:pt x="53" y="645"/>
                  </a:lnTo>
                  <a:lnTo>
                    <a:pt x="46" y="631"/>
                  </a:lnTo>
                  <a:lnTo>
                    <a:pt x="39" y="617"/>
                  </a:lnTo>
                  <a:lnTo>
                    <a:pt x="33" y="601"/>
                  </a:lnTo>
                  <a:lnTo>
                    <a:pt x="27" y="585"/>
                  </a:lnTo>
                  <a:lnTo>
                    <a:pt x="22" y="569"/>
                  </a:lnTo>
                  <a:lnTo>
                    <a:pt x="18" y="552"/>
                  </a:lnTo>
                  <a:lnTo>
                    <a:pt x="14" y="534"/>
                  </a:lnTo>
                  <a:lnTo>
                    <a:pt x="10"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1" y="270"/>
                  </a:lnTo>
                  <a:lnTo>
                    <a:pt x="15" y="250"/>
                  </a:lnTo>
                  <a:lnTo>
                    <a:pt x="19" y="232"/>
                  </a:lnTo>
                  <a:lnTo>
                    <a:pt x="24" y="213"/>
                  </a:lnTo>
                  <a:lnTo>
                    <a:pt x="29" y="197"/>
                  </a:lnTo>
                  <a:lnTo>
                    <a:pt x="35" y="180"/>
                  </a:lnTo>
                  <a:lnTo>
                    <a:pt x="41" y="164"/>
                  </a:lnTo>
                  <a:lnTo>
                    <a:pt x="48" y="149"/>
                  </a:lnTo>
                  <a:lnTo>
                    <a:pt x="56" y="134"/>
                  </a:lnTo>
                  <a:lnTo>
                    <a:pt x="63" y="120"/>
                  </a:lnTo>
                  <a:lnTo>
                    <a:pt x="71" y="107"/>
                  </a:lnTo>
                  <a:lnTo>
                    <a:pt x="80" y="95"/>
                  </a:lnTo>
                  <a:lnTo>
                    <a:pt x="89" y="83"/>
                  </a:lnTo>
                  <a:lnTo>
                    <a:pt x="99" y="72"/>
                  </a:lnTo>
                  <a:lnTo>
                    <a:pt x="108" y="62"/>
                  </a:lnTo>
                  <a:lnTo>
                    <a:pt x="119" y="53"/>
                  </a:lnTo>
                  <a:lnTo>
                    <a:pt x="129" y="43"/>
                  </a:lnTo>
                  <a:lnTo>
                    <a:pt x="140" y="35"/>
                  </a:lnTo>
                  <a:lnTo>
                    <a:pt x="152" y="28"/>
                  </a:lnTo>
                  <a:lnTo>
                    <a:pt x="163" y="22"/>
                  </a:lnTo>
                  <a:lnTo>
                    <a:pt x="175" y="17"/>
                  </a:lnTo>
                  <a:lnTo>
                    <a:pt x="188" y="12"/>
                  </a:lnTo>
                  <a:lnTo>
                    <a:pt x="201" y="8"/>
                  </a:lnTo>
                  <a:lnTo>
                    <a:pt x="214" y="4"/>
                  </a:lnTo>
                  <a:lnTo>
                    <a:pt x="227" y="2"/>
                  </a:lnTo>
                  <a:lnTo>
                    <a:pt x="241" y="1"/>
                  </a:lnTo>
                  <a:lnTo>
                    <a:pt x="255" y="0"/>
                  </a:lnTo>
                  <a:lnTo>
                    <a:pt x="269" y="1"/>
                  </a:lnTo>
                  <a:lnTo>
                    <a:pt x="283" y="2"/>
                  </a:lnTo>
                  <a:lnTo>
                    <a:pt x="296" y="4"/>
                  </a:lnTo>
                  <a:lnTo>
                    <a:pt x="308" y="8"/>
                  </a:lnTo>
                  <a:lnTo>
                    <a:pt x="319" y="12"/>
                  </a:lnTo>
                  <a:lnTo>
                    <a:pt x="332" y="17"/>
                  </a:lnTo>
                  <a:lnTo>
                    <a:pt x="342" y="22"/>
                  </a:lnTo>
                  <a:lnTo>
                    <a:pt x="353" y="29"/>
                  </a:lnTo>
                  <a:lnTo>
                    <a:pt x="362" y="35"/>
                  </a:lnTo>
                  <a:lnTo>
                    <a:pt x="373" y="43"/>
                  </a:lnTo>
                  <a:lnTo>
                    <a:pt x="381" y="52"/>
                  </a:lnTo>
                  <a:lnTo>
                    <a:pt x="390" y="61"/>
                  </a:lnTo>
                  <a:lnTo>
                    <a:pt x="398" y="70"/>
                  </a:lnTo>
                  <a:lnTo>
                    <a:pt x="405" y="80"/>
                  </a:lnTo>
                  <a:lnTo>
                    <a:pt x="413" y="91"/>
                  </a:lnTo>
                  <a:lnTo>
                    <a:pt x="420" y="103"/>
                  </a:lnTo>
                  <a:lnTo>
                    <a:pt x="426" y="114"/>
                  </a:lnTo>
                  <a:lnTo>
                    <a:pt x="431" y="126"/>
                  </a:lnTo>
                  <a:lnTo>
                    <a:pt x="437" y="140"/>
                  </a:lnTo>
                  <a:lnTo>
                    <a:pt x="442" y="152"/>
                  </a:lnTo>
                  <a:lnTo>
                    <a:pt x="450" y="180"/>
                  </a:lnTo>
                  <a:lnTo>
                    <a:pt x="458" y="208"/>
                  </a:lnTo>
                  <a:lnTo>
                    <a:pt x="463" y="238"/>
                  </a:lnTo>
                  <a:lnTo>
                    <a:pt x="467" y="268"/>
                  </a:lnTo>
                  <a:lnTo>
                    <a:pt x="469" y="299"/>
                  </a:lnTo>
                  <a:lnTo>
                    <a:pt x="470" y="330"/>
                  </a:lnTo>
                  <a:lnTo>
                    <a:pt x="469" y="351"/>
                  </a:lnTo>
                  <a:lnTo>
                    <a:pt x="469" y="369"/>
                  </a:lnTo>
                  <a:lnTo>
                    <a:pt x="468" y="384"/>
                  </a:lnTo>
                  <a:lnTo>
                    <a:pt x="467"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1" name="Freeform 35"/>
            <p:cNvSpPr>
              <a:spLocks noEditPoints="1"/>
            </p:cNvSpPr>
            <p:nvPr/>
          </p:nvSpPr>
          <p:spPr bwMode="auto">
            <a:xfrm>
              <a:off x="4667"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5" y="378"/>
                  </a:lnTo>
                  <a:lnTo>
                    <a:pt x="247" y="382"/>
                  </a:lnTo>
                  <a:lnTo>
                    <a:pt x="230" y="386"/>
                  </a:lnTo>
                  <a:lnTo>
                    <a:pt x="213" y="393"/>
                  </a:lnTo>
                  <a:lnTo>
                    <a:pt x="196" y="401"/>
                  </a:lnTo>
                  <a:lnTo>
                    <a:pt x="188" y="405"/>
                  </a:lnTo>
                  <a:lnTo>
                    <a:pt x="180" y="410"/>
                  </a:lnTo>
                  <a:lnTo>
                    <a:pt x="173" y="416"/>
                  </a:lnTo>
                  <a:lnTo>
                    <a:pt x="166" y="422"/>
                  </a:lnTo>
                  <a:lnTo>
                    <a:pt x="158" y="429"/>
                  </a:lnTo>
                  <a:lnTo>
                    <a:pt x="151" y="437"/>
                  </a:lnTo>
                  <a:lnTo>
                    <a:pt x="145" y="445"/>
                  </a:lnTo>
                  <a:lnTo>
                    <a:pt x="140" y="453"/>
                  </a:lnTo>
                  <a:lnTo>
                    <a:pt x="135" y="463"/>
                  </a:lnTo>
                  <a:lnTo>
                    <a:pt x="130" y="472"/>
                  </a:lnTo>
                  <a:lnTo>
                    <a:pt x="126" y="484"/>
                  </a:lnTo>
                  <a:lnTo>
                    <a:pt x="123" y="495"/>
                  </a:lnTo>
                  <a:lnTo>
                    <a:pt x="119" y="507"/>
                  </a:lnTo>
                  <a:lnTo>
                    <a:pt x="117" y="521"/>
                  </a:lnTo>
                  <a:lnTo>
                    <a:pt x="116" y="535"/>
                  </a:lnTo>
                  <a:lnTo>
                    <a:pt x="116" y="549"/>
                  </a:lnTo>
                  <a:lnTo>
                    <a:pt x="116" y="568"/>
                  </a:lnTo>
                  <a:lnTo>
                    <a:pt x="118" y="584"/>
                  </a:lnTo>
                  <a:lnTo>
                    <a:pt x="120"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200" y="683"/>
                  </a:lnTo>
                  <a:lnTo>
                    <a:pt x="207" y="683"/>
                  </a:lnTo>
                  <a:lnTo>
                    <a:pt x="218" y="683"/>
                  </a:lnTo>
                  <a:lnTo>
                    <a:pt x="227" y="681"/>
                  </a:lnTo>
                  <a:lnTo>
                    <a:pt x="236" y="679"/>
                  </a:lnTo>
                  <a:lnTo>
                    <a:pt x="245" y="676"/>
                  </a:lnTo>
                  <a:lnTo>
                    <a:pt x="253" y="672"/>
                  </a:lnTo>
                  <a:lnTo>
                    <a:pt x="263" y="667"/>
                  </a:lnTo>
                  <a:lnTo>
                    <a:pt x="270" y="662"/>
                  </a:lnTo>
                  <a:lnTo>
                    <a:pt x="277" y="655"/>
                  </a:lnTo>
                  <a:lnTo>
                    <a:pt x="284" y="648"/>
                  </a:lnTo>
                  <a:lnTo>
                    <a:pt x="291" y="638"/>
                  </a:lnTo>
                  <a:lnTo>
                    <a:pt x="296" y="629"/>
                  </a:lnTo>
                  <a:lnTo>
                    <a:pt x="303" y="619"/>
                  </a:lnTo>
                  <a:lnTo>
                    <a:pt x="308" y="608"/>
                  </a:lnTo>
                  <a:lnTo>
                    <a:pt x="312" y="596"/>
                  </a:lnTo>
                  <a:lnTo>
                    <a:pt x="315" y="583"/>
                  </a:lnTo>
                  <a:lnTo>
                    <a:pt x="318" y="570"/>
                  </a:lnTo>
                  <a:lnTo>
                    <a:pt x="320" y="559"/>
                  </a:lnTo>
                  <a:lnTo>
                    <a:pt x="322" y="548"/>
                  </a:lnTo>
                  <a:lnTo>
                    <a:pt x="322" y="537"/>
                  </a:lnTo>
                  <a:lnTo>
                    <a:pt x="323" y="527"/>
                  </a:lnTo>
                  <a:lnTo>
                    <a:pt x="323" y="374"/>
                  </a:lnTo>
                  <a:close/>
                  <a:moveTo>
                    <a:pt x="440" y="593"/>
                  </a:moveTo>
                  <a:lnTo>
                    <a:pt x="440" y="615"/>
                  </a:lnTo>
                  <a:lnTo>
                    <a:pt x="440" y="637"/>
                  </a:lnTo>
                  <a:lnTo>
                    <a:pt x="440" y="660"/>
                  </a:lnTo>
                  <a:lnTo>
                    <a:pt x="441" y="682"/>
                  </a:lnTo>
                  <a:lnTo>
                    <a:pt x="442" y="704"/>
                  </a:lnTo>
                  <a:lnTo>
                    <a:pt x="443" y="725"/>
                  </a:lnTo>
                  <a:lnTo>
                    <a:pt x="445" y="746"/>
                  </a:lnTo>
                  <a:lnTo>
                    <a:pt x="447" y="764"/>
                  </a:lnTo>
                  <a:lnTo>
                    <a:pt x="339" y="764"/>
                  </a:lnTo>
                  <a:lnTo>
                    <a:pt x="332" y="685"/>
                  </a:lnTo>
                  <a:lnTo>
                    <a:pt x="327" y="685"/>
                  </a:lnTo>
                  <a:lnTo>
                    <a:pt x="321" y="696"/>
                  </a:lnTo>
                  <a:lnTo>
                    <a:pt x="314" y="706"/>
                  </a:lnTo>
                  <a:lnTo>
                    <a:pt x="307" y="715"/>
                  </a:lnTo>
                  <a:lnTo>
                    <a:pt x="300" y="723"/>
                  </a:lnTo>
                  <a:lnTo>
                    <a:pt x="291" y="731"/>
                  </a:lnTo>
                  <a:lnTo>
                    <a:pt x="282" y="740"/>
                  </a:lnTo>
                  <a:lnTo>
                    <a:pt x="274" y="746"/>
                  </a:lnTo>
                  <a:lnTo>
                    <a:pt x="265" y="752"/>
                  </a:lnTo>
                  <a:lnTo>
                    <a:pt x="255" y="758"/>
                  </a:lnTo>
                  <a:lnTo>
                    <a:pt x="244" y="763"/>
                  </a:lnTo>
                  <a:lnTo>
                    <a:pt x="234" y="767"/>
                  </a:lnTo>
                  <a:lnTo>
                    <a:pt x="223" y="770"/>
                  </a:lnTo>
                  <a:lnTo>
                    <a:pt x="212" y="773"/>
                  </a:lnTo>
                  <a:lnTo>
                    <a:pt x="200" y="776"/>
                  </a:lnTo>
                  <a:lnTo>
                    <a:pt x="189" y="777"/>
                  </a:lnTo>
                  <a:lnTo>
                    <a:pt x="177" y="777"/>
                  </a:lnTo>
                  <a:lnTo>
                    <a:pt x="158" y="776"/>
                  </a:lnTo>
                  <a:lnTo>
                    <a:pt x="141" y="772"/>
                  </a:lnTo>
                  <a:lnTo>
                    <a:pt x="124" y="768"/>
                  </a:lnTo>
                  <a:lnTo>
                    <a:pt x="107" y="761"/>
                  </a:lnTo>
                  <a:lnTo>
                    <a:pt x="92" y="753"/>
                  </a:lnTo>
                  <a:lnTo>
                    <a:pt x="77" y="744"/>
                  </a:lnTo>
                  <a:lnTo>
                    <a:pt x="63" y="731"/>
                  </a:lnTo>
                  <a:lnTo>
                    <a:pt x="51" y="718"/>
                  </a:lnTo>
                  <a:lnTo>
                    <a:pt x="40" y="704"/>
                  </a:lnTo>
                  <a:lnTo>
                    <a:pt x="29" y="687"/>
                  </a:lnTo>
                  <a:lnTo>
                    <a:pt x="20" y="670"/>
                  </a:lnTo>
                  <a:lnTo>
                    <a:pt x="13" y="651"/>
                  </a:lnTo>
                  <a:lnTo>
                    <a:pt x="7" y="630"/>
                  </a:lnTo>
                  <a:lnTo>
                    <a:pt x="3" y="609"/>
                  </a:lnTo>
                  <a:lnTo>
                    <a:pt x="1" y="586"/>
                  </a:lnTo>
                  <a:lnTo>
                    <a:pt x="0" y="563"/>
                  </a:lnTo>
                  <a:lnTo>
                    <a:pt x="0" y="545"/>
                  </a:lnTo>
                  <a:lnTo>
                    <a:pt x="1" y="528"/>
                  </a:lnTo>
                  <a:lnTo>
                    <a:pt x="4"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19" y="339"/>
                  </a:lnTo>
                  <a:lnTo>
                    <a:pt x="132"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2" y="154"/>
                  </a:lnTo>
                  <a:lnTo>
                    <a:pt x="294"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8" y="111"/>
                  </a:lnTo>
                  <a:lnTo>
                    <a:pt x="104" y="118"/>
                  </a:lnTo>
                  <a:lnTo>
                    <a:pt x="90" y="125"/>
                  </a:lnTo>
                  <a:lnTo>
                    <a:pt x="75" y="134"/>
                  </a:lnTo>
                  <a:lnTo>
                    <a:pt x="49" y="51"/>
                  </a:lnTo>
                  <a:lnTo>
                    <a:pt x="63" y="41"/>
                  </a:lnTo>
                  <a:lnTo>
                    <a:pt x="80" y="33"/>
                  </a:lnTo>
                  <a:lnTo>
                    <a:pt x="100" y="25"/>
                  </a:lnTo>
                  <a:lnTo>
                    <a:pt x="122" y="17"/>
                  </a:lnTo>
                  <a:lnTo>
                    <a:pt x="145" y="11"/>
                  </a:lnTo>
                  <a:lnTo>
                    <a:pt x="171" y="5"/>
                  </a:lnTo>
                  <a:lnTo>
                    <a:pt x="184" y="3"/>
                  </a:lnTo>
                  <a:lnTo>
                    <a:pt x="197" y="2"/>
                  </a:lnTo>
                  <a:lnTo>
                    <a:pt x="211" y="1"/>
                  </a:lnTo>
                  <a:lnTo>
                    <a:pt x="225" y="0"/>
                  </a:lnTo>
                  <a:lnTo>
                    <a:pt x="239" y="1"/>
                  </a:lnTo>
                  <a:lnTo>
                    <a:pt x="252" y="1"/>
                  </a:lnTo>
                  <a:lnTo>
                    <a:pt x="265" y="3"/>
                  </a:lnTo>
                  <a:lnTo>
                    <a:pt x="277" y="5"/>
                  </a:lnTo>
                  <a:lnTo>
                    <a:pt x="289" y="8"/>
                  </a:lnTo>
                  <a:lnTo>
                    <a:pt x="301" y="11"/>
                  </a:lnTo>
                  <a:lnTo>
                    <a:pt x="312" y="15"/>
                  </a:lnTo>
                  <a:lnTo>
                    <a:pt x="322" y="19"/>
                  </a:lnTo>
                  <a:lnTo>
                    <a:pt x="332" y="23"/>
                  </a:lnTo>
                  <a:lnTo>
                    <a:pt x="341" y="29"/>
                  </a:lnTo>
                  <a:lnTo>
                    <a:pt x="351" y="34"/>
                  </a:lnTo>
                  <a:lnTo>
                    <a:pt x="359" y="40"/>
                  </a:lnTo>
                  <a:lnTo>
                    <a:pt x="367" y="47"/>
                  </a:lnTo>
                  <a:lnTo>
                    <a:pt x="374" y="55"/>
                  </a:lnTo>
                  <a:lnTo>
                    <a:pt x="381" y="63"/>
                  </a:lnTo>
                  <a:lnTo>
                    <a:pt x="389" y="71"/>
                  </a:lnTo>
                  <a:lnTo>
                    <a:pt x="395" y="79"/>
                  </a:lnTo>
                  <a:lnTo>
                    <a:pt x="401" y="88"/>
                  </a:lnTo>
                  <a:lnTo>
                    <a:pt x="406" y="99"/>
                  </a:lnTo>
                  <a:lnTo>
                    <a:pt x="411" y="109"/>
                  </a:lnTo>
                  <a:lnTo>
                    <a:pt x="416" y="119"/>
                  </a:lnTo>
                  <a:lnTo>
                    <a:pt x="420" y="130"/>
                  </a:lnTo>
                  <a:lnTo>
                    <a:pt x="423" y="142"/>
                  </a:lnTo>
                  <a:lnTo>
                    <a:pt x="427" y="154"/>
                  </a:lnTo>
                  <a:lnTo>
                    <a:pt x="433" y="180"/>
                  </a:lnTo>
                  <a:lnTo>
                    <a:pt x="437" y="207"/>
                  </a:lnTo>
                  <a:lnTo>
                    <a:pt x="439" y="236"/>
                  </a:lnTo>
                  <a:lnTo>
                    <a:pt x="440" y="267"/>
                  </a:lnTo>
                  <a:lnTo>
                    <a:pt x="440"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2" name="Freeform 36"/>
            <p:cNvSpPr>
              <a:spLocks/>
            </p:cNvSpPr>
            <p:nvPr/>
          </p:nvSpPr>
          <p:spPr bwMode="auto">
            <a:xfrm>
              <a:off x="4868"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7" y="206"/>
                  </a:moveTo>
                  <a:lnTo>
                    <a:pt x="6" y="182"/>
                  </a:lnTo>
                  <a:lnTo>
                    <a:pt x="6" y="157"/>
                  </a:lnTo>
                  <a:lnTo>
                    <a:pt x="5" y="131"/>
                  </a:lnTo>
                  <a:lnTo>
                    <a:pt x="4" y="106"/>
                  </a:lnTo>
                  <a:lnTo>
                    <a:pt x="2" y="81"/>
                  </a:lnTo>
                  <a:lnTo>
                    <a:pt x="1" y="57"/>
                  </a:lnTo>
                  <a:lnTo>
                    <a:pt x="0" y="33"/>
                  </a:lnTo>
                  <a:lnTo>
                    <a:pt x="0" y="12"/>
                  </a:lnTo>
                  <a:lnTo>
                    <a:pt x="107" y="12"/>
                  </a:lnTo>
                  <a:lnTo>
                    <a:pt x="113" y="131"/>
                  </a:lnTo>
                  <a:lnTo>
                    <a:pt x="116" y="131"/>
                  </a:lnTo>
                  <a:lnTo>
                    <a:pt x="121" y="118"/>
                  </a:lnTo>
                  <a:lnTo>
                    <a:pt x="127" y="105"/>
                  </a:lnTo>
                  <a:lnTo>
                    <a:pt x="134" y="93"/>
                  </a:lnTo>
                  <a:lnTo>
                    <a:pt x="142" y="81"/>
                  </a:lnTo>
                  <a:lnTo>
                    <a:pt x="150" y="69"/>
                  </a:lnTo>
                  <a:lnTo>
                    <a:pt x="159" y="59"/>
                  </a:lnTo>
                  <a:lnTo>
                    <a:pt x="168" y="48"/>
                  </a:lnTo>
                  <a:lnTo>
                    <a:pt x="178" y="39"/>
                  </a:lnTo>
                  <a:lnTo>
                    <a:pt x="190" y="31"/>
                  </a:lnTo>
                  <a:lnTo>
                    <a:pt x="201" y="23"/>
                  </a:lnTo>
                  <a:lnTo>
                    <a:pt x="212" y="17"/>
                  </a:lnTo>
                  <a:lnTo>
                    <a:pt x="224" y="11"/>
                  </a:lnTo>
                  <a:lnTo>
                    <a:pt x="237" y="6"/>
                  </a:lnTo>
                  <a:lnTo>
                    <a:pt x="249" y="3"/>
                  </a:lnTo>
                  <a:lnTo>
                    <a:pt x="262" y="1"/>
                  </a:lnTo>
                  <a:lnTo>
                    <a:pt x="275" y="0"/>
                  </a:lnTo>
                  <a:lnTo>
                    <a:pt x="288" y="1"/>
                  </a:lnTo>
                  <a:lnTo>
                    <a:pt x="300" y="2"/>
                  </a:lnTo>
                  <a:lnTo>
                    <a:pt x="300" y="123"/>
                  </a:lnTo>
                  <a:lnTo>
                    <a:pt x="288" y="123"/>
                  </a:lnTo>
                  <a:lnTo>
                    <a:pt x="275" y="123"/>
                  </a:lnTo>
                  <a:lnTo>
                    <a:pt x="261" y="124"/>
                  </a:lnTo>
                  <a:lnTo>
                    <a:pt x="247" y="126"/>
                  </a:lnTo>
                  <a:lnTo>
                    <a:pt x="235" y="130"/>
                  </a:lnTo>
                  <a:lnTo>
                    <a:pt x="222" y="136"/>
                  </a:lnTo>
                  <a:lnTo>
                    <a:pt x="210" y="143"/>
                  </a:lnTo>
                  <a:lnTo>
                    <a:pt x="199" y="150"/>
                  </a:lnTo>
                  <a:lnTo>
                    <a:pt x="189" y="159"/>
                  </a:lnTo>
                  <a:lnTo>
                    <a:pt x="178" y="169"/>
                  </a:lnTo>
                  <a:lnTo>
                    <a:pt x="170" y="181"/>
                  </a:lnTo>
                  <a:lnTo>
                    <a:pt x="162" y="192"/>
                  </a:lnTo>
                  <a:lnTo>
                    <a:pt x="154" y="205"/>
                  </a:lnTo>
                  <a:lnTo>
                    <a:pt x="148" y="218"/>
                  </a:lnTo>
                  <a:lnTo>
                    <a:pt x="142" y="233"/>
                  </a:lnTo>
                  <a:lnTo>
                    <a:pt x="138" y="248"/>
                  </a:lnTo>
                  <a:lnTo>
                    <a:pt x="133" y="264"/>
                  </a:lnTo>
                  <a:lnTo>
                    <a:pt x="130" y="279"/>
                  </a:lnTo>
                  <a:lnTo>
                    <a:pt x="128" y="295"/>
                  </a:lnTo>
                  <a:lnTo>
                    <a:pt x="127" y="312"/>
                  </a:lnTo>
                  <a:lnTo>
                    <a:pt x="126" y="329"/>
                  </a:lnTo>
                  <a:lnTo>
                    <a:pt x="126" y="347"/>
                  </a:lnTo>
                  <a:lnTo>
                    <a:pt x="126" y="764"/>
                  </a:lnTo>
                  <a:lnTo>
                    <a:pt x="7" y="764"/>
                  </a:lnTo>
                  <a:lnTo>
                    <a:pt x="7"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3" name="Freeform 37"/>
            <p:cNvSpPr>
              <a:spLocks/>
            </p:cNvSpPr>
            <p:nvPr/>
          </p:nvSpPr>
          <p:spPr bwMode="auto">
            <a:xfrm>
              <a:off x="5000"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5" y="131"/>
                  </a:lnTo>
                  <a:lnTo>
                    <a:pt x="4" y="106"/>
                  </a:lnTo>
                  <a:lnTo>
                    <a:pt x="3" y="81"/>
                  </a:lnTo>
                  <a:lnTo>
                    <a:pt x="2" y="57"/>
                  </a:lnTo>
                  <a:lnTo>
                    <a:pt x="1" y="33"/>
                  </a:lnTo>
                  <a:lnTo>
                    <a:pt x="0" y="12"/>
                  </a:lnTo>
                  <a:lnTo>
                    <a:pt x="108" y="12"/>
                  </a:lnTo>
                  <a:lnTo>
                    <a:pt x="114" y="131"/>
                  </a:lnTo>
                  <a:lnTo>
                    <a:pt x="117" y="131"/>
                  </a:lnTo>
                  <a:lnTo>
                    <a:pt x="122" y="118"/>
                  </a:lnTo>
                  <a:lnTo>
                    <a:pt x="128" y="105"/>
                  </a:lnTo>
                  <a:lnTo>
                    <a:pt x="135" y="93"/>
                  </a:lnTo>
                  <a:lnTo>
                    <a:pt x="142" y="81"/>
                  </a:lnTo>
                  <a:lnTo>
                    <a:pt x="151" y="69"/>
                  </a:lnTo>
                  <a:lnTo>
                    <a:pt x="160" y="59"/>
                  </a:lnTo>
                  <a:lnTo>
                    <a:pt x="169" y="48"/>
                  </a:lnTo>
                  <a:lnTo>
                    <a:pt x="179" y="39"/>
                  </a:lnTo>
                  <a:lnTo>
                    <a:pt x="189" y="31"/>
                  </a:lnTo>
                  <a:lnTo>
                    <a:pt x="201" y="23"/>
                  </a:lnTo>
                  <a:lnTo>
                    <a:pt x="213" y="17"/>
                  </a:lnTo>
                  <a:lnTo>
                    <a:pt x="224" y="11"/>
                  </a:lnTo>
                  <a:lnTo>
                    <a:pt x="237" y="6"/>
                  </a:lnTo>
                  <a:lnTo>
                    <a:pt x="250" y="3"/>
                  </a:lnTo>
                  <a:lnTo>
                    <a:pt x="262" y="1"/>
                  </a:lnTo>
                  <a:lnTo>
                    <a:pt x="275" y="0"/>
                  </a:lnTo>
                  <a:lnTo>
                    <a:pt x="289" y="1"/>
                  </a:lnTo>
                  <a:lnTo>
                    <a:pt x="300" y="2"/>
                  </a:lnTo>
                  <a:lnTo>
                    <a:pt x="300" y="123"/>
                  </a:lnTo>
                  <a:lnTo>
                    <a:pt x="289" y="123"/>
                  </a:lnTo>
                  <a:lnTo>
                    <a:pt x="275" y="123"/>
                  </a:lnTo>
                  <a:lnTo>
                    <a:pt x="261" y="124"/>
                  </a:lnTo>
                  <a:lnTo>
                    <a:pt x="248" y="126"/>
                  </a:lnTo>
                  <a:lnTo>
                    <a:pt x="234" y="130"/>
                  </a:lnTo>
                  <a:lnTo>
                    <a:pt x="222" y="136"/>
                  </a:lnTo>
                  <a:lnTo>
                    <a:pt x="211" y="143"/>
                  </a:lnTo>
                  <a:lnTo>
                    <a:pt x="200" y="150"/>
                  </a:lnTo>
                  <a:lnTo>
                    <a:pt x="189" y="159"/>
                  </a:lnTo>
                  <a:lnTo>
                    <a:pt x="179" y="169"/>
                  </a:lnTo>
                  <a:lnTo>
                    <a:pt x="170" y="181"/>
                  </a:lnTo>
                  <a:lnTo>
                    <a:pt x="162" y="192"/>
                  </a:lnTo>
                  <a:lnTo>
                    <a:pt x="155" y="205"/>
                  </a:lnTo>
                  <a:lnTo>
                    <a:pt x="148" y="218"/>
                  </a:lnTo>
                  <a:lnTo>
                    <a:pt x="142" y="233"/>
                  </a:lnTo>
                  <a:lnTo>
                    <a:pt x="137" y="248"/>
                  </a:lnTo>
                  <a:lnTo>
                    <a:pt x="134" y="264"/>
                  </a:lnTo>
                  <a:lnTo>
                    <a:pt x="131" y="279"/>
                  </a:lnTo>
                  <a:lnTo>
                    <a:pt x="129"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4" name="Freeform 38"/>
            <p:cNvSpPr>
              <a:spLocks noEditPoints="1"/>
            </p:cNvSpPr>
            <p:nvPr/>
          </p:nvSpPr>
          <p:spPr bwMode="auto">
            <a:xfrm>
              <a:off x="5114"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4" y="378"/>
                  </a:lnTo>
                  <a:lnTo>
                    <a:pt x="247" y="382"/>
                  </a:lnTo>
                  <a:lnTo>
                    <a:pt x="230" y="386"/>
                  </a:lnTo>
                  <a:lnTo>
                    <a:pt x="213" y="393"/>
                  </a:lnTo>
                  <a:lnTo>
                    <a:pt x="196" y="401"/>
                  </a:lnTo>
                  <a:lnTo>
                    <a:pt x="188" y="405"/>
                  </a:lnTo>
                  <a:lnTo>
                    <a:pt x="180" y="410"/>
                  </a:lnTo>
                  <a:lnTo>
                    <a:pt x="173" y="416"/>
                  </a:lnTo>
                  <a:lnTo>
                    <a:pt x="165" y="422"/>
                  </a:lnTo>
                  <a:lnTo>
                    <a:pt x="158" y="429"/>
                  </a:lnTo>
                  <a:lnTo>
                    <a:pt x="151" y="437"/>
                  </a:lnTo>
                  <a:lnTo>
                    <a:pt x="145" y="445"/>
                  </a:lnTo>
                  <a:lnTo>
                    <a:pt x="140" y="453"/>
                  </a:lnTo>
                  <a:lnTo>
                    <a:pt x="135" y="463"/>
                  </a:lnTo>
                  <a:lnTo>
                    <a:pt x="130" y="472"/>
                  </a:lnTo>
                  <a:lnTo>
                    <a:pt x="126" y="484"/>
                  </a:lnTo>
                  <a:lnTo>
                    <a:pt x="123" y="495"/>
                  </a:lnTo>
                  <a:lnTo>
                    <a:pt x="120" y="507"/>
                  </a:lnTo>
                  <a:lnTo>
                    <a:pt x="118" y="521"/>
                  </a:lnTo>
                  <a:lnTo>
                    <a:pt x="117" y="535"/>
                  </a:lnTo>
                  <a:lnTo>
                    <a:pt x="117" y="549"/>
                  </a:lnTo>
                  <a:lnTo>
                    <a:pt x="117" y="568"/>
                  </a:lnTo>
                  <a:lnTo>
                    <a:pt x="119" y="584"/>
                  </a:lnTo>
                  <a:lnTo>
                    <a:pt x="121"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199" y="683"/>
                  </a:lnTo>
                  <a:lnTo>
                    <a:pt x="208" y="683"/>
                  </a:lnTo>
                  <a:lnTo>
                    <a:pt x="218" y="683"/>
                  </a:lnTo>
                  <a:lnTo>
                    <a:pt x="227" y="681"/>
                  </a:lnTo>
                  <a:lnTo>
                    <a:pt x="236" y="679"/>
                  </a:lnTo>
                  <a:lnTo>
                    <a:pt x="245" y="676"/>
                  </a:lnTo>
                  <a:lnTo>
                    <a:pt x="254" y="672"/>
                  </a:lnTo>
                  <a:lnTo>
                    <a:pt x="262" y="667"/>
                  </a:lnTo>
                  <a:lnTo>
                    <a:pt x="270" y="662"/>
                  </a:lnTo>
                  <a:lnTo>
                    <a:pt x="277" y="655"/>
                  </a:lnTo>
                  <a:lnTo>
                    <a:pt x="284" y="648"/>
                  </a:lnTo>
                  <a:lnTo>
                    <a:pt x="291" y="638"/>
                  </a:lnTo>
                  <a:lnTo>
                    <a:pt x="297" y="629"/>
                  </a:lnTo>
                  <a:lnTo>
                    <a:pt x="303" y="619"/>
                  </a:lnTo>
                  <a:lnTo>
                    <a:pt x="307" y="608"/>
                  </a:lnTo>
                  <a:lnTo>
                    <a:pt x="312" y="596"/>
                  </a:lnTo>
                  <a:lnTo>
                    <a:pt x="315" y="583"/>
                  </a:lnTo>
                  <a:lnTo>
                    <a:pt x="318" y="570"/>
                  </a:lnTo>
                  <a:lnTo>
                    <a:pt x="320" y="559"/>
                  </a:lnTo>
                  <a:lnTo>
                    <a:pt x="321" y="548"/>
                  </a:lnTo>
                  <a:lnTo>
                    <a:pt x="322" y="537"/>
                  </a:lnTo>
                  <a:lnTo>
                    <a:pt x="323" y="527"/>
                  </a:lnTo>
                  <a:lnTo>
                    <a:pt x="323" y="374"/>
                  </a:lnTo>
                  <a:close/>
                  <a:moveTo>
                    <a:pt x="439" y="593"/>
                  </a:moveTo>
                  <a:lnTo>
                    <a:pt x="440" y="615"/>
                  </a:lnTo>
                  <a:lnTo>
                    <a:pt x="440" y="637"/>
                  </a:lnTo>
                  <a:lnTo>
                    <a:pt x="440" y="660"/>
                  </a:lnTo>
                  <a:lnTo>
                    <a:pt x="441" y="682"/>
                  </a:lnTo>
                  <a:lnTo>
                    <a:pt x="442" y="704"/>
                  </a:lnTo>
                  <a:lnTo>
                    <a:pt x="443" y="725"/>
                  </a:lnTo>
                  <a:lnTo>
                    <a:pt x="445" y="746"/>
                  </a:lnTo>
                  <a:lnTo>
                    <a:pt x="447" y="764"/>
                  </a:lnTo>
                  <a:lnTo>
                    <a:pt x="340" y="764"/>
                  </a:lnTo>
                  <a:lnTo>
                    <a:pt x="332" y="685"/>
                  </a:lnTo>
                  <a:lnTo>
                    <a:pt x="327" y="685"/>
                  </a:lnTo>
                  <a:lnTo>
                    <a:pt x="321" y="696"/>
                  </a:lnTo>
                  <a:lnTo>
                    <a:pt x="314" y="706"/>
                  </a:lnTo>
                  <a:lnTo>
                    <a:pt x="307" y="715"/>
                  </a:lnTo>
                  <a:lnTo>
                    <a:pt x="300" y="723"/>
                  </a:lnTo>
                  <a:lnTo>
                    <a:pt x="291" y="731"/>
                  </a:lnTo>
                  <a:lnTo>
                    <a:pt x="282" y="740"/>
                  </a:lnTo>
                  <a:lnTo>
                    <a:pt x="274" y="746"/>
                  </a:lnTo>
                  <a:lnTo>
                    <a:pt x="264" y="752"/>
                  </a:lnTo>
                  <a:lnTo>
                    <a:pt x="255" y="758"/>
                  </a:lnTo>
                  <a:lnTo>
                    <a:pt x="244" y="763"/>
                  </a:lnTo>
                  <a:lnTo>
                    <a:pt x="234" y="767"/>
                  </a:lnTo>
                  <a:lnTo>
                    <a:pt x="223" y="770"/>
                  </a:lnTo>
                  <a:lnTo>
                    <a:pt x="212" y="773"/>
                  </a:lnTo>
                  <a:lnTo>
                    <a:pt x="200" y="776"/>
                  </a:lnTo>
                  <a:lnTo>
                    <a:pt x="189" y="777"/>
                  </a:lnTo>
                  <a:lnTo>
                    <a:pt x="177" y="777"/>
                  </a:lnTo>
                  <a:lnTo>
                    <a:pt x="158" y="776"/>
                  </a:lnTo>
                  <a:lnTo>
                    <a:pt x="140" y="772"/>
                  </a:lnTo>
                  <a:lnTo>
                    <a:pt x="124" y="768"/>
                  </a:lnTo>
                  <a:lnTo>
                    <a:pt x="107" y="761"/>
                  </a:lnTo>
                  <a:lnTo>
                    <a:pt x="92" y="753"/>
                  </a:lnTo>
                  <a:lnTo>
                    <a:pt x="77" y="744"/>
                  </a:lnTo>
                  <a:lnTo>
                    <a:pt x="63" y="731"/>
                  </a:lnTo>
                  <a:lnTo>
                    <a:pt x="51" y="718"/>
                  </a:lnTo>
                  <a:lnTo>
                    <a:pt x="40" y="704"/>
                  </a:lnTo>
                  <a:lnTo>
                    <a:pt x="30" y="687"/>
                  </a:lnTo>
                  <a:lnTo>
                    <a:pt x="20" y="670"/>
                  </a:lnTo>
                  <a:lnTo>
                    <a:pt x="13" y="651"/>
                  </a:lnTo>
                  <a:lnTo>
                    <a:pt x="7" y="630"/>
                  </a:lnTo>
                  <a:lnTo>
                    <a:pt x="3" y="609"/>
                  </a:lnTo>
                  <a:lnTo>
                    <a:pt x="1" y="586"/>
                  </a:lnTo>
                  <a:lnTo>
                    <a:pt x="0" y="563"/>
                  </a:lnTo>
                  <a:lnTo>
                    <a:pt x="0" y="545"/>
                  </a:lnTo>
                  <a:lnTo>
                    <a:pt x="1" y="528"/>
                  </a:lnTo>
                  <a:lnTo>
                    <a:pt x="3"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20" y="339"/>
                  </a:lnTo>
                  <a:lnTo>
                    <a:pt x="131"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1" y="154"/>
                  </a:lnTo>
                  <a:lnTo>
                    <a:pt x="295"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9" y="111"/>
                  </a:lnTo>
                  <a:lnTo>
                    <a:pt x="103" y="118"/>
                  </a:lnTo>
                  <a:lnTo>
                    <a:pt x="89" y="125"/>
                  </a:lnTo>
                  <a:lnTo>
                    <a:pt x="76" y="134"/>
                  </a:lnTo>
                  <a:lnTo>
                    <a:pt x="49" y="51"/>
                  </a:lnTo>
                  <a:lnTo>
                    <a:pt x="63" y="41"/>
                  </a:lnTo>
                  <a:lnTo>
                    <a:pt x="80" y="33"/>
                  </a:lnTo>
                  <a:lnTo>
                    <a:pt x="99" y="25"/>
                  </a:lnTo>
                  <a:lnTo>
                    <a:pt x="122" y="17"/>
                  </a:lnTo>
                  <a:lnTo>
                    <a:pt x="145" y="11"/>
                  </a:lnTo>
                  <a:lnTo>
                    <a:pt x="171" y="5"/>
                  </a:lnTo>
                  <a:lnTo>
                    <a:pt x="184" y="3"/>
                  </a:lnTo>
                  <a:lnTo>
                    <a:pt x="197" y="2"/>
                  </a:lnTo>
                  <a:lnTo>
                    <a:pt x="211" y="1"/>
                  </a:lnTo>
                  <a:lnTo>
                    <a:pt x="225" y="0"/>
                  </a:lnTo>
                  <a:lnTo>
                    <a:pt x="238" y="1"/>
                  </a:lnTo>
                  <a:lnTo>
                    <a:pt x="253" y="1"/>
                  </a:lnTo>
                  <a:lnTo>
                    <a:pt x="265" y="3"/>
                  </a:lnTo>
                  <a:lnTo>
                    <a:pt x="277" y="5"/>
                  </a:lnTo>
                  <a:lnTo>
                    <a:pt x="289" y="8"/>
                  </a:lnTo>
                  <a:lnTo>
                    <a:pt x="301" y="11"/>
                  </a:lnTo>
                  <a:lnTo>
                    <a:pt x="312" y="15"/>
                  </a:lnTo>
                  <a:lnTo>
                    <a:pt x="322" y="19"/>
                  </a:lnTo>
                  <a:lnTo>
                    <a:pt x="332" y="23"/>
                  </a:lnTo>
                  <a:lnTo>
                    <a:pt x="342" y="29"/>
                  </a:lnTo>
                  <a:lnTo>
                    <a:pt x="351" y="34"/>
                  </a:lnTo>
                  <a:lnTo>
                    <a:pt x="359" y="40"/>
                  </a:lnTo>
                  <a:lnTo>
                    <a:pt x="367" y="47"/>
                  </a:lnTo>
                  <a:lnTo>
                    <a:pt x="374" y="55"/>
                  </a:lnTo>
                  <a:lnTo>
                    <a:pt x="381" y="63"/>
                  </a:lnTo>
                  <a:lnTo>
                    <a:pt x="389" y="71"/>
                  </a:lnTo>
                  <a:lnTo>
                    <a:pt x="395" y="79"/>
                  </a:lnTo>
                  <a:lnTo>
                    <a:pt x="401" y="88"/>
                  </a:lnTo>
                  <a:lnTo>
                    <a:pt x="406" y="99"/>
                  </a:lnTo>
                  <a:lnTo>
                    <a:pt x="411" y="109"/>
                  </a:lnTo>
                  <a:lnTo>
                    <a:pt x="415" y="119"/>
                  </a:lnTo>
                  <a:lnTo>
                    <a:pt x="420" y="130"/>
                  </a:lnTo>
                  <a:lnTo>
                    <a:pt x="423" y="142"/>
                  </a:lnTo>
                  <a:lnTo>
                    <a:pt x="426" y="154"/>
                  </a:lnTo>
                  <a:lnTo>
                    <a:pt x="433" y="180"/>
                  </a:lnTo>
                  <a:lnTo>
                    <a:pt x="436" y="207"/>
                  </a:lnTo>
                  <a:lnTo>
                    <a:pt x="439" y="236"/>
                  </a:lnTo>
                  <a:lnTo>
                    <a:pt x="439" y="267"/>
                  </a:lnTo>
                  <a:lnTo>
                    <a:pt x="439"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5" name="Freeform 39"/>
            <p:cNvSpPr>
              <a:spLocks/>
            </p:cNvSpPr>
            <p:nvPr/>
          </p:nvSpPr>
          <p:spPr bwMode="auto">
            <a:xfrm>
              <a:off x="5289" y="1913"/>
              <a:ext cx="167" cy="360"/>
            </a:xfrm>
            <a:custGeom>
              <a:avLst/>
              <a:gdLst>
                <a:gd name="T0" fmla="*/ 0 w 500"/>
                <a:gd name="T1" fmla="*/ 0 h 1082"/>
                <a:gd name="T2" fmla="*/ 0 w 500"/>
                <a:gd name="T3" fmla="*/ 0 h 1082"/>
                <a:gd name="T4" fmla="*/ 0 w 500"/>
                <a:gd name="T5" fmla="*/ 0 h 1082"/>
                <a:gd name="T6" fmla="*/ 0 w 500"/>
                <a:gd name="T7" fmla="*/ 0 h 1082"/>
                <a:gd name="T8" fmla="*/ 0 w 500"/>
                <a:gd name="T9" fmla="*/ 0 h 1082"/>
                <a:gd name="T10" fmla="*/ 0 w 500"/>
                <a:gd name="T11" fmla="*/ 0 h 1082"/>
                <a:gd name="T12" fmla="*/ 0 w 500"/>
                <a:gd name="T13" fmla="*/ 0 h 1082"/>
                <a:gd name="T14" fmla="*/ 0 w 500"/>
                <a:gd name="T15" fmla="*/ 0 h 1082"/>
                <a:gd name="T16" fmla="*/ 0 w 500"/>
                <a:gd name="T17" fmla="*/ 0 h 1082"/>
                <a:gd name="T18" fmla="*/ 0 w 500"/>
                <a:gd name="T19" fmla="*/ 0 h 1082"/>
                <a:gd name="T20" fmla="*/ 0 w 500"/>
                <a:gd name="T21" fmla="*/ 0 h 1082"/>
                <a:gd name="T22" fmla="*/ 0 w 500"/>
                <a:gd name="T23" fmla="*/ 0 h 1082"/>
                <a:gd name="T24" fmla="*/ 0 w 500"/>
                <a:gd name="T25" fmla="*/ 0 h 1082"/>
                <a:gd name="T26" fmla="*/ 0 w 500"/>
                <a:gd name="T27" fmla="*/ 0 h 1082"/>
                <a:gd name="T28" fmla="*/ 0 w 500"/>
                <a:gd name="T29" fmla="*/ 0 h 1082"/>
                <a:gd name="T30" fmla="*/ 0 w 500"/>
                <a:gd name="T31" fmla="*/ 0 h 1082"/>
                <a:gd name="T32" fmla="*/ 0 w 500"/>
                <a:gd name="T33" fmla="*/ 0 h 1082"/>
                <a:gd name="T34" fmla="*/ 0 w 500"/>
                <a:gd name="T35" fmla="*/ 0 h 1082"/>
                <a:gd name="T36" fmla="*/ 0 w 500"/>
                <a:gd name="T37" fmla="*/ 0 h 1082"/>
                <a:gd name="T38" fmla="*/ 0 w 500"/>
                <a:gd name="T39" fmla="*/ 0 h 1082"/>
                <a:gd name="T40" fmla="*/ 0 w 500"/>
                <a:gd name="T41" fmla="*/ 0 h 1082"/>
                <a:gd name="T42" fmla="*/ 0 w 500"/>
                <a:gd name="T43" fmla="*/ 0 h 1082"/>
                <a:gd name="T44" fmla="*/ 0 w 500"/>
                <a:gd name="T45" fmla="*/ 0 h 1082"/>
                <a:gd name="T46" fmla="*/ 0 w 500"/>
                <a:gd name="T47" fmla="*/ 0 h 1082"/>
                <a:gd name="T48" fmla="*/ 0 w 500"/>
                <a:gd name="T49" fmla="*/ 0 h 1082"/>
                <a:gd name="T50" fmla="*/ 0 w 500"/>
                <a:gd name="T51" fmla="*/ 0 h 1082"/>
                <a:gd name="T52" fmla="*/ 0 w 500"/>
                <a:gd name="T53" fmla="*/ 0 h 1082"/>
                <a:gd name="T54" fmla="*/ 0 w 500"/>
                <a:gd name="T55" fmla="*/ 0 h 1082"/>
                <a:gd name="T56" fmla="*/ 0 w 500"/>
                <a:gd name="T57" fmla="*/ 0 h 1082"/>
                <a:gd name="T58" fmla="*/ 0 w 500"/>
                <a:gd name="T59" fmla="*/ 0 h 1082"/>
                <a:gd name="T60" fmla="*/ 0 w 500"/>
                <a:gd name="T61" fmla="*/ 0 h 1082"/>
                <a:gd name="T62" fmla="*/ 0 w 500"/>
                <a:gd name="T63" fmla="*/ 0 h 1082"/>
                <a:gd name="T64" fmla="*/ 0 w 500"/>
                <a:gd name="T65" fmla="*/ 0 h 1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0"/>
                <a:gd name="T100" fmla="*/ 0 h 1082"/>
                <a:gd name="T101" fmla="*/ 500 w 500"/>
                <a:gd name="T102" fmla="*/ 1082 h 1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0" h="1082">
                  <a:moveTo>
                    <a:pt x="126" y="0"/>
                  </a:moveTo>
                  <a:lnTo>
                    <a:pt x="227" y="432"/>
                  </a:lnTo>
                  <a:lnTo>
                    <a:pt x="231" y="453"/>
                  </a:lnTo>
                  <a:lnTo>
                    <a:pt x="235" y="475"/>
                  </a:lnTo>
                  <a:lnTo>
                    <a:pt x="239" y="494"/>
                  </a:lnTo>
                  <a:lnTo>
                    <a:pt x="242" y="514"/>
                  </a:lnTo>
                  <a:lnTo>
                    <a:pt x="246" y="533"/>
                  </a:lnTo>
                  <a:lnTo>
                    <a:pt x="250" y="552"/>
                  </a:lnTo>
                  <a:lnTo>
                    <a:pt x="253" y="569"/>
                  </a:lnTo>
                  <a:lnTo>
                    <a:pt x="258" y="587"/>
                  </a:lnTo>
                  <a:lnTo>
                    <a:pt x="261" y="587"/>
                  </a:lnTo>
                  <a:lnTo>
                    <a:pt x="268" y="553"/>
                  </a:lnTo>
                  <a:lnTo>
                    <a:pt x="275" y="515"/>
                  </a:lnTo>
                  <a:lnTo>
                    <a:pt x="283" y="475"/>
                  </a:lnTo>
                  <a:lnTo>
                    <a:pt x="291" y="434"/>
                  </a:lnTo>
                  <a:lnTo>
                    <a:pt x="382" y="0"/>
                  </a:lnTo>
                  <a:lnTo>
                    <a:pt x="500" y="0"/>
                  </a:lnTo>
                  <a:lnTo>
                    <a:pt x="377" y="483"/>
                  </a:lnTo>
                  <a:lnTo>
                    <a:pt x="360" y="554"/>
                  </a:lnTo>
                  <a:lnTo>
                    <a:pt x="340" y="622"/>
                  </a:lnTo>
                  <a:lnTo>
                    <a:pt x="331" y="656"/>
                  </a:lnTo>
                  <a:lnTo>
                    <a:pt x="321" y="689"/>
                  </a:lnTo>
                  <a:lnTo>
                    <a:pt x="310" y="722"/>
                  </a:lnTo>
                  <a:lnTo>
                    <a:pt x="299" y="753"/>
                  </a:lnTo>
                  <a:lnTo>
                    <a:pt x="288" y="784"/>
                  </a:lnTo>
                  <a:lnTo>
                    <a:pt x="276" y="814"/>
                  </a:lnTo>
                  <a:lnTo>
                    <a:pt x="264" y="842"/>
                  </a:lnTo>
                  <a:lnTo>
                    <a:pt x="250" y="871"/>
                  </a:lnTo>
                  <a:lnTo>
                    <a:pt x="236" y="897"/>
                  </a:lnTo>
                  <a:lnTo>
                    <a:pt x="222" y="922"/>
                  </a:lnTo>
                  <a:lnTo>
                    <a:pt x="206" y="946"/>
                  </a:lnTo>
                  <a:lnTo>
                    <a:pt x="191" y="968"/>
                  </a:lnTo>
                  <a:lnTo>
                    <a:pt x="171" y="992"/>
                  </a:lnTo>
                  <a:lnTo>
                    <a:pt x="151" y="1012"/>
                  </a:lnTo>
                  <a:lnTo>
                    <a:pt x="132" y="1031"/>
                  </a:lnTo>
                  <a:lnTo>
                    <a:pt x="113" y="1045"/>
                  </a:lnTo>
                  <a:lnTo>
                    <a:pt x="96" y="1058"/>
                  </a:lnTo>
                  <a:lnTo>
                    <a:pt x="81" y="1069"/>
                  </a:lnTo>
                  <a:lnTo>
                    <a:pt x="67" y="1076"/>
                  </a:lnTo>
                  <a:lnTo>
                    <a:pt x="56" y="1082"/>
                  </a:lnTo>
                  <a:lnTo>
                    <a:pt x="11" y="981"/>
                  </a:lnTo>
                  <a:lnTo>
                    <a:pt x="24" y="972"/>
                  </a:lnTo>
                  <a:lnTo>
                    <a:pt x="38" y="963"/>
                  </a:lnTo>
                  <a:lnTo>
                    <a:pt x="51" y="953"/>
                  </a:lnTo>
                  <a:lnTo>
                    <a:pt x="65" y="942"/>
                  </a:lnTo>
                  <a:lnTo>
                    <a:pt x="79" y="929"/>
                  </a:lnTo>
                  <a:lnTo>
                    <a:pt x="92" y="916"/>
                  </a:lnTo>
                  <a:lnTo>
                    <a:pt x="105" y="902"/>
                  </a:lnTo>
                  <a:lnTo>
                    <a:pt x="117" y="886"/>
                  </a:lnTo>
                  <a:lnTo>
                    <a:pt x="129" y="870"/>
                  </a:lnTo>
                  <a:lnTo>
                    <a:pt x="140" y="855"/>
                  </a:lnTo>
                  <a:lnTo>
                    <a:pt x="149" y="837"/>
                  </a:lnTo>
                  <a:lnTo>
                    <a:pt x="158" y="821"/>
                  </a:lnTo>
                  <a:lnTo>
                    <a:pt x="167" y="804"/>
                  </a:lnTo>
                  <a:lnTo>
                    <a:pt x="174" y="788"/>
                  </a:lnTo>
                  <a:lnTo>
                    <a:pt x="180" y="773"/>
                  </a:lnTo>
                  <a:lnTo>
                    <a:pt x="185" y="758"/>
                  </a:lnTo>
                  <a:lnTo>
                    <a:pt x="189" y="747"/>
                  </a:lnTo>
                  <a:lnTo>
                    <a:pt x="192" y="738"/>
                  </a:lnTo>
                  <a:lnTo>
                    <a:pt x="193" y="729"/>
                  </a:lnTo>
                  <a:lnTo>
                    <a:pt x="194" y="722"/>
                  </a:lnTo>
                  <a:lnTo>
                    <a:pt x="194" y="714"/>
                  </a:lnTo>
                  <a:lnTo>
                    <a:pt x="193" y="707"/>
                  </a:lnTo>
                  <a:lnTo>
                    <a:pt x="191" y="700"/>
                  </a:lnTo>
                  <a:lnTo>
                    <a:pt x="189" y="693"/>
                  </a:lnTo>
                  <a:lnTo>
                    <a:pt x="0" y="0"/>
                  </a:lnTo>
                  <a:lnTo>
                    <a:pt x="126"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grpSp>
      <p:sp>
        <p:nvSpPr>
          <p:cNvPr id="36"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1805087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308" indent="0">
              <a:buNone/>
              <a:defRPr sz="1800">
                <a:solidFill>
                  <a:schemeClr val="tx1">
                    <a:tint val="75000"/>
                  </a:schemeClr>
                </a:solidFill>
              </a:defRPr>
            </a:lvl2pPr>
            <a:lvl3pPr marL="906592" indent="0">
              <a:buNone/>
              <a:defRPr sz="1600">
                <a:solidFill>
                  <a:schemeClr val="tx1">
                    <a:tint val="75000"/>
                  </a:schemeClr>
                </a:solidFill>
              </a:defRPr>
            </a:lvl3pPr>
            <a:lvl4pPr marL="1359908" indent="0">
              <a:buNone/>
              <a:defRPr sz="1400">
                <a:solidFill>
                  <a:schemeClr val="tx1">
                    <a:tint val="75000"/>
                  </a:schemeClr>
                </a:solidFill>
              </a:defRPr>
            </a:lvl4pPr>
            <a:lvl5pPr marL="1813188" indent="0">
              <a:buNone/>
              <a:defRPr sz="1400">
                <a:solidFill>
                  <a:schemeClr val="tx1">
                    <a:tint val="75000"/>
                  </a:schemeClr>
                </a:solidFill>
              </a:defRPr>
            </a:lvl5pPr>
            <a:lvl6pPr marL="2266517" indent="0">
              <a:buNone/>
              <a:defRPr sz="1400">
                <a:solidFill>
                  <a:schemeClr val="tx1">
                    <a:tint val="75000"/>
                  </a:schemeClr>
                </a:solidFill>
              </a:defRPr>
            </a:lvl6pPr>
            <a:lvl7pPr marL="2719812" indent="0">
              <a:buNone/>
              <a:defRPr sz="1400">
                <a:solidFill>
                  <a:schemeClr val="tx1">
                    <a:tint val="75000"/>
                  </a:schemeClr>
                </a:solidFill>
              </a:defRPr>
            </a:lvl7pPr>
            <a:lvl8pPr marL="3173122" indent="0">
              <a:buNone/>
              <a:defRPr sz="1400">
                <a:solidFill>
                  <a:schemeClr val="tx1">
                    <a:tint val="75000"/>
                  </a:schemeClr>
                </a:solidFill>
              </a:defRPr>
            </a:lvl8pPr>
            <a:lvl9pPr marL="3626408"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87" y="6488912"/>
            <a:ext cx="359813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1473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1" y="6488912"/>
            <a:ext cx="3648529"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256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6" y="273476"/>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CTA STAC, Nov. 2011</a:t>
            </a:r>
            <a:endParaRPr lang="en-US" dirty="0"/>
          </a:p>
        </p:txBody>
      </p:sp>
      <p:sp>
        <p:nvSpPr>
          <p:cNvPr id="6" name="Slide Number Placeholder 5"/>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2668941093"/>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87" y="6488912"/>
            <a:ext cx="351750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8" name="Footer Placeholder 7"/>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9" name="Slide Number Placeholder 8"/>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0511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4" name="Footer Placeholder 3"/>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5" name="Slide Number Placeholder 4"/>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307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3" name="Footer Placeholder 2"/>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4" name="Slide Number Placeholder 3"/>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6371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4"/>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88" y="1435100"/>
            <a:ext cx="3008313" cy="4691063"/>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188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308" indent="0">
              <a:buNone/>
              <a:defRPr sz="2800"/>
            </a:lvl2pPr>
            <a:lvl3pPr marL="906592" indent="0">
              <a:buNone/>
              <a:defRPr sz="2400"/>
            </a:lvl3pPr>
            <a:lvl4pPr marL="1359908" indent="0">
              <a:buNone/>
              <a:defRPr sz="2000"/>
            </a:lvl4pPr>
            <a:lvl5pPr marL="1813188" indent="0">
              <a:buNone/>
              <a:defRPr sz="2000"/>
            </a:lvl5pPr>
            <a:lvl6pPr marL="2266517" indent="0">
              <a:buNone/>
              <a:defRPr sz="2000"/>
            </a:lvl6pPr>
            <a:lvl7pPr marL="2719812" indent="0">
              <a:buNone/>
              <a:defRPr sz="2000"/>
            </a:lvl7pPr>
            <a:lvl8pPr marL="3173122" indent="0">
              <a:buNone/>
              <a:defRPr sz="2000"/>
            </a:lvl8pPr>
            <a:lvl9pPr marL="36264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08978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959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5282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3308" indent="0" algn="ctr">
              <a:buNone/>
              <a:defRPr>
                <a:solidFill>
                  <a:schemeClr val="tx1">
                    <a:tint val="75000"/>
                  </a:schemeClr>
                </a:solidFill>
              </a:defRPr>
            </a:lvl2pPr>
            <a:lvl3pPr marL="906592" indent="0" algn="ctr">
              <a:buNone/>
              <a:defRPr>
                <a:solidFill>
                  <a:schemeClr val="tx1">
                    <a:tint val="75000"/>
                  </a:schemeClr>
                </a:solidFill>
              </a:defRPr>
            </a:lvl3pPr>
            <a:lvl4pPr marL="1359908" indent="0" algn="ctr">
              <a:buNone/>
              <a:defRPr>
                <a:solidFill>
                  <a:schemeClr val="tx1">
                    <a:tint val="75000"/>
                  </a:schemeClr>
                </a:solidFill>
              </a:defRPr>
            </a:lvl4pPr>
            <a:lvl5pPr marL="1813188" indent="0" algn="ctr">
              <a:buNone/>
              <a:defRPr>
                <a:solidFill>
                  <a:schemeClr val="tx1">
                    <a:tint val="75000"/>
                  </a:schemeClr>
                </a:solidFill>
              </a:defRPr>
            </a:lvl5pPr>
            <a:lvl6pPr marL="2266517" indent="0" algn="ctr">
              <a:buNone/>
              <a:defRPr>
                <a:solidFill>
                  <a:schemeClr val="tx1">
                    <a:tint val="75000"/>
                  </a:schemeClr>
                </a:solidFill>
              </a:defRPr>
            </a:lvl6pPr>
            <a:lvl7pPr marL="2719812" indent="0" algn="ctr">
              <a:buNone/>
              <a:defRPr>
                <a:solidFill>
                  <a:schemeClr val="tx1">
                    <a:tint val="75000"/>
                  </a:schemeClr>
                </a:solidFill>
              </a:defRPr>
            </a:lvl7pPr>
            <a:lvl8pPr marL="3173122" indent="0" algn="ctr">
              <a:buNone/>
              <a:defRPr>
                <a:solidFill>
                  <a:schemeClr val="tx1">
                    <a:tint val="75000"/>
                  </a:schemeClr>
                </a:solidFill>
              </a:defRPr>
            </a:lvl8pPr>
            <a:lvl9pPr marL="3626408" indent="0" algn="ctr">
              <a:buNone/>
              <a:defRPr>
                <a:solidFill>
                  <a:schemeClr val="tx1">
                    <a:tint val="75000"/>
                  </a:schemeClr>
                </a:solidFill>
              </a:defRPr>
            </a:lvl9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subtitle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1252221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04318" cy="1143000"/>
          </a:xfrm>
        </p:spPr>
        <p:txBody>
          <a:bodyPr/>
          <a:lstStyle>
            <a:lvl1pPr algn="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457200" y="17414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10"/>
          </p:nvPr>
        </p:nvSpPr>
        <p:spPr>
          <a:xfrm>
            <a:off x="2" y="6488912"/>
            <a:ext cx="3628371"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lvl1pPr algn="r">
              <a:defRPr/>
            </a:lvl1pPr>
          </a:lstStyle>
          <a:p>
            <a:r>
              <a:rPr lang="en-US" dirty="0" smtClean="0">
                <a:solidFill>
                  <a:prstClr val="black"/>
                </a:solidFill>
              </a:rPr>
              <a:t>FPA Evaluation April 2014</a:t>
            </a:r>
            <a:endParaRPr lang="en-US" dirty="0">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grpSp>
        <p:nvGrpSpPr>
          <p:cNvPr id="7" name="Group 11"/>
          <p:cNvGrpSpPr>
            <a:grpSpLocks noChangeAspect="1"/>
          </p:cNvGrpSpPr>
          <p:nvPr userDrawn="1"/>
        </p:nvGrpSpPr>
        <p:grpSpPr bwMode="auto">
          <a:xfrm>
            <a:off x="7661518" y="126600"/>
            <a:ext cx="1313355" cy="810817"/>
            <a:chOff x="0" y="0"/>
            <a:chExt cx="5456" cy="3370"/>
          </a:xfrm>
        </p:grpSpPr>
        <p:sp>
          <p:nvSpPr>
            <p:cNvPr id="8" name="Freeform 12"/>
            <p:cNvSpPr>
              <a:spLocks/>
            </p:cNvSpPr>
            <p:nvPr/>
          </p:nvSpPr>
          <p:spPr bwMode="auto">
            <a:xfrm>
              <a:off x="9" y="483"/>
              <a:ext cx="5105" cy="2879"/>
            </a:xfrm>
            <a:custGeom>
              <a:avLst/>
              <a:gdLst>
                <a:gd name="T0" fmla="*/ 0 w 15300"/>
                <a:gd name="T1" fmla="*/ 0 h 8617"/>
                <a:gd name="T2" fmla="*/ 0 w 15300"/>
                <a:gd name="T3" fmla="*/ 0 h 8617"/>
                <a:gd name="T4" fmla="*/ 0 w 15300"/>
                <a:gd name="T5" fmla="*/ 0 h 8617"/>
                <a:gd name="T6" fmla="*/ 0 w 15300"/>
                <a:gd name="T7" fmla="*/ 0 h 8617"/>
                <a:gd name="T8" fmla="*/ 0 w 15300"/>
                <a:gd name="T9" fmla="*/ 0 h 8617"/>
                <a:gd name="T10" fmla="*/ 0 w 15300"/>
                <a:gd name="T11" fmla="*/ 0 h 8617"/>
                <a:gd name="T12" fmla="*/ 0 w 15300"/>
                <a:gd name="T13" fmla="*/ 0 h 8617"/>
                <a:gd name="T14" fmla="*/ 0 w 15300"/>
                <a:gd name="T15" fmla="*/ 0 h 8617"/>
                <a:gd name="T16" fmla="*/ 0 w 15300"/>
                <a:gd name="T17" fmla="*/ 0 h 8617"/>
                <a:gd name="T18" fmla="*/ 0 w 15300"/>
                <a:gd name="T19" fmla="*/ 0 h 8617"/>
                <a:gd name="T20" fmla="*/ 0 w 15300"/>
                <a:gd name="T21" fmla="*/ 0 h 8617"/>
                <a:gd name="T22" fmla="*/ 0 w 15300"/>
                <a:gd name="T23" fmla="*/ 0 h 8617"/>
                <a:gd name="T24" fmla="*/ 0 w 15300"/>
                <a:gd name="T25" fmla="*/ 0 h 8617"/>
                <a:gd name="T26" fmla="*/ 0 w 15300"/>
                <a:gd name="T27" fmla="*/ 0 h 8617"/>
                <a:gd name="T28" fmla="*/ 0 w 15300"/>
                <a:gd name="T29" fmla="*/ 0 h 8617"/>
                <a:gd name="T30" fmla="*/ 0 w 15300"/>
                <a:gd name="T31" fmla="*/ 0 h 8617"/>
                <a:gd name="T32" fmla="*/ 0 w 15300"/>
                <a:gd name="T33" fmla="*/ 0 h 8617"/>
                <a:gd name="T34" fmla="*/ 0 w 15300"/>
                <a:gd name="T35" fmla="*/ 0 h 8617"/>
                <a:gd name="T36" fmla="*/ 0 w 15300"/>
                <a:gd name="T37" fmla="*/ 0 h 8617"/>
                <a:gd name="T38" fmla="*/ 0 w 15300"/>
                <a:gd name="T39" fmla="*/ 0 h 8617"/>
                <a:gd name="T40" fmla="*/ 0 w 15300"/>
                <a:gd name="T41" fmla="*/ 0 h 8617"/>
                <a:gd name="T42" fmla="*/ 0 w 15300"/>
                <a:gd name="T43" fmla="*/ 0 h 8617"/>
                <a:gd name="T44" fmla="*/ 0 w 15300"/>
                <a:gd name="T45" fmla="*/ 0 h 8617"/>
                <a:gd name="T46" fmla="*/ 0 w 15300"/>
                <a:gd name="T47" fmla="*/ 0 h 8617"/>
                <a:gd name="T48" fmla="*/ 0 w 15300"/>
                <a:gd name="T49" fmla="*/ 0 h 8617"/>
                <a:gd name="T50" fmla="*/ 0 w 15300"/>
                <a:gd name="T51" fmla="*/ 0 h 8617"/>
                <a:gd name="T52" fmla="*/ 0 w 15300"/>
                <a:gd name="T53" fmla="*/ 0 h 8617"/>
                <a:gd name="T54" fmla="*/ 0 w 15300"/>
                <a:gd name="T55" fmla="*/ 0 h 8617"/>
                <a:gd name="T56" fmla="*/ 0 w 15300"/>
                <a:gd name="T57" fmla="*/ 0 h 8617"/>
                <a:gd name="T58" fmla="*/ 0 w 15300"/>
                <a:gd name="T59" fmla="*/ 0 h 8617"/>
                <a:gd name="T60" fmla="*/ 0 w 15300"/>
                <a:gd name="T61" fmla="*/ 0 h 8617"/>
                <a:gd name="T62" fmla="*/ 0 w 15300"/>
                <a:gd name="T63" fmla="*/ 0 h 8617"/>
                <a:gd name="T64" fmla="*/ 0 w 15300"/>
                <a:gd name="T65" fmla="*/ 0 h 8617"/>
                <a:gd name="T66" fmla="*/ 0 w 15300"/>
                <a:gd name="T67" fmla="*/ 0 h 8617"/>
                <a:gd name="T68" fmla="*/ 0 w 15300"/>
                <a:gd name="T69" fmla="*/ 0 h 8617"/>
                <a:gd name="T70" fmla="*/ 0 w 15300"/>
                <a:gd name="T71" fmla="*/ 0 h 8617"/>
                <a:gd name="T72" fmla="*/ 0 w 15300"/>
                <a:gd name="T73" fmla="*/ 0 h 8617"/>
                <a:gd name="T74" fmla="*/ 0 w 15300"/>
                <a:gd name="T75" fmla="*/ 0 h 8617"/>
                <a:gd name="T76" fmla="*/ 0 w 15300"/>
                <a:gd name="T77" fmla="*/ 0 h 8617"/>
                <a:gd name="T78" fmla="*/ 0 w 15300"/>
                <a:gd name="T79" fmla="*/ 0 h 8617"/>
                <a:gd name="T80" fmla="*/ 0 w 15300"/>
                <a:gd name="T81" fmla="*/ 0 h 8617"/>
                <a:gd name="T82" fmla="*/ 0 w 15300"/>
                <a:gd name="T83" fmla="*/ 0 h 8617"/>
                <a:gd name="T84" fmla="*/ 0 w 15300"/>
                <a:gd name="T85" fmla="*/ 0 h 8617"/>
                <a:gd name="T86" fmla="*/ 0 w 15300"/>
                <a:gd name="T87" fmla="*/ 0 h 8617"/>
                <a:gd name="T88" fmla="*/ 0 w 15300"/>
                <a:gd name="T89" fmla="*/ 0 h 8617"/>
                <a:gd name="T90" fmla="*/ 0 w 15300"/>
                <a:gd name="T91" fmla="*/ 0 h 8617"/>
                <a:gd name="T92" fmla="*/ 0 w 15300"/>
                <a:gd name="T93" fmla="*/ 0 h 8617"/>
                <a:gd name="T94" fmla="*/ 0 w 15300"/>
                <a:gd name="T95" fmla="*/ 0 h 8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00"/>
                <a:gd name="T145" fmla="*/ 0 h 8617"/>
                <a:gd name="T146" fmla="*/ 15300 w 15300"/>
                <a:gd name="T147" fmla="*/ 8617 h 8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00" h="8617">
                  <a:moveTo>
                    <a:pt x="10861" y="7332"/>
                  </a:moveTo>
                  <a:lnTo>
                    <a:pt x="10403" y="7414"/>
                  </a:lnTo>
                  <a:lnTo>
                    <a:pt x="9948" y="7481"/>
                  </a:lnTo>
                  <a:lnTo>
                    <a:pt x="9497" y="7535"/>
                  </a:lnTo>
                  <a:lnTo>
                    <a:pt x="9051" y="7576"/>
                  </a:lnTo>
                  <a:lnTo>
                    <a:pt x="8610" y="7603"/>
                  </a:lnTo>
                  <a:lnTo>
                    <a:pt x="8175" y="7618"/>
                  </a:lnTo>
                  <a:lnTo>
                    <a:pt x="7746" y="7620"/>
                  </a:lnTo>
                  <a:lnTo>
                    <a:pt x="7323" y="7610"/>
                  </a:lnTo>
                  <a:lnTo>
                    <a:pt x="6909" y="7587"/>
                  </a:lnTo>
                  <a:lnTo>
                    <a:pt x="6503" y="7553"/>
                  </a:lnTo>
                  <a:lnTo>
                    <a:pt x="6106" y="7506"/>
                  </a:lnTo>
                  <a:lnTo>
                    <a:pt x="5717" y="7448"/>
                  </a:lnTo>
                  <a:lnTo>
                    <a:pt x="5340" y="7378"/>
                  </a:lnTo>
                  <a:lnTo>
                    <a:pt x="4973" y="7298"/>
                  </a:lnTo>
                  <a:lnTo>
                    <a:pt x="4618" y="7206"/>
                  </a:lnTo>
                  <a:lnTo>
                    <a:pt x="4274" y="7103"/>
                  </a:lnTo>
                  <a:lnTo>
                    <a:pt x="3942" y="6990"/>
                  </a:lnTo>
                  <a:lnTo>
                    <a:pt x="3625" y="6866"/>
                  </a:lnTo>
                  <a:lnTo>
                    <a:pt x="3320" y="6732"/>
                  </a:lnTo>
                  <a:lnTo>
                    <a:pt x="3031" y="6588"/>
                  </a:lnTo>
                  <a:lnTo>
                    <a:pt x="2757" y="6434"/>
                  </a:lnTo>
                  <a:lnTo>
                    <a:pt x="2498" y="6270"/>
                  </a:lnTo>
                  <a:lnTo>
                    <a:pt x="2256" y="6097"/>
                  </a:lnTo>
                  <a:lnTo>
                    <a:pt x="2030" y="5915"/>
                  </a:lnTo>
                  <a:lnTo>
                    <a:pt x="1824" y="5723"/>
                  </a:lnTo>
                  <a:lnTo>
                    <a:pt x="1633" y="5523"/>
                  </a:lnTo>
                  <a:lnTo>
                    <a:pt x="1464" y="5314"/>
                  </a:lnTo>
                  <a:lnTo>
                    <a:pt x="1312" y="5097"/>
                  </a:lnTo>
                  <a:lnTo>
                    <a:pt x="1181" y="4871"/>
                  </a:lnTo>
                  <a:lnTo>
                    <a:pt x="1071" y="4637"/>
                  </a:lnTo>
                  <a:lnTo>
                    <a:pt x="982" y="4396"/>
                  </a:lnTo>
                  <a:lnTo>
                    <a:pt x="915" y="4146"/>
                  </a:lnTo>
                  <a:lnTo>
                    <a:pt x="890" y="4013"/>
                  </a:lnTo>
                  <a:lnTo>
                    <a:pt x="870" y="3879"/>
                  </a:lnTo>
                  <a:lnTo>
                    <a:pt x="857" y="3745"/>
                  </a:lnTo>
                  <a:lnTo>
                    <a:pt x="851" y="3610"/>
                  </a:lnTo>
                  <a:lnTo>
                    <a:pt x="850" y="3476"/>
                  </a:lnTo>
                  <a:lnTo>
                    <a:pt x="857" y="3341"/>
                  </a:lnTo>
                  <a:lnTo>
                    <a:pt x="869" y="3206"/>
                  </a:lnTo>
                  <a:lnTo>
                    <a:pt x="888" y="3071"/>
                  </a:lnTo>
                  <a:lnTo>
                    <a:pt x="912" y="2937"/>
                  </a:lnTo>
                  <a:lnTo>
                    <a:pt x="943" y="2802"/>
                  </a:lnTo>
                  <a:lnTo>
                    <a:pt x="980" y="2668"/>
                  </a:lnTo>
                  <a:lnTo>
                    <a:pt x="1022" y="2534"/>
                  </a:lnTo>
                  <a:lnTo>
                    <a:pt x="1070" y="2399"/>
                  </a:lnTo>
                  <a:lnTo>
                    <a:pt x="1124" y="2266"/>
                  </a:lnTo>
                  <a:lnTo>
                    <a:pt x="1184" y="2133"/>
                  </a:lnTo>
                  <a:lnTo>
                    <a:pt x="1249" y="2001"/>
                  </a:lnTo>
                  <a:lnTo>
                    <a:pt x="1319" y="1869"/>
                  </a:lnTo>
                  <a:lnTo>
                    <a:pt x="1396" y="1738"/>
                  </a:lnTo>
                  <a:lnTo>
                    <a:pt x="1478" y="1608"/>
                  </a:lnTo>
                  <a:lnTo>
                    <a:pt x="1565" y="1478"/>
                  </a:lnTo>
                  <a:lnTo>
                    <a:pt x="1657" y="1349"/>
                  </a:lnTo>
                  <a:lnTo>
                    <a:pt x="1754" y="1221"/>
                  </a:lnTo>
                  <a:lnTo>
                    <a:pt x="1856" y="1093"/>
                  </a:lnTo>
                  <a:lnTo>
                    <a:pt x="1963" y="967"/>
                  </a:lnTo>
                  <a:lnTo>
                    <a:pt x="2075" y="842"/>
                  </a:lnTo>
                  <a:lnTo>
                    <a:pt x="2193" y="718"/>
                  </a:lnTo>
                  <a:lnTo>
                    <a:pt x="2315" y="595"/>
                  </a:lnTo>
                  <a:lnTo>
                    <a:pt x="2441" y="473"/>
                  </a:lnTo>
                  <a:lnTo>
                    <a:pt x="2573" y="352"/>
                  </a:lnTo>
                  <a:lnTo>
                    <a:pt x="2708" y="234"/>
                  </a:lnTo>
                  <a:lnTo>
                    <a:pt x="2849" y="116"/>
                  </a:lnTo>
                  <a:lnTo>
                    <a:pt x="2993" y="0"/>
                  </a:lnTo>
                  <a:lnTo>
                    <a:pt x="2799" y="132"/>
                  </a:lnTo>
                  <a:lnTo>
                    <a:pt x="2610" y="267"/>
                  </a:lnTo>
                  <a:lnTo>
                    <a:pt x="2427" y="405"/>
                  </a:lnTo>
                  <a:lnTo>
                    <a:pt x="2250" y="544"/>
                  </a:lnTo>
                  <a:lnTo>
                    <a:pt x="2078" y="686"/>
                  </a:lnTo>
                  <a:lnTo>
                    <a:pt x="1913" y="831"/>
                  </a:lnTo>
                  <a:lnTo>
                    <a:pt x="1753" y="976"/>
                  </a:lnTo>
                  <a:lnTo>
                    <a:pt x="1600" y="1125"/>
                  </a:lnTo>
                  <a:lnTo>
                    <a:pt x="1452" y="1275"/>
                  </a:lnTo>
                  <a:lnTo>
                    <a:pt x="1311" y="1427"/>
                  </a:lnTo>
                  <a:lnTo>
                    <a:pt x="1177" y="1581"/>
                  </a:lnTo>
                  <a:lnTo>
                    <a:pt x="1049" y="1736"/>
                  </a:lnTo>
                  <a:lnTo>
                    <a:pt x="929" y="1893"/>
                  </a:lnTo>
                  <a:lnTo>
                    <a:pt x="814" y="2051"/>
                  </a:lnTo>
                  <a:lnTo>
                    <a:pt x="708" y="2210"/>
                  </a:lnTo>
                  <a:lnTo>
                    <a:pt x="607" y="2371"/>
                  </a:lnTo>
                  <a:lnTo>
                    <a:pt x="514" y="2533"/>
                  </a:lnTo>
                  <a:lnTo>
                    <a:pt x="428" y="2694"/>
                  </a:lnTo>
                  <a:lnTo>
                    <a:pt x="351" y="2858"/>
                  </a:lnTo>
                  <a:lnTo>
                    <a:pt x="280" y="3022"/>
                  </a:lnTo>
                  <a:lnTo>
                    <a:pt x="217" y="3187"/>
                  </a:lnTo>
                  <a:lnTo>
                    <a:pt x="161" y="3352"/>
                  </a:lnTo>
                  <a:lnTo>
                    <a:pt x="114" y="3518"/>
                  </a:lnTo>
                  <a:lnTo>
                    <a:pt x="74" y="3684"/>
                  </a:lnTo>
                  <a:lnTo>
                    <a:pt x="44" y="3850"/>
                  </a:lnTo>
                  <a:lnTo>
                    <a:pt x="20" y="4016"/>
                  </a:lnTo>
                  <a:lnTo>
                    <a:pt x="6" y="4183"/>
                  </a:lnTo>
                  <a:lnTo>
                    <a:pt x="0" y="4349"/>
                  </a:lnTo>
                  <a:lnTo>
                    <a:pt x="2" y="4515"/>
                  </a:lnTo>
                  <a:lnTo>
                    <a:pt x="13" y="4681"/>
                  </a:lnTo>
                  <a:lnTo>
                    <a:pt x="32" y="4846"/>
                  </a:lnTo>
                  <a:lnTo>
                    <a:pt x="61" y="5011"/>
                  </a:lnTo>
                  <a:lnTo>
                    <a:pt x="126" y="5271"/>
                  </a:lnTo>
                  <a:lnTo>
                    <a:pt x="211" y="5523"/>
                  </a:lnTo>
                  <a:lnTo>
                    <a:pt x="318" y="5766"/>
                  </a:lnTo>
                  <a:lnTo>
                    <a:pt x="445" y="6002"/>
                  </a:lnTo>
                  <a:lnTo>
                    <a:pt x="591" y="6229"/>
                  </a:lnTo>
                  <a:lnTo>
                    <a:pt x="757" y="6446"/>
                  </a:lnTo>
                  <a:lnTo>
                    <a:pt x="941" y="6655"/>
                  </a:lnTo>
                  <a:lnTo>
                    <a:pt x="1142" y="6855"/>
                  </a:lnTo>
                  <a:lnTo>
                    <a:pt x="1360" y="7044"/>
                  </a:lnTo>
                  <a:lnTo>
                    <a:pt x="1596" y="7225"/>
                  </a:lnTo>
                  <a:lnTo>
                    <a:pt x="1847" y="7395"/>
                  </a:lnTo>
                  <a:lnTo>
                    <a:pt x="2114" y="7554"/>
                  </a:lnTo>
                  <a:lnTo>
                    <a:pt x="2396" y="7704"/>
                  </a:lnTo>
                  <a:lnTo>
                    <a:pt x="2691" y="7843"/>
                  </a:lnTo>
                  <a:lnTo>
                    <a:pt x="3000" y="7972"/>
                  </a:lnTo>
                  <a:lnTo>
                    <a:pt x="3321" y="8089"/>
                  </a:lnTo>
                  <a:lnTo>
                    <a:pt x="3656" y="8195"/>
                  </a:lnTo>
                  <a:lnTo>
                    <a:pt x="4002" y="8290"/>
                  </a:lnTo>
                  <a:lnTo>
                    <a:pt x="4359" y="8374"/>
                  </a:lnTo>
                  <a:lnTo>
                    <a:pt x="4727" y="8444"/>
                  </a:lnTo>
                  <a:lnTo>
                    <a:pt x="5103" y="8504"/>
                  </a:lnTo>
                  <a:lnTo>
                    <a:pt x="5490" y="8552"/>
                  </a:lnTo>
                  <a:lnTo>
                    <a:pt x="5886" y="8587"/>
                  </a:lnTo>
                  <a:lnTo>
                    <a:pt x="6289" y="8608"/>
                  </a:lnTo>
                  <a:lnTo>
                    <a:pt x="6700" y="8617"/>
                  </a:lnTo>
                  <a:lnTo>
                    <a:pt x="7118" y="8614"/>
                  </a:lnTo>
                  <a:lnTo>
                    <a:pt x="7542" y="8597"/>
                  </a:lnTo>
                  <a:lnTo>
                    <a:pt x="7972" y="8567"/>
                  </a:lnTo>
                  <a:lnTo>
                    <a:pt x="8406" y="8523"/>
                  </a:lnTo>
                  <a:lnTo>
                    <a:pt x="8846" y="8465"/>
                  </a:lnTo>
                  <a:lnTo>
                    <a:pt x="9288" y="8393"/>
                  </a:lnTo>
                  <a:lnTo>
                    <a:pt x="9734" y="8306"/>
                  </a:lnTo>
                  <a:lnTo>
                    <a:pt x="9944" y="8261"/>
                  </a:lnTo>
                  <a:lnTo>
                    <a:pt x="10152" y="8213"/>
                  </a:lnTo>
                  <a:lnTo>
                    <a:pt x="10359" y="8162"/>
                  </a:lnTo>
                  <a:lnTo>
                    <a:pt x="10563" y="8108"/>
                  </a:lnTo>
                  <a:lnTo>
                    <a:pt x="10766" y="8053"/>
                  </a:lnTo>
                  <a:lnTo>
                    <a:pt x="10966" y="7995"/>
                  </a:lnTo>
                  <a:lnTo>
                    <a:pt x="11164" y="7933"/>
                  </a:lnTo>
                  <a:lnTo>
                    <a:pt x="11360" y="7871"/>
                  </a:lnTo>
                  <a:lnTo>
                    <a:pt x="11555" y="7804"/>
                  </a:lnTo>
                  <a:lnTo>
                    <a:pt x="11746" y="7737"/>
                  </a:lnTo>
                  <a:lnTo>
                    <a:pt x="11935" y="7667"/>
                  </a:lnTo>
                  <a:lnTo>
                    <a:pt x="12122" y="7594"/>
                  </a:lnTo>
                  <a:lnTo>
                    <a:pt x="12307" y="7519"/>
                  </a:lnTo>
                  <a:lnTo>
                    <a:pt x="12490" y="7443"/>
                  </a:lnTo>
                  <a:lnTo>
                    <a:pt x="12670" y="7364"/>
                  </a:lnTo>
                  <a:lnTo>
                    <a:pt x="12847" y="7283"/>
                  </a:lnTo>
                  <a:lnTo>
                    <a:pt x="13022" y="7200"/>
                  </a:lnTo>
                  <a:lnTo>
                    <a:pt x="13193" y="7115"/>
                  </a:lnTo>
                  <a:lnTo>
                    <a:pt x="13363" y="7028"/>
                  </a:lnTo>
                  <a:lnTo>
                    <a:pt x="13530" y="6940"/>
                  </a:lnTo>
                  <a:lnTo>
                    <a:pt x="13694" y="6849"/>
                  </a:lnTo>
                  <a:lnTo>
                    <a:pt x="13855" y="6757"/>
                  </a:lnTo>
                  <a:lnTo>
                    <a:pt x="14014" y="6663"/>
                  </a:lnTo>
                  <a:lnTo>
                    <a:pt x="14168" y="6567"/>
                  </a:lnTo>
                  <a:lnTo>
                    <a:pt x="14321" y="6470"/>
                  </a:lnTo>
                  <a:lnTo>
                    <a:pt x="14470" y="6372"/>
                  </a:lnTo>
                  <a:lnTo>
                    <a:pt x="14616" y="6271"/>
                  </a:lnTo>
                  <a:lnTo>
                    <a:pt x="14760" y="6169"/>
                  </a:lnTo>
                  <a:lnTo>
                    <a:pt x="14900" y="6065"/>
                  </a:lnTo>
                  <a:lnTo>
                    <a:pt x="15036" y="5961"/>
                  </a:lnTo>
                  <a:lnTo>
                    <a:pt x="15170" y="5854"/>
                  </a:lnTo>
                  <a:lnTo>
                    <a:pt x="15300" y="5747"/>
                  </a:lnTo>
                  <a:lnTo>
                    <a:pt x="15182" y="5812"/>
                  </a:lnTo>
                  <a:lnTo>
                    <a:pt x="15063" y="5878"/>
                  </a:lnTo>
                  <a:lnTo>
                    <a:pt x="14943" y="5942"/>
                  </a:lnTo>
                  <a:lnTo>
                    <a:pt x="14821" y="6004"/>
                  </a:lnTo>
                  <a:lnTo>
                    <a:pt x="14698" y="6066"/>
                  </a:lnTo>
                  <a:lnTo>
                    <a:pt x="14573" y="6128"/>
                  </a:lnTo>
                  <a:lnTo>
                    <a:pt x="14447" y="6187"/>
                  </a:lnTo>
                  <a:lnTo>
                    <a:pt x="14319" y="6247"/>
                  </a:lnTo>
                  <a:lnTo>
                    <a:pt x="14190" y="6305"/>
                  </a:lnTo>
                  <a:lnTo>
                    <a:pt x="14059" y="6362"/>
                  </a:lnTo>
                  <a:lnTo>
                    <a:pt x="13927" y="6419"/>
                  </a:lnTo>
                  <a:lnTo>
                    <a:pt x="13793" y="6473"/>
                  </a:lnTo>
                  <a:lnTo>
                    <a:pt x="13658" y="6527"/>
                  </a:lnTo>
                  <a:lnTo>
                    <a:pt x="13522" y="6580"/>
                  </a:lnTo>
                  <a:lnTo>
                    <a:pt x="13385" y="6633"/>
                  </a:lnTo>
                  <a:lnTo>
                    <a:pt x="13246" y="6683"/>
                  </a:lnTo>
                  <a:lnTo>
                    <a:pt x="13105" y="6733"/>
                  </a:lnTo>
                  <a:lnTo>
                    <a:pt x="12963" y="6781"/>
                  </a:lnTo>
                  <a:lnTo>
                    <a:pt x="12821" y="6828"/>
                  </a:lnTo>
                  <a:lnTo>
                    <a:pt x="12677" y="6875"/>
                  </a:lnTo>
                  <a:lnTo>
                    <a:pt x="12531" y="6920"/>
                  </a:lnTo>
                  <a:lnTo>
                    <a:pt x="12385" y="6963"/>
                  </a:lnTo>
                  <a:lnTo>
                    <a:pt x="12238" y="7006"/>
                  </a:lnTo>
                  <a:lnTo>
                    <a:pt x="12090" y="7047"/>
                  </a:lnTo>
                  <a:lnTo>
                    <a:pt x="11939" y="7088"/>
                  </a:lnTo>
                  <a:lnTo>
                    <a:pt x="11789" y="7127"/>
                  </a:lnTo>
                  <a:lnTo>
                    <a:pt x="11636" y="7164"/>
                  </a:lnTo>
                  <a:lnTo>
                    <a:pt x="11484" y="7201"/>
                  </a:lnTo>
                  <a:lnTo>
                    <a:pt x="11329" y="7236"/>
                  </a:lnTo>
                  <a:lnTo>
                    <a:pt x="11174" y="7270"/>
                  </a:lnTo>
                  <a:lnTo>
                    <a:pt x="11018" y="7301"/>
                  </a:lnTo>
                  <a:lnTo>
                    <a:pt x="10861" y="7332"/>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9" name="Freeform 13"/>
            <p:cNvSpPr>
              <a:spLocks noEditPoints="1"/>
            </p:cNvSpPr>
            <p:nvPr/>
          </p:nvSpPr>
          <p:spPr bwMode="auto">
            <a:xfrm>
              <a:off x="0" y="474"/>
              <a:ext cx="5123" cy="2896"/>
            </a:xfrm>
            <a:custGeom>
              <a:avLst/>
              <a:gdLst>
                <a:gd name="T0" fmla="*/ 0 w 15364"/>
                <a:gd name="T1" fmla="*/ 0 h 8683"/>
                <a:gd name="T2" fmla="*/ 0 w 15364"/>
                <a:gd name="T3" fmla="*/ 0 h 8683"/>
                <a:gd name="T4" fmla="*/ 0 w 15364"/>
                <a:gd name="T5" fmla="*/ 0 h 8683"/>
                <a:gd name="T6" fmla="*/ 0 w 15364"/>
                <a:gd name="T7" fmla="*/ 0 h 8683"/>
                <a:gd name="T8" fmla="*/ 0 w 15364"/>
                <a:gd name="T9" fmla="*/ 0 h 8683"/>
                <a:gd name="T10" fmla="*/ 0 w 15364"/>
                <a:gd name="T11" fmla="*/ 0 h 8683"/>
                <a:gd name="T12" fmla="*/ 0 w 15364"/>
                <a:gd name="T13" fmla="*/ 0 h 8683"/>
                <a:gd name="T14" fmla="*/ 0 w 15364"/>
                <a:gd name="T15" fmla="*/ 0 h 8683"/>
                <a:gd name="T16" fmla="*/ 0 w 15364"/>
                <a:gd name="T17" fmla="*/ 0 h 8683"/>
                <a:gd name="T18" fmla="*/ 0 w 15364"/>
                <a:gd name="T19" fmla="*/ 0 h 8683"/>
                <a:gd name="T20" fmla="*/ 0 w 15364"/>
                <a:gd name="T21" fmla="*/ 0 h 8683"/>
                <a:gd name="T22" fmla="*/ 0 w 15364"/>
                <a:gd name="T23" fmla="*/ 0 h 8683"/>
                <a:gd name="T24" fmla="*/ 0 w 15364"/>
                <a:gd name="T25" fmla="*/ 0 h 8683"/>
                <a:gd name="T26" fmla="*/ 0 w 15364"/>
                <a:gd name="T27" fmla="*/ 0 h 8683"/>
                <a:gd name="T28" fmla="*/ 0 w 15364"/>
                <a:gd name="T29" fmla="*/ 0 h 8683"/>
                <a:gd name="T30" fmla="*/ 0 w 15364"/>
                <a:gd name="T31" fmla="*/ 0 h 8683"/>
                <a:gd name="T32" fmla="*/ 0 w 15364"/>
                <a:gd name="T33" fmla="*/ 0 h 8683"/>
                <a:gd name="T34" fmla="*/ 0 w 15364"/>
                <a:gd name="T35" fmla="*/ 0 h 8683"/>
                <a:gd name="T36" fmla="*/ 0 w 15364"/>
                <a:gd name="T37" fmla="*/ 0 h 8683"/>
                <a:gd name="T38" fmla="*/ 0 w 15364"/>
                <a:gd name="T39" fmla="*/ 0 h 8683"/>
                <a:gd name="T40" fmla="*/ 0 w 15364"/>
                <a:gd name="T41" fmla="*/ 0 h 8683"/>
                <a:gd name="T42" fmla="*/ 0 w 15364"/>
                <a:gd name="T43" fmla="*/ 0 h 8683"/>
                <a:gd name="T44" fmla="*/ 0 w 15364"/>
                <a:gd name="T45" fmla="*/ 0 h 8683"/>
                <a:gd name="T46" fmla="*/ 0 w 15364"/>
                <a:gd name="T47" fmla="*/ 0 h 8683"/>
                <a:gd name="T48" fmla="*/ 0 w 15364"/>
                <a:gd name="T49" fmla="*/ 0 h 8683"/>
                <a:gd name="T50" fmla="*/ 0 w 15364"/>
                <a:gd name="T51" fmla="*/ 0 h 8683"/>
                <a:gd name="T52" fmla="*/ 0 w 15364"/>
                <a:gd name="T53" fmla="*/ 0 h 8683"/>
                <a:gd name="T54" fmla="*/ 0 w 15364"/>
                <a:gd name="T55" fmla="*/ 0 h 8683"/>
                <a:gd name="T56" fmla="*/ 0 w 15364"/>
                <a:gd name="T57" fmla="*/ 0 h 8683"/>
                <a:gd name="T58" fmla="*/ 0 w 15364"/>
                <a:gd name="T59" fmla="*/ 0 h 8683"/>
                <a:gd name="T60" fmla="*/ 0 w 15364"/>
                <a:gd name="T61" fmla="*/ 0 h 8683"/>
                <a:gd name="T62" fmla="*/ 0 w 15364"/>
                <a:gd name="T63" fmla="*/ 0 h 8683"/>
                <a:gd name="T64" fmla="*/ 0 w 15364"/>
                <a:gd name="T65" fmla="*/ 0 h 8683"/>
                <a:gd name="T66" fmla="*/ 0 w 15364"/>
                <a:gd name="T67" fmla="*/ 0 h 8683"/>
                <a:gd name="T68" fmla="*/ 0 w 15364"/>
                <a:gd name="T69" fmla="*/ 0 h 8683"/>
                <a:gd name="T70" fmla="*/ 0 w 15364"/>
                <a:gd name="T71" fmla="*/ 0 h 8683"/>
                <a:gd name="T72" fmla="*/ 0 w 15364"/>
                <a:gd name="T73" fmla="*/ 0 h 8683"/>
                <a:gd name="T74" fmla="*/ 0 w 15364"/>
                <a:gd name="T75" fmla="*/ 0 h 8683"/>
                <a:gd name="T76" fmla="*/ 0 w 15364"/>
                <a:gd name="T77" fmla="*/ 0 h 8683"/>
                <a:gd name="T78" fmla="*/ 0 w 15364"/>
                <a:gd name="T79" fmla="*/ 0 h 8683"/>
                <a:gd name="T80" fmla="*/ 0 w 15364"/>
                <a:gd name="T81" fmla="*/ 0 h 8683"/>
                <a:gd name="T82" fmla="*/ 0 w 15364"/>
                <a:gd name="T83" fmla="*/ 0 h 8683"/>
                <a:gd name="T84" fmla="*/ 0 w 15364"/>
                <a:gd name="T85" fmla="*/ 0 h 8683"/>
                <a:gd name="T86" fmla="*/ 0 w 15364"/>
                <a:gd name="T87" fmla="*/ 0 h 8683"/>
                <a:gd name="T88" fmla="*/ 0 w 15364"/>
                <a:gd name="T89" fmla="*/ 0 h 8683"/>
                <a:gd name="T90" fmla="*/ 0 w 15364"/>
                <a:gd name="T91" fmla="*/ 0 h 8683"/>
                <a:gd name="T92" fmla="*/ 0 w 15364"/>
                <a:gd name="T93" fmla="*/ 0 h 8683"/>
                <a:gd name="T94" fmla="*/ 0 w 15364"/>
                <a:gd name="T95" fmla="*/ 0 h 8683"/>
                <a:gd name="T96" fmla="*/ 0 w 15364"/>
                <a:gd name="T97" fmla="*/ 0 h 8683"/>
                <a:gd name="T98" fmla="*/ 0 w 15364"/>
                <a:gd name="T99" fmla="*/ 0 h 8683"/>
                <a:gd name="T100" fmla="*/ 0 w 15364"/>
                <a:gd name="T101" fmla="*/ 0 h 8683"/>
                <a:gd name="T102" fmla="*/ 0 w 15364"/>
                <a:gd name="T103" fmla="*/ 0 h 8683"/>
                <a:gd name="T104" fmla="*/ 0 w 15364"/>
                <a:gd name="T105" fmla="*/ 0 h 8683"/>
                <a:gd name="T106" fmla="*/ 0 w 15364"/>
                <a:gd name="T107" fmla="*/ 0 h 8683"/>
                <a:gd name="T108" fmla="*/ 0 w 15364"/>
                <a:gd name="T109" fmla="*/ 0 h 8683"/>
                <a:gd name="T110" fmla="*/ 0 w 15364"/>
                <a:gd name="T111" fmla="*/ 0 h 8683"/>
                <a:gd name="T112" fmla="*/ 0 w 15364"/>
                <a:gd name="T113" fmla="*/ 0 h 8683"/>
                <a:gd name="T114" fmla="*/ 0 w 15364"/>
                <a:gd name="T115" fmla="*/ 0 h 8683"/>
                <a:gd name="T116" fmla="*/ 0 w 15364"/>
                <a:gd name="T117" fmla="*/ 0 h 86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364"/>
                <a:gd name="T178" fmla="*/ 0 h 8683"/>
                <a:gd name="T179" fmla="*/ 15364 w 15364"/>
                <a:gd name="T180" fmla="*/ 8683 h 86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364" h="8683">
                  <a:moveTo>
                    <a:pt x="10900" y="7397"/>
                  </a:moveTo>
                  <a:lnTo>
                    <a:pt x="10670" y="7440"/>
                  </a:lnTo>
                  <a:lnTo>
                    <a:pt x="10441" y="7479"/>
                  </a:lnTo>
                  <a:lnTo>
                    <a:pt x="10213" y="7514"/>
                  </a:lnTo>
                  <a:lnTo>
                    <a:pt x="9986" y="7546"/>
                  </a:lnTo>
                  <a:lnTo>
                    <a:pt x="9759" y="7575"/>
                  </a:lnTo>
                  <a:lnTo>
                    <a:pt x="9533" y="7601"/>
                  </a:lnTo>
                  <a:lnTo>
                    <a:pt x="9309" y="7622"/>
                  </a:lnTo>
                  <a:lnTo>
                    <a:pt x="9086" y="7641"/>
                  </a:lnTo>
                  <a:lnTo>
                    <a:pt x="8864" y="7656"/>
                  </a:lnTo>
                  <a:lnTo>
                    <a:pt x="8644" y="7668"/>
                  </a:lnTo>
                  <a:lnTo>
                    <a:pt x="8425" y="7677"/>
                  </a:lnTo>
                  <a:lnTo>
                    <a:pt x="8208" y="7684"/>
                  </a:lnTo>
                  <a:lnTo>
                    <a:pt x="7992" y="7686"/>
                  </a:lnTo>
                  <a:lnTo>
                    <a:pt x="7778" y="7686"/>
                  </a:lnTo>
                  <a:lnTo>
                    <a:pt x="7565" y="7682"/>
                  </a:lnTo>
                  <a:lnTo>
                    <a:pt x="7354" y="7675"/>
                  </a:lnTo>
                  <a:lnTo>
                    <a:pt x="7146" y="7665"/>
                  </a:lnTo>
                  <a:lnTo>
                    <a:pt x="6939" y="7653"/>
                  </a:lnTo>
                  <a:lnTo>
                    <a:pt x="6734" y="7636"/>
                  </a:lnTo>
                  <a:lnTo>
                    <a:pt x="6532" y="7618"/>
                  </a:lnTo>
                  <a:lnTo>
                    <a:pt x="6331" y="7597"/>
                  </a:lnTo>
                  <a:lnTo>
                    <a:pt x="6134" y="7571"/>
                  </a:lnTo>
                  <a:lnTo>
                    <a:pt x="5937" y="7543"/>
                  </a:lnTo>
                  <a:lnTo>
                    <a:pt x="5744" y="7513"/>
                  </a:lnTo>
                  <a:lnTo>
                    <a:pt x="5554" y="7480"/>
                  </a:lnTo>
                  <a:lnTo>
                    <a:pt x="5366" y="7443"/>
                  </a:lnTo>
                  <a:lnTo>
                    <a:pt x="5180" y="7404"/>
                  </a:lnTo>
                  <a:lnTo>
                    <a:pt x="4998" y="7362"/>
                  </a:lnTo>
                  <a:lnTo>
                    <a:pt x="4818" y="7317"/>
                  </a:lnTo>
                  <a:lnTo>
                    <a:pt x="4641" y="7270"/>
                  </a:lnTo>
                  <a:lnTo>
                    <a:pt x="4467" y="7220"/>
                  </a:lnTo>
                  <a:lnTo>
                    <a:pt x="4297" y="7167"/>
                  </a:lnTo>
                  <a:lnTo>
                    <a:pt x="4316" y="7105"/>
                  </a:lnTo>
                  <a:lnTo>
                    <a:pt x="4486" y="7158"/>
                  </a:lnTo>
                  <a:lnTo>
                    <a:pt x="4659" y="7207"/>
                  </a:lnTo>
                  <a:lnTo>
                    <a:pt x="4835" y="7256"/>
                  </a:lnTo>
                  <a:lnTo>
                    <a:pt x="5014" y="7300"/>
                  </a:lnTo>
                  <a:lnTo>
                    <a:pt x="5196" y="7342"/>
                  </a:lnTo>
                  <a:lnTo>
                    <a:pt x="5380" y="7380"/>
                  </a:lnTo>
                  <a:lnTo>
                    <a:pt x="5567" y="7416"/>
                  </a:lnTo>
                  <a:lnTo>
                    <a:pt x="5756" y="7449"/>
                  </a:lnTo>
                  <a:lnTo>
                    <a:pt x="5949" y="7480"/>
                  </a:lnTo>
                  <a:lnTo>
                    <a:pt x="6144" y="7507"/>
                  </a:lnTo>
                  <a:lnTo>
                    <a:pt x="6341" y="7532"/>
                  </a:lnTo>
                  <a:lnTo>
                    <a:pt x="6540" y="7554"/>
                  </a:lnTo>
                  <a:lnTo>
                    <a:pt x="6742" y="7573"/>
                  </a:lnTo>
                  <a:lnTo>
                    <a:pt x="6945" y="7588"/>
                  </a:lnTo>
                  <a:lnTo>
                    <a:pt x="7151" y="7601"/>
                  </a:lnTo>
                  <a:lnTo>
                    <a:pt x="7358" y="7611"/>
                  </a:lnTo>
                  <a:lnTo>
                    <a:pt x="7568" y="7617"/>
                  </a:lnTo>
                  <a:lnTo>
                    <a:pt x="7780" y="7621"/>
                  </a:lnTo>
                  <a:lnTo>
                    <a:pt x="7993" y="7621"/>
                  </a:lnTo>
                  <a:lnTo>
                    <a:pt x="8208" y="7619"/>
                  </a:lnTo>
                  <a:lnTo>
                    <a:pt x="8424" y="7613"/>
                  </a:lnTo>
                  <a:lnTo>
                    <a:pt x="8642" y="7604"/>
                  </a:lnTo>
                  <a:lnTo>
                    <a:pt x="8861" y="7591"/>
                  </a:lnTo>
                  <a:lnTo>
                    <a:pt x="9082" y="7576"/>
                  </a:lnTo>
                  <a:lnTo>
                    <a:pt x="9304" y="7558"/>
                  </a:lnTo>
                  <a:lnTo>
                    <a:pt x="9527" y="7536"/>
                  </a:lnTo>
                  <a:lnTo>
                    <a:pt x="9752" y="7511"/>
                  </a:lnTo>
                  <a:lnTo>
                    <a:pt x="9977" y="7482"/>
                  </a:lnTo>
                  <a:lnTo>
                    <a:pt x="10203" y="7450"/>
                  </a:lnTo>
                  <a:lnTo>
                    <a:pt x="10432" y="7414"/>
                  </a:lnTo>
                  <a:lnTo>
                    <a:pt x="10659" y="7375"/>
                  </a:lnTo>
                  <a:lnTo>
                    <a:pt x="10888" y="7333"/>
                  </a:lnTo>
                  <a:lnTo>
                    <a:pt x="10900" y="7397"/>
                  </a:lnTo>
                  <a:close/>
                  <a:moveTo>
                    <a:pt x="4297" y="7167"/>
                  </a:moveTo>
                  <a:lnTo>
                    <a:pt x="4129" y="7111"/>
                  </a:lnTo>
                  <a:lnTo>
                    <a:pt x="3964" y="7053"/>
                  </a:lnTo>
                  <a:lnTo>
                    <a:pt x="3802" y="6991"/>
                  </a:lnTo>
                  <a:lnTo>
                    <a:pt x="3644" y="6928"/>
                  </a:lnTo>
                  <a:lnTo>
                    <a:pt x="3489" y="6862"/>
                  </a:lnTo>
                  <a:lnTo>
                    <a:pt x="3338" y="6793"/>
                  </a:lnTo>
                  <a:lnTo>
                    <a:pt x="3191" y="6722"/>
                  </a:lnTo>
                  <a:lnTo>
                    <a:pt x="3046" y="6648"/>
                  </a:lnTo>
                  <a:lnTo>
                    <a:pt x="2906" y="6572"/>
                  </a:lnTo>
                  <a:lnTo>
                    <a:pt x="2770" y="6493"/>
                  </a:lnTo>
                  <a:lnTo>
                    <a:pt x="2638" y="6412"/>
                  </a:lnTo>
                  <a:lnTo>
                    <a:pt x="2510" y="6328"/>
                  </a:lnTo>
                  <a:lnTo>
                    <a:pt x="2387" y="6242"/>
                  </a:lnTo>
                  <a:lnTo>
                    <a:pt x="2267" y="6154"/>
                  </a:lnTo>
                  <a:lnTo>
                    <a:pt x="2151" y="6063"/>
                  </a:lnTo>
                  <a:lnTo>
                    <a:pt x="2040" y="5969"/>
                  </a:lnTo>
                  <a:lnTo>
                    <a:pt x="1933" y="5874"/>
                  </a:lnTo>
                  <a:lnTo>
                    <a:pt x="1831" y="5777"/>
                  </a:lnTo>
                  <a:lnTo>
                    <a:pt x="1733" y="5677"/>
                  </a:lnTo>
                  <a:lnTo>
                    <a:pt x="1640" y="5575"/>
                  </a:lnTo>
                  <a:lnTo>
                    <a:pt x="1552" y="5471"/>
                  </a:lnTo>
                  <a:lnTo>
                    <a:pt x="1469" y="5364"/>
                  </a:lnTo>
                  <a:lnTo>
                    <a:pt x="1390" y="5256"/>
                  </a:lnTo>
                  <a:lnTo>
                    <a:pt x="1317" y="5145"/>
                  </a:lnTo>
                  <a:lnTo>
                    <a:pt x="1248" y="5032"/>
                  </a:lnTo>
                  <a:lnTo>
                    <a:pt x="1185" y="4918"/>
                  </a:lnTo>
                  <a:lnTo>
                    <a:pt x="1126" y="4801"/>
                  </a:lnTo>
                  <a:lnTo>
                    <a:pt x="1074" y="4681"/>
                  </a:lnTo>
                  <a:lnTo>
                    <a:pt x="1026" y="4560"/>
                  </a:lnTo>
                  <a:lnTo>
                    <a:pt x="984" y="4438"/>
                  </a:lnTo>
                  <a:lnTo>
                    <a:pt x="947" y="4314"/>
                  </a:lnTo>
                  <a:lnTo>
                    <a:pt x="917" y="4187"/>
                  </a:lnTo>
                  <a:lnTo>
                    <a:pt x="980" y="4172"/>
                  </a:lnTo>
                  <a:lnTo>
                    <a:pt x="1011" y="4297"/>
                  </a:lnTo>
                  <a:lnTo>
                    <a:pt x="1047" y="4420"/>
                  </a:lnTo>
                  <a:lnTo>
                    <a:pt x="1087" y="4540"/>
                  </a:lnTo>
                  <a:lnTo>
                    <a:pt x="1135" y="4659"/>
                  </a:lnTo>
                  <a:lnTo>
                    <a:pt x="1187" y="4775"/>
                  </a:lnTo>
                  <a:lnTo>
                    <a:pt x="1244" y="4891"/>
                  </a:lnTo>
                  <a:lnTo>
                    <a:pt x="1306" y="5004"/>
                  </a:lnTo>
                  <a:lnTo>
                    <a:pt x="1374" y="5114"/>
                  </a:lnTo>
                  <a:lnTo>
                    <a:pt x="1447" y="5223"/>
                  </a:lnTo>
                  <a:lnTo>
                    <a:pt x="1524" y="5329"/>
                  </a:lnTo>
                  <a:lnTo>
                    <a:pt x="1606" y="5435"/>
                  </a:lnTo>
                  <a:lnTo>
                    <a:pt x="1693" y="5537"/>
                  </a:lnTo>
                  <a:lnTo>
                    <a:pt x="1785" y="5638"/>
                  </a:lnTo>
                  <a:lnTo>
                    <a:pt x="1881" y="5736"/>
                  </a:lnTo>
                  <a:lnTo>
                    <a:pt x="1983" y="5832"/>
                  </a:lnTo>
                  <a:lnTo>
                    <a:pt x="2088" y="5925"/>
                  </a:lnTo>
                  <a:lnTo>
                    <a:pt x="2197" y="6018"/>
                  </a:lnTo>
                  <a:lnTo>
                    <a:pt x="2312" y="6107"/>
                  </a:lnTo>
                  <a:lnTo>
                    <a:pt x="2430" y="6194"/>
                  </a:lnTo>
                  <a:lnTo>
                    <a:pt x="2552" y="6279"/>
                  </a:lnTo>
                  <a:lnTo>
                    <a:pt x="2679" y="6361"/>
                  </a:lnTo>
                  <a:lnTo>
                    <a:pt x="2809" y="6440"/>
                  </a:lnTo>
                  <a:lnTo>
                    <a:pt x="2943" y="6518"/>
                  </a:lnTo>
                  <a:lnTo>
                    <a:pt x="3082" y="6593"/>
                  </a:lnTo>
                  <a:lnTo>
                    <a:pt x="3223" y="6667"/>
                  </a:lnTo>
                  <a:lnTo>
                    <a:pt x="3370" y="6736"/>
                  </a:lnTo>
                  <a:lnTo>
                    <a:pt x="3519" y="6804"/>
                  </a:lnTo>
                  <a:lnTo>
                    <a:pt x="3672" y="6869"/>
                  </a:lnTo>
                  <a:lnTo>
                    <a:pt x="3828" y="6933"/>
                  </a:lnTo>
                  <a:lnTo>
                    <a:pt x="3988" y="6992"/>
                  </a:lnTo>
                  <a:lnTo>
                    <a:pt x="4150" y="7051"/>
                  </a:lnTo>
                  <a:lnTo>
                    <a:pt x="4316" y="7105"/>
                  </a:lnTo>
                  <a:lnTo>
                    <a:pt x="4297" y="7167"/>
                  </a:lnTo>
                  <a:close/>
                  <a:moveTo>
                    <a:pt x="917" y="4187"/>
                  </a:moveTo>
                  <a:lnTo>
                    <a:pt x="903" y="4120"/>
                  </a:lnTo>
                  <a:lnTo>
                    <a:pt x="891" y="4054"/>
                  </a:lnTo>
                  <a:lnTo>
                    <a:pt x="881" y="3988"/>
                  </a:lnTo>
                  <a:lnTo>
                    <a:pt x="872" y="3921"/>
                  </a:lnTo>
                  <a:lnTo>
                    <a:pt x="864" y="3855"/>
                  </a:lnTo>
                  <a:lnTo>
                    <a:pt x="858" y="3788"/>
                  </a:lnTo>
                  <a:lnTo>
                    <a:pt x="854" y="3722"/>
                  </a:lnTo>
                  <a:lnTo>
                    <a:pt x="851" y="3655"/>
                  </a:lnTo>
                  <a:lnTo>
                    <a:pt x="850" y="3589"/>
                  </a:lnTo>
                  <a:lnTo>
                    <a:pt x="851" y="3522"/>
                  </a:lnTo>
                  <a:lnTo>
                    <a:pt x="853" y="3454"/>
                  </a:lnTo>
                  <a:lnTo>
                    <a:pt x="856" y="3388"/>
                  </a:lnTo>
                  <a:lnTo>
                    <a:pt x="861" y="3321"/>
                  </a:lnTo>
                  <a:lnTo>
                    <a:pt x="868" y="3255"/>
                  </a:lnTo>
                  <a:lnTo>
                    <a:pt x="876" y="3188"/>
                  </a:lnTo>
                  <a:lnTo>
                    <a:pt x="885" y="3121"/>
                  </a:lnTo>
                  <a:lnTo>
                    <a:pt x="896" y="3054"/>
                  </a:lnTo>
                  <a:lnTo>
                    <a:pt x="908" y="2987"/>
                  </a:lnTo>
                  <a:lnTo>
                    <a:pt x="923" y="2921"/>
                  </a:lnTo>
                  <a:lnTo>
                    <a:pt x="938" y="2854"/>
                  </a:lnTo>
                  <a:lnTo>
                    <a:pt x="954" y="2788"/>
                  </a:lnTo>
                  <a:lnTo>
                    <a:pt x="973" y="2721"/>
                  </a:lnTo>
                  <a:lnTo>
                    <a:pt x="992" y="2655"/>
                  </a:lnTo>
                  <a:lnTo>
                    <a:pt x="1014" y="2588"/>
                  </a:lnTo>
                  <a:lnTo>
                    <a:pt x="1036" y="2522"/>
                  </a:lnTo>
                  <a:lnTo>
                    <a:pt x="1060" y="2456"/>
                  </a:lnTo>
                  <a:lnTo>
                    <a:pt x="1085" y="2389"/>
                  </a:lnTo>
                  <a:lnTo>
                    <a:pt x="1112" y="2323"/>
                  </a:lnTo>
                  <a:lnTo>
                    <a:pt x="1141" y="2257"/>
                  </a:lnTo>
                  <a:lnTo>
                    <a:pt x="1169" y="2192"/>
                  </a:lnTo>
                  <a:lnTo>
                    <a:pt x="1201" y="2126"/>
                  </a:lnTo>
                  <a:lnTo>
                    <a:pt x="1233" y="2060"/>
                  </a:lnTo>
                  <a:lnTo>
                    <a:pt x="1290" y="2089"/>
                  </a:lnTo>
                  <a:lnTo>
                    <a:pt x="1258" y="2153"/>
                  </a:lnTo>
                  <a:lnTo>
                    <a:pt x="1229" y="2217"/>
                  </a:lnTo>
                  <a:lnTo>
                    <a:pt x="1200" y="2283"/>
                  </a:lnTo>
                  <a:lnTo>
                    <a:pt x="1172" y="2347"/>
                  </a:lnTo>
                  <a:lnTo>
                    <a:pt x="1146" y="2412"/>
                  </a:lnTo>
                  <a:lnTo>
                    <a:pt x="1121" y="2477"/>
                  </a:lnTo>
                  <a:lnTo>
                    <a:pt x="1098" y="2542"/>
                  </a:lnTo>
                  <a:lnTo>
                    <a:pt x="1075" y="2607"/>
                  </a:lnTo>
                  <a:lnTo>
                    <a:pt x="1055" y="2672"/>
                  </a:lnTo>
                  <a:lnTo>
                    <a:pt x="1035" y="2737"/>
                  </a:lnTo>
                  <a:lnTo>
                    <a:pt x="1018" y="2802"/>
                  </a:lnTo>
                  <a:lnTo>
                    <a:pt x="1002" y="2868"/>
                  </a:lnTo>
                  <a:lnTo>
                    <a:pt x="986" y="2933"/>
                  </a:lnTo>
                  <a:lnTo>
                    <a:pt x="972" y="2999"/>
                  </a:lnTo>
                  <a:lnTo>
                    <a:pt x="961" y="3063"/>
                  </a:lnTo>
                  <a:lnTo>
                    <a:pt x="949" y="3129"/>
                  </a:lnTo>
                  <a:lnTo>
                    <a:pt x="940" y="3194"/>
                  </a:lnTo>
                  <a:lnTo>
                    <a:pt x="932" y="3260"/>
                  </a:lnTo>
                  <a:lnTo>
                    <a:pt x="926" y="3325"/>
                  </a:lnTo>
                  <a:lnTo>
                    <a:pt x="921" y="3391"/>
                  </a:lnTo>
                  <a:lnTo>
                    <a:pt x="918" y="3456"/>
                  </a:lnTo>
                  <a:lnTo>
                    <a:pt x="916" y="3522"/>
                  </a:lnTo>
                  <a:lnTo>
                    <a:pt x="915" y="3587"/>
                  </a:lnTo>
                  <a:lnTo>
                    <a:pt x="916" y="3652"/>
                  </a:lnTo>
                  <a:lnTo>
                    <a:pt x="919" y="3718"/>
                  </a:lnTo>
                  <a:lnTo>
                    <a:pt x="923" y="3783"/>
                  </a:lnTo>
                  <a:lnTo>
                    <a:pt x="929" y="3848"/>
                  </a:lnTo>
                  <a:lnTo>
                    <a:pt x="936" y="3913"/>
                  </a:lnTo>
                  <a:lnTo>
                    <a:pt x="944" y="3978"/>
                  </a:lnTo>
                  <a:lnTo>
                    <a:pt x="954" y="4043"/>
                  </a:lnTo>
                  <a:lnTo>
                    <a:pt x="967" y="4108"/>
                  </a:lnTo>
                  <a:lnTo>
                    <a:pt x="980" y="4172"/>
                  </a:lnTo>
                  <a:lnTo>
                    <a:pt x="917" y="4187"/>
                  </a:lnTo>
                  <a:close/>
                  <a:moveTo>
                    <a:pt x="1233" y="2060"/>
                  </a:moveTo>
                  <a:lnTo>
                    <a:pt x="1267" y="1992"/>
                  </a:lnTo>
                  <a:lnTo>
                    <a:pt x="1303" y="1925"/>
                  </a:lnTo>
                  <a:lnTo>
                    <a:pt x="1341" y="1857"/>
                  </a:lnTo>
                  <a:lnTo>
                    <a:pt x="1380" y="1790"/>
                  </a:lnTo>
                  <a:lnTo>
                    <a:pt x="1421" y="1723"/>
                  </a:lnTo>
                  <a:lnTo>
                    <a:pt x="1462" y="1656"/>
                  </a:lnTo>
                  <a:lnTo>
                    <a:pt x="1506" y="1590"/>
                  </a:lnTo>
                  <a:lnTo>
                    <a:pt x="1550" y="1523"/>
                  </a:lnTo>
                  <a:lnTo>
                    <a:pt x="1596" y="1457"/>
                  </a:lnTo>
                  <a:lnTo>
                    <a:pt x="1643" y="1390"/>
                  </a:lnTo>
                  <a:lnTo>
                    <a:pt x="1692" y="1325"/>
                  </a:lnTo>
                  <a:lnTo>
                    <a:pt x="1742" y="1259"/>
                  </a:lnTo>
                  <a:lnTo>
                    <a:pt x="1793" y="1193"/>
                  </a:lnTo>
                  <a:lnTo>
                    <a:pt x="1845" y="1128"/>
                  </a:lnTo>
                  <a:lnTo>
                    <a:pt x="1900" y="1063"/>
                  </a:lnTo>
                  <a:lnTo>
                    <a:pt x="1955" y="999"/>
                  </a:lnTo>
                  <a:lnTo>
                    <a:pt x="2011" y="934"/>
                  </a:lnTo>
                  <a:lnTo>
                    <a:pt x="2069" y="870"/>
                  </a:lnTo>
                  <a:lnTo>
                    <a:pt x="2128" y="806"/>
                  </a:lnTo>
                  <a:lnTo>
                    <a:pt x="2188" y="743"/>
                  </a:lnTo>
                  <a:lnTo>
                    <a:pt x="2250" y="680"/>
                  </a:lnTo>
                  <a:lnTo>
                    <a:pt x="2312" y="617"/>
                  </a:lnTo>
                  <a:lnTo>
                    <a:pt x="2376" y="554"/>
                  </a:lnTo>
                  <a:lnTo>
                    <a:pt x="2442" y="492"/>
                  </a:lnTo>
                  <a:lnTo>
                    <a:pt x="2508" y="431"/>
                  </a:lnTo>
                  <a:lnTo>
                    <a:pt x="2576" y="369"/>
                  </a:lnTo>
                  <a:lnTo>
                    <a:pt x="2644" y="308"/>
                  </a:lnTo>
                  <a:lnTo>
                    <a:pt x="2714" y="247"/>
                  </a:lnTo>
                  <a:lnTo>
                    <a:pt x="2786" y="187"/>
                  </a:lnTo>
                  <a:lnTo>
                    <a:pt x="2858" y="126"/>
                  </a:lnTo>
                  <a:lnTo>
                    <a:pt x="2932" y="67"/>
                  </a:lnTo>
                  <a:lnTo>
                    <a:pt x="3007" y="8"/>
                  </a:lnTo>
                  <a:lnTo>
                    <a:pt x="3046" y="59"/>
                  </a:lnTo>
                  <a:lnTo>
                    <a:pt x="2972" y="117"/>
                  </a:lnTo>
                  <a:lnTo>
                    <a:pt x="2899" y="177"/>
                  </a:lnTo>
                  <a:lnTo>
                    <a:pt x="2828" y="236"/>
                  </a:lnTo>
                  <a:lnTo>
                    <a:pt x="2757" y="295"/>
                  </a:lnTo>
                  <a:lnTo>
                    <a:pt x="2687" y="356"/>
                  </a:lnTo>
                  <a:lnTo>
                    <a:pt x="2620" y="416"/>
                  </a:lnTo>
                  <a:lnTo>
                    <a:pt x="2552" y="478"/>
                  </a:lnTo>
                  <a:lnTo>
                    <a:pt x="2487" y="539"/>
                  </a:lnTo>
                  <a:lnTo>
                    <a:pt x="2422" y="601"/>
                  </a:lnTo>
                  <a:lnTo>
                    <a:pt x="2359" y="662"/>
                  </a:lnTo>
                  <a:lnTo>
                    <a:pt x="2297" y="724"/>
                  </a:lnTo>
                  <a:lnTo>
                    <a:pt x="2235" y="787"/>
                  </a:lnTo>
                  <a:lnTo>
                    <a:pt x="2176" y="849"/>
                  </a:lnTo>
                  <a:lnTo>
                    <a:pt x="2118" y="913"/>
                  </a:lnTo>
                  <a:lnTo>
                    <a:pt x="2060" y="976"/>
                  </a:lnTo>
                  <a:lnTo>
                    <a:pt x="2004" y="1040"/>
                  </a:lnTo>
                  <a:lnTo>
                    <a:pt x="1950" y="1103"/>
                  </a:lnTo>
                  <a:lnTo>
                    <a:pt x="1897" y="1168"/>
                  </a:lnTo>
                  <a:lnTo>
                    <a:pt x="1844" y="1232"/>
                  </a:lnTo>
                  <a:lnTo>
                    <a:pt x="1793" y="1297"/>
                  </a:lnTo>
                  <a:lnTo>
                    <a:pt x="1744" y="1362"/>
                  </a:lnTo>
                  <a:lnTo>
                    <a:pt x="1696" y="1427"/>
                  </a:lnTo>
                  <a:lnTo>
                    <a:pt x="1649" y="1492"/>
                  </a:lnTo>
                  <a:lnTo>
                    <a:pt x="1604" y="1558"/>
                  </a:lnTo>
                  <a:lnTo>
                    <a:pt x="1560" y="1624"/>
                  </a:lnTo>
                  <a:lnTo>
                    <a:pt x="1517" y="1690"/>
                  </a:lnTo>
                  <a:lnTo>
                    <a:pt x="1476" y="1756"/>
                  </a:lnTo>
                  <a:lnTo>
                    <a:pt x="1436" y="1822"/>
                  </a:lnTo>
                  <a:lnTo>
                    <a:pt x="1397" y="1889"/>
                  </a:lnTo>
                  <a:lnTo>
                    <a:pt x="1361" y="1955"/>
                  </a:lnTo>
                  <a:lnTo>
                    <a:pt x="1325" y="2022"/>
                  </a:lnTo>
                  <a:lnTo>
                    <a:pt x="1290" y="2089"/>
                  </a:lnTo>
                  <a:lnTo>
                    <a:pt x="1233" y="2060"/>
                  </a:lnTo>
                  <a:close/>
                  <a:moveTo>
                    <a:pt x="3026" y="33"/>
                  </a:moveTo>
                  <a:lnTo>
                    <a:pt x="3007" y="8"/>
                  </a:lnTo>
                  <a:lnTo>
                    <a:pt x="3012" y="5"/>
                  </a:lnTo>
                  <a:lnTo>
                    <a:pt x="3018" y="1"/>
                  </a:lnTo>
                  <a:lnTo>
                    <a:pt x="3024" y="0"/>
                  </a:lnTo>
                  <a:lnTo>
                    <a:pt x="3030" y="0"/>
                  </a:lnTo>
                  <a:lnTo>
                    <a:pt x="3036" y="3"/>
                  </a:lnTo>
                  <a:lnTo>
                    <a:pt x="3041" y="5"/>
                  </a:lnTo>
                  <a:lnTo>
                    <a:pt x="3048" y="9"/>
                  </a:lnTo>
                  <a:lnTo>
                    <a:pt x="3052" y="13"/>
                  </a:lnTo>
                  <a:lnTo>
                    <a:pt x="3055" y="19"/>
                  </a:lnTo>
                  <a:lnTo>
                    <a:pt x="3058" y="25"/>
                  </a:lnTo>
                  <a:lnTo>
                    <a:pt x="3059" y="31"/>
                  </a:lnTo>
                  <a:lnTo>
                    <a:pt x="3058" y="37"/>
                  </a:lnTo>
                  <a:lnTo>
                    <a:pt x="3057" y="43"/>
                  </a:lnTo>
                  <a:lnTo>
                    <a:pt x="3055" y="49"/>
                  </a:lnTo>
                  <a:lnTo>
                    <a:pt x="3051" y="54"/>
                  </a:lnTo>
                  <a:lnTo>
                    <a:pt x="3046" y="59"/>
                  </a:lnTo>
                  <a:lnTo>
                    <a:pt x="3026" y="33"/>
                  </a:lnTo>
                  <a:close/>
                  <a:moveTo>
                    <a:pt x="3044" y="60"/>
                  </a:moveTo>
                  <a:lnTo>
                    <a:pt x="2945" y="126"/>
                  </a:lnTo>
                  <a:lnTo>
                    <a:pt x="2847" y="194"/>
                  </a:lnTo>
                  <a:lnTo>
                    <a:pt x="2751" y="263"/>
                  </a:lnTo>
                  <a:lnTo>
                    <a:pt x="2656" y="331"/>
                  </a:lnTo>
                  <a:lnTo>
                    <a:pt x="2563" y="400"/>
                  </a:lnTo>
                  <a:lnTo>
                    <a:pt x="2471" y="470"/>
                  </a:lnTo>
                  <a:lnTo>
                    <a:pt x="2379" y="541"/>
                  </a:lnTo>
                  <a:lnTo>
                    <a:pt x="2290" y="612"/>
                  </a:lnTo>
                  <a:lnTo>
                    <a:pt x="2204" y="684"/>
                  </a:lnTo>
                  <a:lnTo>
                    <a:pt x="2118" y="756"/>
                  </a:lnTo>
                  <a:lnTo>
                    <a:pt x="2033" y="830"/>
                  </a:lnTo>
                  <a:lnTo>
                    <a:pt x="1950" y="903"/>
                  </a:lnTo>
                  <a:lnTo>
                    <a:pt x="1868" y="977"/>
                  </a:lnTo>
                  <a:lnTo>
                    <a:pt x="1788" y="1052"/>
                  </a:lnTo>
                  <a:lnTo>
                    <a:pt x="1710" y="1127"/>
                  </a:lnTo>
                  <a:lnTo>
                    <a:pt x="1634" y="1203"/>
                  </a:lnTo>
                  <a:lnTo>
                    <a:pt x="1559" y="1278"/>
                  </a:lnTo>
                  <a:lnTo>
                    <a:pt x="1485" y="1355"/>
                  </a:lnTo>
                  <a:lnTo>
                    <a:pt x="1414" y="1432"/>
                  </a:lnTo>
                  <a:lnTo>
                    <a:pt x="1344" y="1510"/>
                  </a:lnTo>
                  <a:lnTo>
                    <a:pt x="1276" y="1588"/>
                  </a:lnTo>
                  <a:lnTo>
                    <a:pt x="1209" y="1665"/>
                  </a:lnTo>
                  <a:lnTo>
                    <a:pt x="1144" y="1744"/>
                  </a:lnTo>
                  <a:lnTo>
                    <a:pt x="1081" y="1823"/>
                  </a:lnTo>
                  <a:lnTo>
                    <a:pt x="1019" y="1903"/>
                  </a:lnTo>
                  <a:lnTo>
                    <a:pt x="960" y="1982"/>
                  </a:lnTo>
                  <a:lnTo>
                    <a:pt x="902" y="2063"/>
                  </a:lnTo>
                  <a:lnTo>
                    <a:pt x="846" y="2143"/>
                  </a:lnTo>
                  <a:lnTo>
                    <a:pt x="792" y="2224"/>
                  </a:lnTo>
                  <a:lnTo>
                    <a:pt x="739" y="2304"/>
                  </a:lnTo>
                  <a:lnTo>
                    <a:pt x="688" y="2386"/>
                  </a:lnTo>
                  <a:lnTo>
                    <a:pt x="639" y="2468"/>
                  </a:lnTo>
                  <a:lnTo>
                    <a:pt x="584" y="2436"/>
                  </a:lnTo>
                  <a:lnTo>
                    <a:pt x="633" y="2353"/>
                  </a:lnTo>
                  <a:lnTo>
                    <a:pt x="684" y="2271"/>
                  </a:lnTo>
                  <a:lnTo>
                    <a:pt x="738" y="2189"/>
                  </a:lnTo>
                  <a:lnTo>
                    <a:pt x="792" y="2107"/>
                  </a:lnTo>
                  <a:lnTo>
                    <a:pt x="849" y="2026"/>
                  </a:lnTo>
                  <a:lnTo>
                    <a:pt x="907" y="1945"/>
                  </a:lnTo>
                  <a:lnTo>
                    <a:pt x="968" y="1864"/>
                  </a:lnTo>
                  <a:lnTo>
                    <a:pt x="1029" y="1784"/>
                  </a:lnTo>
                  <a:lnTo>
                    <a:pt x="1093" y="1704"/>
                  </a:lnTo>
                  <a:lnTo>
                    <a:pt x="1158" y="1626"/>
                  </a:lnTo>
                  <a:lnTo>
                    <a:pt x="1226" y="1546"/>
                  </a:lnTo>
                  <a:lnTo>
                    <a:pt x="1294" y="1468"/>
                  </a:lnTo>
                  <a:lnTo>
                    <a:pt x="1366" y="1389"/>
                  </a:lnTo>
                  <a:lnTo>
                    <a:pt x="1437" y="1312"/>
                  </a:lnTo>
                  <a:lnTo>
                    <a:pt x="1511" y="1234"/>
                  </a:lnTo>
                  <a:lnTo>
                    <a:pt x="1587" y="1158"/>
                  </a:lnTo>
                  <a:lnTo>
                    <a:pt x="1664" y="1082"/>
                  </a:lnTo>
                  <a:lnTo>
                    <a:pt x="1743" y="1006"/>
                  </a:lnTo>
                  <a:lnTo>
                    <a:pt x="1824" y="930"/>
                  </a:lnTo>
                  <a:lnTo>
                    <a:pt x="1906" y="856"/>
                  </a:lnTo>
                  <a:lnTo>
                    <a:pt x="1989" y="782"/>
                  </a:lnTo>
                  <a:lnTo>
                    <a:pt x="2075" y="708"/>
                  </a:lnTo>
                  <a:lnTo>
                    <a:pt x="2161" y="635"/>
                  </a:lnTo>
                  <a:lnTo>
                    <a:pt x="2250" y="563"/>
                  </a:lnTo>
                  <a:lnTo>
                    <a:pt x="2339" y="491"/>
                  </a:lnTo>
                  <a:lnTo>
                    <a:pt x="2431" y="419"/>
                  </a:lnTo>
                  <a:lnTo>
                    <a:pt x="2523" y="349"/>
                  </a:lnTo>
                  <a:lnTo>
                    <a:pt x="2617" y="279"/>
                  </a:lnTo>
                  <a:lnTo>
                    <a:pt x="2713" y="209"/>
                  </a:lnTo>
                  <a:lnTo>
                    <a:pt x="2810" y="141"/>
                  </a:lnTo>
                  <a:lnTo>
                    <a:pt x="2908" y="73"/>
                  </a:lnTo>
                  <a:lnTo>
                    <a:pt x="3009" y="7"/>
                  </a:lnTo>
                  <a:lnTo>
                    <a:pt x="3044" y="60"/>
                  </a:lnTo>
                  <a:close/>
                  <a:moveTo>
                    <a:pt x="639" y="2468"/>
                  </a:moveTo>
                  <a:lnTo>
                    <a:pt x="594" y="2546"/>
                  </a:lnTo>
                  <a:lnTo>
                    <a:pt x="551" y="2625"/>
                  </a:lnTo>
                  <a:lnTo>
                    <a:pt x="509" y="2705"/>
                  </a:lnTo>
                  <a:lnTo>
                    <a:pt x="470" y="2784"/>
                  </a:lnTo>
                  <a:lnTo>
                    <a:pt x="432" y="2864"/>
                  </a:lnTo>
                  <a:lnTo>
                    <a:pt x="395" y="2943"/>
                  </a:lnTo>
                  <a:lnTo>
                    <a:pt x="361" y="3023"/>
                  </a:lnTo>
                  <a:lnTo>
                    <a:pt x="328" y="3103"/>
                  </a:lnTo>
                  <a:lnTo>
                    <a:pt x="298" y="3183"/>
                  </a:lnTo>
                  <a:lnTo>
                    <a:pt x="268" y="3263"/>
                  </a:lnTo>
                  <a:lnTo>
                    <a:pt x="241" y="3344"/>
                  </a:lnTo>
                  <a:lnTo>
                    <a:pt x="216" y="3425"/>
                  </a:lnTo>
                  <a:lnTo>
                    <a:pt x="192" y="3505"/>
                  </a:lnTo>
                  <a:lnTo>
                    <a:pt x="172" y="3586"/>
                  </a:lnTo>
                  <a:lnTo>
                    <a:pt x="151" y="3666"/>
                  </a:lnTo>
                  <a:lnTo>
                    <a:pt x="134" y="3747"/>
                  </a:lnTo>
                  <a:lnTo>
                    <a:pt x="119" y="3828"/>
                  </a:lnTo>
                  <a:lnTo>
                    <a:pt x="105" y="3909"/>
                  </a:lnTo>
                  <a:lnTo>
                    <a:pt x="93" y="3990"/>
                  </a:lnTo>
                  <a:lnTo>
                    <a:pt x="84" y="4071"/>
                  </a:lnTo>
                  <a:lnTo>
                    <a:pt x="76" y="4152"/>
                  </a:lnTo>
                  <a:lnTo>
                    <a:pt x="70" y="4233"/>
                  </a:lnTo>
                  <a:lnTo>
                    <a:pt x="66" y="4314"/>
                  </a:lnTo>
                  <a:lnTo>
                    <a:pt x="64" y="4394"/>
                  </a:lnTo>
                  <a:lnTo>
                    <a:pt x="64" y="4474"/>
                  </a:lnTo>
                  <a:lnTo>
                    <a:pt x="68" y="4555"/>
                  </a:lnTo>
                  <a:lnTo>
                    <a:pt x="72" y="4636"/>
                  </a:lnTo>
                  <a:lnTo>
                    <a:pt x="79" y="4717"/>
                  </a:lnTo>
                  <a:lnTo>
                    <a:pt x="87" y="4797"/>
                  </a:lnTo>
                  <a:lnTo>
                    <a:pt x="98" y="4878"/>
                  </a:lnTo>
                  <a:lnTo>
                    <a:pt x="110" y="4958"/>
                  </a:lnTo>
                  <a:lnTo>
                    <a:pt x="126" y="5038"/>
                  </a:lnTo>
                  <a:lnTo>
                    <a:pt x="62" y="5050"/>
                  </a:lnTo>
                  <a:lnTo>
                    <a:pt x="47" y="4969"/>
                  </a:lnTo>
                  <a:lnTo>
                    <a:pt x="34" y="4887"/>
                  </a:lnTo>
                  <a:lnTo>
                    <a:pt x="24" y="4805"/>
                  </a:lnTo>
                  <a:lnTo>
                    <a:pt x="14" y="4723"/>
                  </a:lnTo>
                  <a:lnTo>
                    <a:pt x="7" y="4641"/>
                  </a:lnTo>
                  <a:lnTo>
                    <a:pt x="3" y="4559"/>
                  </a:lnTo>
                  <a:lnTo>
                    <a:pt x="0" y="4477"/>
                  </a:lnTo>
                  <a:lnTo>
                    <a:pt x="0" y="4394"/>
                  </a:lnTo>
                  <a:lnTo>
                    <a:pt x="2" y="4313"/>
                  </a:lnTo>
                  <a:lnTo>
                    <a:pt x="5" y="4230"/>
                  </a:lnTo>
                  <a:lnTo>
                    <a:pt x="11" y="4148"/>
                  </a:lnTo>
                  <a:lnTo>
                    <a:pt x="19" y="4066"/>
                  </a:lnTo>
                  <a:lnTo>
                    <a:pt x="29" y="3983"/>
                  </a:lnTo>
                  <a:lnTo>
                    <a:pt x="41" y="3901"/>
                  </a:lnTo>
                  <a:lnTo>
                    <a:pt x="55" y="3818"/>
                  </a:lnTo>
                  <a:lnTo>
                    <a:pt x="71" y="3736"/>
                  </a:lnTo>
                  <a:lnTo>
                    <a:pt x="89" y="3654"/>
                  </a:lnTo>
                  <a:lnTo>
                    <a:pt x="108" y="3572"/>
                  </a:lnTo>
                  <a:lnTo>
                    <a:pt x="130" y="3489"/>
                  </a:lnTo>
                  <a:lnTo>
                    <a:pt x="153" y="3407"/>
                  </a:lnTo>
                  <a:lnTo>
                    <a:pt x="179" y="3325"/>
                  </a:lnTo>
                  <a:lnTo>
                    <a:pt x="207" y="3243"/>
                  </a:lnTo>
                  <a:lnTo>
                    <a:pt x="236" y="3163"/>
                  </a:lnTo>
                  <a:lnTo>
                    <a:pt x="268" y="3081"/>
                  </a:lnTo>
                  <a:lnTo>
                    <a:pt x="301" y="3000"/>
                  </a:lnTo>
                  <a:lnTo>
                    <a:pt x="336" y="2918"/>
                  </a:lnTo>
                  <a:lnTo>
                    <a:pt x="372" y="2837"/>
                  </a:lnTo>
                  <a:lnTo>
                    <a:pt x="411" y="2756"/>
                  </a:lnTo>
                  <a:lnTo>
                    <a:pt x="452" y="2676"/>
                  </a:lnTo>
                  <a:lnTo>
                    <a:pt x="494" y="2595"/>
                  </a:lnTo>
                  <a:lnTo>
                    <a:pt x="538" y="2515"/>
                  </a:lnTo>
                  <a:lnTo>
                    <a:pt x="584" y="2436"/>
                  </a:lnTo>
                  <a:lnTo>
                    <a:pt x="639" y="2468"/>
                  </a:lnTo>
                  <a:close/>
                  <a:moveTo>
                    <a:pt x="94" y="5044"/>
                  </a:moveTo>
                  <a:lnTo>
                    <a:pt x="126" y="5038"/>
                  </a:lnTo>
                  <a:lnTo>
                    <a:pt x="127" y="5044"/>
                  </a:lnTo>
                  <a:lnTo>
                    <a:pt x="126" y="5050"/>
                  </a:lnTo>
                  <a:lnTo>
                    <a:pt x="124" y="5056"/>
                  </a:lnTo>
                  <a:lnTo>
                    <a:pt x="122" y="5062"/>
                  </a:lnTo>
                  <a:lnTo>
                    <a:pt x="118" y="5066"/>
                  </a:lnTo>
                  <a:lnTo>
                    <a:pt x="113" y="5070"/>
                  </a:lnTo>
                  <a:lnTo>
                    <a:pt x="107" y="5073"/>
                  </a:lnTo>
                  <a:lnTo>
                    <a:pt x="101" y="5075"/>
                  </a:lnTo>
                  <a:lnTo>
                    <a:pt x="94" y="5076"/>
                  </a:lnTo>
                  <a:lnTo>
                    <a:pt x="88" y="5075"/>
                  </a:lnTo>
                  <a:lnTo>
                    <a:pt x="82" y="5073"/>
                  </a:lnTo>
                  <a:lnTo>
                    <a:pt x="77" y="5071"/>
                  </a:lnTo>
                  <a:lnTo>
                    <a:pt x="72" y="5067"/>
                  </a:lnTo>
                  <a:lnTo>
                    <a:pt x="68" y="5062"/>
                  </a:lnTo>
                  <a:lnTo>
                    <a:pt x="64" y="5057"/>
                  </a:lnTo>
                  <a:lnTo>
                    <a:pt x="62" y="5050"/>
                  </a:lnTo>
                  <a:lnTo>
                    <a:pt x="94" y="5044"/>
                  </a:lnTo>
                  <a:close/>
                  <a:moveTo>
                    <a:pt x="126" y="5038"/>
                  </a:moveTo>
                  <a:lnTo>
                    <a:pt x="130" y="5056"/>
                  </a:lnTo>
                  <a:lnTo>
                    <a:pt x="66" y="5069"/>
                  </a:lnTo>
                  <a:lnTo>
                    <a:pt x="62" y="5050"/>
                  </a:lnTo>
                  <a:lnTo>
                    <a:pt x="126" y="5038"/>
                  </a:lnTo>
                  <a:close/>
                  <a:moveTo>
                    <a:pt x="98" y="5062"/>
                  </a:moveTo>
                  <a:lnTo>
                    <a:pt x="130" y="5056"/>
                  </a:lnTo>
                  <a:lnTo>
                    <a:pt x="131" y="5062"/>
                  </a:lnTo>
                  <a:lnTo>
                    <a:pt x="130" y="5068"/>
                  </a:lnTo>
                  <a:lnTo>
                    <a:pt x="128" y="5074"/>
                  </a:lnTo>
                  <a:lnTo>
                    <a:pt x="125" y="5081"/>
                  </a:lnTo>
                  <a:lnTo>
                    <a:pt x="122" y="5085"/>
                  </a:lnTo>
                  <a:lnTo>
                    <a:pt x="117" y="5089"/>
                  </a:lnTo>
                  <a:lnTo>
                    <a:pt x="110" y="5092"/>
                  </a:lnTo>
                  <a:lnTo>
                    <a:pt x="104" y="5094"/>
                  </a:lnTo>
                  <a:lnTo>
                    <a:pt x="98" y="5095"/>
                  </a:lnTo>
                  <a:lnTo>
                    <a:pt x="92" y="5094"/>
                  </a:lnTo>
                  <a:lnTo>
                    <a:pt x="86" y="5093"/>
                  </a:lnTo>
                  <a:lnTo>
                    <a:pt x="81" y="5090"/>
                  </a:lnTo>
                  <a:lnTo>
                    <a:pt x="76" y="5086"/>
                  </a:lnTo>
                  <a:lnTo>
                    <a:pt x="72" y="5081"/>
                  </a:lnTo>
                  <a:lnTo>
                    <a:pt x="69" y="5075"/>
                  </a:lnTo>
                  <a:lnTo>
                    <a:pt x="66" y="5069"/>
                  </a:lnTo>
                  <a:lnTo>
                    <a:pt x="98" y="5062"/>
                  </a:lnTo>
                  <a:close/>
                  <a:moveTo>
                    <a:pt x="130" y="5056"/>
                  </a:moveTo>
                  <a:lnTo>
                    <a:pt x="160" y="5184"/>
                  </a:lnTo>
                  <a:lnTo>
                    <a:pt x="194" y="5311"/>
                  </a:lnTo>
                  <a:lnTo>
                    <a:pt x="234" y="5436"/>
                  </a:lnTo>
                  <a:lnTo>
                    <a:pt x="280" y="5559"/>
                  </a:lnTo>
                  <a:lnTo>
                    <a:pt x="330" y="5679"/>
                  </a:lnTo>
                  <a:lnTo>
                    <a:pt x="386" y="5797"/>
                  </a:lnTo>
                  <a:lnTo>
                    <a:pt x="446" y="5914"/>
                  </a:lnTo>
                  <a:lnTo>
                    <a:pt x="512" y="6029"/>
                  </a:lnTo>
                  <a:lnTo>
                    <a:pt x="581" y="6141"/>
                  </a:lnTo>
                  <a:lnTo>
                    <a:pt x="657" y="6251"/>
                  </a:lnTo>
                  <a:lnTo>
                    <a:pt x="736" y="6360"/>
                  </a:lnTo>
                  <a:lnTo>
                    <a:pt x="819" y="6465"/>
                  </a:lnTo>
                  <a:lnTo>
                    <a:pt x="908" y="6568"/>
                  </a:lnTo>
                  <a:lnTo>
                    <a:pt x="1000" y="6670"/>
                  </a:lnTo>
                  <a:lnTo>
                    <a:pt x="1098" y="6769"/>
                  </a:lnTo>
                  <a:lnTo>
                    <a:pt x="1200" y="6866"/>
                  </a:lnTo>
                  <a:lnTo>
                    <a:pt x="1305" y="6961"/>
                  </a:lnTo>
                  <a:lnTo>
                    <a:pt x="1415" y="7053"/>
                  </a:lnTo>
                  <a:lnTo>
                    <a:pt x="1528" y="7143"/>
                  </a:lnTo>
                  <a:lnTo>
                    <a:pt x="1647" y="7230"/>
                  </a:lnTo>
                  <a:lnTo>
                    <a:pt x="1769" y="7315"/>
                  </a:lnTo>
                  <a:lnTo>
                    <a:pt x="1894" y="7398"/>
                  </a:lnTo>
                  <a:lnTo>
                    <a:pt x="2023" y="7478"/>
                  </a:lnTo>
                  <a:lnTo>
                    <a:pt x="2156" y="7556"/>
                  </a:lnTo>
                  <a:lnTo>
                    <a:pt x="2293" y="7630"/>
                  </a:lnTo>
                  <a:lnTo>
                    <a:pt x="2433" y="7703"/>
                  </a:lnTo>
                  <a:lnTo>
                    <a:pt x="2576" y="7774"/>
                  </a:lnTo>
                  <a:lnTo>
                    <a:pt x="2723" y="7840"/>
                  </a:lnTo>
                  <a:lnTo>
                    <a:pt x="2874" y="7906"/>
                  </a:lnTo>
                  <a:lnTo>
                    <a:pt x="3027" y="7967"/>
                  </a:lnTo>
                  <a:lnTo>
                    <a:pt x="3184" y="8028"/>
                  </a:lnTo>
                  <a:lnTo>
                    <a:pt x="3343" y="8084"/>
                  </a:lnTo>
                  <a:lnTo>
                    <a:pt x="3323" y="8145"/>
                  </a:lnTo>
                  <a:lnTo>
                    <a:pt x="3161" y="8088"/>
                  </a:lnTo>
                  <a:lnTo>
                    <a:pt x="3003" y="8028"/>
                  </a:lnTo>
                  <a:lnTo>
                    <a:pt x="2847" y="7964"/>
                  </a:lnTo>
                  <a:lnTo>
                    <a:pt x="2695" y="7899"/>
                  </a:lnTo>
                  <a:lnTo>
                    <a:pt x="2546" y="7830"/>
                  </a:lnTo>
                  <a:lnTo>
                    <a:pt x="2400" y="7759"/>
                  </a:lnTo>
                  <a:lnTo>
                    <a:pt x="2259" y="7686"/>
                  </a:lnTo>
                  <a:lnTo>
                    <a:pt x="2120" y="7610"/>
                  </a:lnTo>
                  <a:lnTo>
                    <a:pt x="1986" y="7531"/>
                  </a:lnTo>
                  <a:lnTo>
                    <a:pt x="1855" y="7449"/>
                  </a:lnTo>
                  <a:lnTo>
                    <a:pt x="1728" y="7366"/>
                  </a:lnTo>
                  <a:lnTo>
                    <a:pt x="1604" y="7279"/>
                  </a:lnTo>
                  <a:lnTo>
                    <a:pt x="1484" y="7191"/>
                  </a:lnTo>
                  <a:lnTo>
                    <a:pt x="1370" y="7099"/>
                  </a:lnTo>
                  <a:lnTo>
                    <a:pt x="1258" y="7006"/>
                  </a:lnTo>
                  <a:lnTo>
                    <a:pt x="1151" y="6909"/>
                  </a:lnTo>
                  <a:lnTo>
                    <a:pt x="1049" y="6811"/>
                  </a:lnTo>
                  <a:lnTo>
                    <a:pt x="950" y="6711"/>
                  </a:lnTo>
                  <a:lnTo>
                    <a:pt x="856" y="6607"/>
                  </a:lnTo>
                  <a:lnTo>
                    <a:pt x="766" y="6502"/>
                  </a:lnTo>
                  <a:lnTo>
                    <a:pt x="681" y="6394"/>
                  </a:lnTo>
                  <a:lnTo>
                    <a:pt x="601" y="6285"/>
                  </a:lnTo>
                  <a:lnTo>
                    <a:pt x="525" y="6173"/>
                  </a:lnTo>
                  <a:lnTo>
                    <a:pt x="454" y="6058"/>
                  </a:lnTo>
                  <a:lnTo>
                    <a:pt x="388" y="5942"/>
                  </a:lnTo>
                  <a:lnTo>
                    <a:pt x="326" y="5824"/>
                  </a:lnTo>
                  <a:lnTo>
                    <a:pt x="270" y="5703"/>
                  </a:lnTo>
                  <a:lnTo>
                    <a:pt x="219" y="5580"/>
                  </a:lnTo>
                  <a:lnTo>
                    <a:pt x="173" y="5455"/>
                  </a:lnTo>
                  <a:lnTo>
                    <a:pt x="132" y="5328"/>
                  </a:lnTo>
                  <a:lnTo>
                    <a:pt x="97" y="5199"/>
                  </a:lnTo>
                  <a:lnTo>
                    <a:pt x="66" y="5069"/>
                  </a:lnTo>
                  <a:lnTo>
                    <a:pt x="130" y="5056"/>
                  </a:lnTo>
                  <a:close/>
                  <a:moveTo>
                    <a:pt x="3343" y="8084"/>
                  </a:moveTo>
                  <a:lnTo>
                    <a:pt x="3507" y="8138"/>
                  </a:lnTo>
                  <a:lnTo>
                    <a:pt x="3674" y="8189"/>
                  </a:lnTo>
                  <a:lnTo>
                    <a:pt x="3842" y="8239"/>
                  </a:lnTo>
                  <a:lnTo>
                    <a:pt x="4014" y="8285"/>
                  </a:lnTo>
                  <a:lnTo>
                    <a:pt x="4189" y="8328"/>
                  </a:lnTo>
                  <a:lnTo>
                    <a:pt x="4366" y="8368"/>
                  </a:lnTo>
                  <a:lnTo>
                    <a:pt x="4546" y="8404"/>
                  </a:lnTo>
                  <a:lnTo>
                    <a:pt x="4729" y="8439"/>
                  </a:lnTo>
                  <a:lnTo>
                    <a:pt x="4913" y="8471"/>
                  </a:lnTo>
                  <a:lnTo>
                    <a:pt x="5101" y="8500"/>
                  </a:lnTo>
                  <a:lnTo>
                    <a:pt x="5291" y="8525"/>
                  </a:lnTo>
                  <a:lnTo>
                    <a:pt x="5482" y="8548"/>
                  </a:lnTo>
                  <a:lnTo>
                    <a:pt x="5677" y="8567"/>
                  </a:lnTo>
                  <a:lnTo>
                    <a:pt x="5872" y="8584"/>
                  </a:lnTo>
                  <a:lnTo>
                    <a:pt x="6070" y="8597"/>
                  </a:lnTo>
                  <a:lnTo>
                    <a:pt x="6270" y="8607"/>
                  </a:lnTo>
                  <a:lnTo>
                    <a:pt x="6473" y="8613"/>
                  </a:lnTo>
                  <a:lnTo>
                    <a:pt x="6675" y="8617"/>
                  </a:lnTo>
                  <a:lnTo>
                    <a:pt x="6881" y="8618"/>
                  </a:lnTo>
                  <a:lnTo>
                    <a:pt x="7087" y="8616"/>
                  </a:lnTo>
                  <a:lnTo>
                    <a:pt x="7296" y="8610"/>
                  </a:lnTo>
                  <a:lnTo>
                    <a:pt x="7506" y="8601"/>
                  </a:lnTo>
                  <a:lnTo>
                    <a:pt x="7718" y="8589"/>
                  </a:lnTo>
                  <a:lnTo>
                    <a:pt x="7930" y="8573"/>
                  </a:lnTo>
                  <a:lnTo>
                    <a:pt x="8144" y="8554"/>
                  </a:lnTo>
                  <a:lnTo>
                    <a:pt x="8359" y="8532"/>
                  </a:lnTo>
                  <a:lnTo>
                    <a:pt x="8575" y="8507"/>
                  </a:lnTo>
                  <a:lnTo>
                    <a:pt x="8793" y="8477"/>
                  </a:lnTo>
                  <a:lnTo>
                    <a:pt x="9011" y="8444"/>
                  </a:lnTo>
                  <a:lnTo>
                    <a:pt x="9230" y="8409"/>
                  </a:lnTo>
                  <a:lnTo>
                    <a:pt x="9449" y="8370"/>
                  </a:lnTo>
                  <a:lnTo>
                    <a:pt x="9670" y="8327"/>
                  </a:lnTo>
                  <a:lnTo>
                    <a:pt x="9683" y="8389"/>
                  </a:lnTo>
                  <a:lnTo>
                    <a:pt x="9461" y="8433"/>
                  </a:lnTo>
                  <a:lnTo>
                    <a:pt x="9240" y="8472"/>
                  </a:lnTo>
                  <a:lnTo>
                    <a:pt x="9020" y="8509"/>
                  </a:lnTo>
                  <a:lnTo>
                    <a:pt x="8801" y="8542"/>
                  </a:lnTo>
                  <a:lnTo>
                    <a:pt x="8582" y="8570"/>
                  </a:lnTo>
                  <a:lnTo>
                    <a:pt x="8365" y="8596"/>
                  </a:lnTo>
                  <a:lnTo>
                    <a:pt x="8149" y="8618"/>
                  </a:lnTo>
                  <a:lnTo>
                    <a:pt x="7933" y="8638"/>
                  </a:lnTo>
                  <a:lnTo>
                    <a:pt x="7721" y="8653"/>
                  </a:lnTo>
                  <a:lnTo>
                    <a:pt x="7508" y="8666"/>
                  </a:lnTo>
                  <a:lnTo>
                    <a:pt x="7297" y="8675"/>
                  </a:lnTo>
                  <a:lnTo>
                    <a:pt x="7087" y="8681"/>
                  </a:lnTo>
                  <a:lnTo>
                    <a:pt x="6880" y="8683"/>
                  </a:lnTo>
                  <a:lnTo>
                    <a:pt x="6673" y="8682"/>
                  </a:lnTo>
                  <a:lnTo>
                    <a:pt x="6468" y="8678"/>
                  </a:lnTo>
                  <a:lnTo>
                    <a:pt x="6266" y="8672"/>
                  </a:lnTo>
                  <a:lnTo>
                    <a:pt x="6064" y="8660"/>
                  </a:lnTo>
                  <a:lnTo>
                    <a:pt x="5866" y="8647"/>
                  </a:lnTo>
                  <a:lnTo>
                    <a:pt x="5668" y="8631"/>
                  </a:lnTo>
                  <a:lnTo>
                    <a:pt x="5473" y="8611"/>
                  </a:lnTo>
                  <a:lnTo>
                    <a:pt x="5281" y="8589"/>
                  </a:lnTo>
                  <a:lnTo>
                    <a:pt x="5089" y="8563"/>
                  </a:lnTo>
                  <a:lnTo>
                    <a:pt x="4901" y="8535"/>
                  </a:lnTo>
                  <a:lnTo>
                    <a:pt x="4716" y="8503"/>
                  </a:lnTo>
                  <a:lnTo>
                    <a:pt x="4532" y="8468"/>
                  </a:lnTo>
                  <a:lnTo>
                    <a:pt x="4351" y="8430"/>
                  </a:lnTo>
                  <a:lnTo>
                    <a:pt x="4173" y="8390"/>
                  </a:lnTo>
                  <a:lnTo>
                    <a:pt x="3997" y="8347"/>
                  </a:lnTo>
                  <a:lnTo>
                    <a:pt x="3824" y="8301"/>
                  </a:lnTo>
                  <a:lnTo>
                    <a:pt x="3654" y="8252"/>
                  </a:lnTo>
                  <a:lnTo>
                    <a:pt x="3486" y="8200"/>
                  </a:lnTo>
                  <a:lnTo>
                    <a:pt x="3323" y="8145"/>
                  </a:lnTo>
                  <a:lnTo>
                    <a:pt x="3343" y="8084"/>
                  </a:lnTo>
                  <a:close/>
                  <a:moveTo>
                    <a:pt x="9670" y="8327"/>
                  </a:moveTo>
                  <a:lnTo>
                    <a:pt x="9690" y="8323"/>
                  </a:lnTo>
                  <a:lnTo>
                    <a:pt x="9711" y="8318"/>
                  </a:lnTo>
                  <a:lnTo>
                    <a:pt x="9735" y="8313"/>
                  </a:lnTo>
                  <a:lnTo>
                    <a:pt x="9760" y="8307"/>
                  </a:lnTo>
                  <a:lnTo>
                    <a:pt x="9774" y="8371"/>
                  </a:lnTo>
                  <a:lnTo>
                    <a:pt x="9754" y="8375"/>
                  </a:lnTo>
                  <a:lnTo>
                    <a:pt x="9733" y="8380"/>
                  </a:lnTo>
                  <a:lnTo>
                    <a:pt x="9708" y="8384"/>
                  </a:lnTo>
                  <a:lnTo>
                    <a:pt x="9683" y="8389"/>
                  </a:lnTo>
                  <a:lnTo>
                    <a:pt x="9670" y="8327"/>
                  </a:lnTo>
                  <a:close/>
                  <a:moveTo>
                    <a:pt x="9760" y="8307"/>
                  </a:moveTo>
                  <a:lnTo>
                    <a:pt x="9864" y="8286"/>
                  </a:lnTo>
                  <a:lnTo>
                    <a:pt x="9966" y="8263"/>
                  </a:lnTo>
                  <a:lnTo>
                    <a:pt x="10068" y="8240"/>
                  </a:lnTo>
                  <a:lnTo>
                    <a:pt x="10170" y="8216"/>
                  </a:lnTo>
                  <a:lnTo>
                    <a:pt x="10271" y="8191"/>
                  </a:lnTo>
                  <a:lnTo>
                    <a:pt x="10372" y="8167"/>
                  </a:lnTo>
                  <a:lnTo>
                    <a:pt x="10472" y="8141"/>
                  </a:lnTo>
                  <a:lnTo>
                    <a:pt x="10573" y="8115"/>
                  </a:lnTo>
                  <a:lnTo>
                    <a:pt x="10672" y="8088"/>
                  </a:lnTo>
                  <a:lnTo>
                    <a:pt x="10771" y="8060"/>
                  </a:lnTo>
                  <a:lnTo>
                    <a:pt x="10869" y="8032"/>
                  </a:lnTo>
                  <a:lnTo>
                    <a:pt x="10967" y="8003"/>
                  </a:lnTo>
                  <a:lnTo>
                    <a:pt x="11065" y="7973"/>
                  </a:lnTo>
                  <a:lnTo>
                    <a:pt x="11162" y="7944"/>
                  </a:lnTo>
                  <a:lnTo>
                    <a:pt x="11258" y="7913"/>
                  </a:lnTo>
                  <a:lnTo>
                    <a:pt x="11354" y="7882"/>
                  </a:lnTo>
                  <a:lnTo>
                    <a:pt x="11449" y="7850"/>
                  </a:lnTo>
                  <a:lnTo>
                    <a:pt x="11545" y="7819"/>
                  </a:lnTo>
                  <a:lnTo>
                    <a:pt x="11639" y="7786"/>
                  </a:lnTo>
                  <a:lnTo>
                    <a:pt x="11732" y="7752"/>
                  </a:lnTo>
                  <a:lnTo>
                    <a:pt x="11826" y="7718"/>
                  </a:lnTo>
                  <a:lnTo>
                    <a:pt x="11918" y="7684"/>
                  </a:lnTo>
                  <a:lnTo>
                    <a:pt x="12010" y="7649"/>
                  </a:lnTo>
                  <a:lnTo>
                    <a:pt x="12102" y="7614"/>
                  </a:lnTo>
                  <a:lnTo>
                    <a:pt x="12193" y="7577"/>
                  </a:lnTo>
                  <a:lnTo>
                    <a:pt x="12283" y="7541"/>
                  </a:lnTo>
                  <a:lnTo>
                    <a:pt x="12373" y="7504"/>
                  </a:lnTo>
                  <a:lnTo>
                    <a:pt x="12462" y="7466"/>
                  </a:lnTo>
                  <a:lnTo>
                    <a:pt x="12551" y="7429"/>
                  </a:lnTo>
                  <a:lnTo>
                    <a:pt x="12639" y="7390"/>
                  </a:lnTo>
                  <a:lnTo>
                    <a:pt x="12726" y="7351"/>
                  </a:lnTo>
                  <a:lnTo>
                    <a:pt x="12813" y="7311"/>
                  </a:lnTo>
                  <a:lnTo>
                    <a:pt x="12841" y="7370"/>
                  </a:lnTo>
                  <a:lnTo>
                    <a:pt x="12753" y="7409"/>
                  </a:lnTo>
                  <a:lnTo>
                    <a:pt x="12665" y="7449"/>
                  </a:lnTo>
                  <a:lnTo>
                    <a:pt x="12577" y="7488"/>
                  </a:lnTo>
                  <a:lnTo>
                    <a:pt x="12488" y="7526"/>
                  </a:lnTo>
                  <a:lnTo>
                    <a:pt x="12398" y="7564"/>
                  </a:lnTo>
                  <a:lnTo>
                    <a:pt x="12308" y="7601"/>
                  </a:lnTo>
                  <a:lnTo>
                    <a:pt x="12217" y="7637"/>
                  </a:lnTo>
                  <a:lnTo>
                    <a:pt x="12126" y="7673"/>
                  </a:lnTo>
                  <a:lnTo>
                    <a:pt x="12034" y="7709"/>
                  </a:lnTo>
                  <a:lnTo>
                    <a:pt x="11940" y="7744"/>
                  </a:lnTo>
                  <a:lnTo>
                    <a:pt x="11847" y="7779"/>
                  </a:lnTo>
                  <a:lnTo>
                    <a:pt x="11754" y="7813"/>
                  </a:lnTo>
                  <a:lnTo>
                    <a:pt x="11660" y="7846"/>
                  </a:lnTo>
                  <a:lnTo>
                    <a:pt x="11565" y="7879"/>
                  </a:lnTo>
                  <a:lnTo>
                    <a:pt x="11470" y="7912"/>
                  </a:lnTo>
                  <a:lnTo>
                    <a:pt x="11374" y="7944"/>
                  </a:lnTo>
                  <a:lnTo>
                    <a:pt x="11278" y="7975"/>
                  </a:lnTo>
                  <a:lnTo>
                    <a:pt x="11180" y="8005"/>
                  </a:lnTo>
                  <a:lnTo>
                    <a:pt x="11083" y="8036"/>
                  </a:lnTo>
                  <a:lnTo>
                    <a:pt x="10985" y="8066"/>
                  </a:lnTo>
                  <a:lnTo>
                    <a:pt x="10887" y="8094"/>
                  </a:lnTo>
                  <a:lnTo>
                    <a:pt x="10789" y="8122"/>
                  </a:lnTo>
                  <a:lnTo>
                    <a:pt x="10688" y="8149"/>
                  </a:lnTo>
                  <a:lnTo>
                    <a:pt x="10589" y="8177"/>
                  </a:lnTo>
                  <a:lnTo>
                    <a:pt x="10489" y="8204"/>
                  </a:lnTo>
                  <a:lnTo>
                    <a:pt x="10388" y="8229"/>
                  </a:lnTo>
                  <a:lnTo>
                    <a:pt x="10286" y="8255"/>
                  </a:lnTo>
                  <a:lnTo>
                    <a:pt x="10185" y="8280"/>
                  </a:lnTo>
                  <a:lnTo>
                    <a:pt x="10083" y="8303"/>
                  </a:lnTo>
                  <a:lnTo>
                    <a:pt x="9980" y="8327"/>
                  </a:lnTo>
                  <a:lnTo>
                    <a:pt x="9877" y="8349"/>
                  </a:lnTo>
                  <a:lnTo>
                    <a:pt x="9774" y="8371"/>
                  </a:lnTo>
                  <a:lnTo>
                    <a:pt x="9760" y="8307"/>
                  </a:lnTo>
                  <a:close/>
                  <a:moveTo>
                    <a:pt x="12813" y="7311"/>
                  </a:moveTo>
                  <a:lnTo>
                    <a:pt x="12903" y="7270"/>
                  </a:lnTo>
                  <a:lnTo>
                    <a:pt x="12992" y="7228"/>
                  </a:lnTo>
                  <a:lnTo>
                    <a:pt x="13080" y="7185"/>
                  </a:lnTo>
                  <a:lnTo>
                    <a:pt x="13167" y="7142"/>
                  </a:lnTo>
                  <a:lnTo>
                    <a:pt x="13254" y="7098"/>
                  </a:lnTo>
                  <a:lnTo>
                    <a:pt x="13340" y="7054"/>
                  </a:lnTo>
                  <a:lnTo>
                    <a:pt x="13426" y="7010"/>
                  </a:lnTo>
                  <a:lnTo>
                    <a:pt x="13511" y="6965"/>
                  </a:lnTo>
                  <a:lnTo>
                    <a:pt x="13595" y="6919"/>
                  </a:lnTo>
                  <a:lnTo>
                    <a:pt x="13678" y="6873"/>
                  </a:lnTo>
                  <a:lnTo>
                    <a:pt x="13760" y="6826"/>
                  </a:lnTo>
                  <a:lnTo>
                    <a:pt x="13841" y="6779"/>
                  </a:lnTo>
                  <a:lnTo>
                    <a:pt x="13923" y="6732"/>
                  </a:lnTo>
                  <a:lnTo>
                    <a:pt x="14003" y="6684"/>
                  </a:lnTo>
                  <a:lnTo>
                    <a:pt x="14083" y="6636"/>
                  </a:lnTo>
                  <a:lnTo>
                    <a:pt x="14161" y="6588"/>
                  </a:lnTo>
                  <a:lnTo>
                    <a:pt x="14239" y="6539"/>
                  </a:lnTo>
                  <a:lnTo>
                    <a:pt x="14316" y="6490"/>
                  </a:lnTo>
                  <a:lnTo>
                    <a:pt x="14393" y="6439"/>
                  </a:lnTo>
                  <a:lnTo>
                    <a:pt x="14468" y="6389"/>
                  </a:lnTo>
                  <a:lnTo>
                    <a:pt x="14543" y="6338"/>
                  </a:lnTo>
                  <a:lnTo>
                    <a:pt x="14618" y="6287"/>
                  </a:lnTo>
                  <a:lnTo>
                    <a:pt x="14690" y="6236"/>
                  </a:lnTo>
                  <a:lnTo>
                    <a:pt x="14763" y="6183"/>
                  </a:lnTo>
                  <a:lnTo>
                    <a:pt x="14835" y="6131"/>
                  </a:lnTo>
                  <a:lnTo>
                    <a:pt x="14905" y="6079"/>
                  </a:lnTo>
                  <a:lnTo>
                    <a:pt x="14975" y="6026"/>
                  </a:lnTo>
                  <a:lnTo>
                    <a:pt x="15044" y="5972"/>
                  </a:lnTo>
                  <a:lnTo>
                    <a:pt x="15113" y="5919"/>
                  </a:lnTo>
                  <a:lnTo>
                    <a:pt x="15179" y="5865"/>
                  </a:lnTo>
                  <a:lnTo>
                    <a:pt x="15246" y="5811"/>
                  </a:lnTo>
                  <a:lnTo>
                    <a:pt x="15311" y="5755"/>
                  </a:lnTo>
                  <a:lnTo>
                    <a:pt x="15353" y="5805"/>
                  </a:lnTo>
                  <a:lnTo>
                    <a:pt x="15287" y="5860"/>
                  </a:lnTo>
                  <a:lnTo>
                    <a:pt x="15220" y="5915"/>
                  </a:lnTo>
                  <a:lnTo>
                    <a:pt x="15153" y="5969"/>
                  </a:lnTo>
                  <a:lnTo>
                    <a:pt x="15084" y="6024"/>
                  </a:lnTo>
                  <a:lnTo>
                    <a:pt x="15015" y="6077"/>
                  </a:lnTo>
                  <a:lnTo>
                    <a:pt x="14944" y="6130"/>
                  </a:lnTo>
                  <a:lnTo>
                    <a:pt x="14872" y="6183"/>
                  </a:lnTo>
                  <a:lnTo>
                    <a:pt x="14801" y="6236"/>
                  </a:lnTo>
                  <a:lnTo>
                    <a:pt x="14728" y="6288"/>
                  </a:lnTo>
                  <a:lnTo>
                    <a:pt x="14654" y="6340"/>
                  </a:lnTo>
                  <a:lnTo>
                    <a:pt x="14580" y="6391"/>
                  </a:lnTo>
                  <a:lnTo>
                    <a:pt x="14504" y="6442"/>
                  </a:lnTo>
                  <a:lnTo>
                    <a:pt x="14428" y="6493"/>
                  </a:lnTo>
                  <a:lnTo>
                    <a:pt x="14352" y="6543"/>
                  </a:lnTo>
                  <a:lnTo>
                    <a:pt x="14274" y="6593"/>
                  </a:lnTo>
                  <a:lnTo>
                    <a:pt x="14195" y="6642"/>
                  </a:lnTo>
                  <a:lnTo>
                    <a:pt x="14116" y="6691"/>
                  </a:lnTo>
                  <a:lnTo>
                    <a:pt x="14037" y="6739"/>
                  </a:lnTo>
                  <a:lnTo>
                    <a:pt x="13956" y="6788"/>
                  </a:lnTo>
                  <a:lnTo>
                    <a:pt x="13874" y="6836"/>
                  </a:lnTo>
                  <a:lnTo>
                    <a:pt x="13792" y="6883"/>
                  </a:lnTo>
                  <a:lnTo>
                    <a:pt x="13709" y="6929"/>
                  </a:lnTo>
                  <a:lnTo>
                    <a:pt x="13625" y="6976"/>
                  </a:lnTo>
                  <a:lnTo>
                    <a:pt x="13540" y="7021"/>
                  </a:lnTo>
                  <a:lnTo>
                    <a:pt x="13456" y="7066"/>
                  </a:lnTo>
                  <a:lnTo>
                    <a:pt x="13370" y="7111"/>
                  </a:lnTo>
                  <a:lnTo>
                    <a:pt x="13284" y="7156"/>
                  </a:lnTo>
                  <a:lnTo>
                    <a:pt x="13196" y="7199"/>
                  </a:lnTo>
                  <a:lnTo>
                    <a:pt x="13108" y="7243"/>
                  </a:lnTo>
                  <a:lnTo>
                    <a:pt x="13020" y="7285"/>
                  </a:lnTo>
                  <a:lnTo>
                    <a:pt x="12931" y="7328"/>
                  </a:lnTo>
                  <a:lnTo>
                    <a:pt x="12841" y="7370"/>
                  </a:lnTo>
                  <a:lnTo>
                    <a:pt x="12813" y="7311"/>
                  </a:lnTo>
                  <a:close/>
                  <a:moveTo>
                    <a:pt x="15333" y="5780"/>
                  </a:moveTo>
                  <a:lnTo>
                    <a:pt x="15311" y="5755"/>
                  </a:lnTo>
                  <a:lnTo>
                    <a:pt x="15317" y="5751"/>
                  </a:lnTo>
                  <a:lnTo>
                    <a:pt x="15322" y="5749"/>
                  </a:lnTo>
                  <a:lnTo>
                    <a:pt x="15329" y="5748"/>
                  </a:lnTo>
                  <a:lnTo>
                    <a:pt x="15335" y="5748"/>
                  </a:lnTo>
                  <a:lnTo>
                    <a:pt x="15341" y="5749"/>
                  </a:lnTo>
                  <a:lnTo>
                    <a:pt x="15347" y="5751"/>
                  </a:lnTo>
                  <a:lnTo>
                    <a:pt x="15352" y="5754"/>
                  </a:lnTo>
                  <a:lnTo>
                    <a:pt x="15357" y="5759"/>
                  </a:lnTo>
                  <a:lnTo>
                    <a:pt x="15361" y="5765"/>
                  </a:lnTo>
                  <a:lnTo>
                    <a:pt x="15363" y="5771"/>
                  </a:lnTo>
                  <a:lnTo>
                    <a:pt x="15364" y="5777"/>
                  </a:lnTo>
                  <a:lnTo>
                    <a:pt x="15364" y="5783"/>
                  </a:lnTo>
                  <a:lnTo>
                    <a:pt x="15363" y="5789"/>
                  </a:lnTo>
                  <a:lnTo>
                    <a:pt x="15361" y="5795"/>
                  </a:lnTo>
                  <a:lnTo>
                    <a:pt x="15358" y="5800"/>
                  </a:lnTo>
                  <a:lnTo>
                    <a:pt x="15353" y="5805"/>
                  </a:lnTo>
                  <a:lnTo>
                    <a:pt x="15333" y="5780"/>
                  </a:lnTo>
                  <a:close/>
                  <a:moveTo>
                    <a:pt x="15348" y="5809"/>
                  </a:moveTo>
                  <a:lnTo>
                    <a:pt x="15229" y="5875"/>
                  </a:lnTo>
                  <a:lnTo>
                    <a:pt x="15108" y="5941"/>
                  </a:lnTo>
                  <a:lnTo>
                    <a:pt x="14985" y="6006"/>
                  </a:lnTo>
                  <a:lnTo>
                    <a:pt x="14861" y="6070"/>
                  </a:lnTo>
                  <a:lnTo>
                    <a:pt x="14735" y="6133"/>
                  </a:lnTo>
                  <a:lnTo>
                    <a:pt x="14607" y="6196"/>
                  </a:lnTo>
                  <a:lnTo>
                    <a:pt x="14479" y="6257"/>
                  </a:lnTo>
                  <a:lnTo>
                    <a:pt x="14349" y="6317"/>
                  </a:lnTo>
                  <a:lnTo>
                    <a:pt x="14217" y="6376"/>
                  </a:lnTo>
                  <a:lnTo>
                    <a:pt x="14083" y="6434"/>
                  </a:lnTo>
                  <a:lnTo>
                    <a:pt x="13948" y="6491"/>
                  </a:lnTo>
                  <a:lnTo>
                    <a:pt x="13812" y="6547"/>
                  </a:lnTo>
                  <a:lnTo>
                    <a:pt x="13674" y="6602"/>
                  </a:lnTo>
                  <a:lnTo>
                    <a:pt x="13535" y="6655"/>
                  </a:lnTo>
                  <a:lnTo>
                    <a:pt x="13394" y="6709"/>
                  </a:lnTo>
                  <a:lnTo>
                    <a:pt x="13253" y="6760"/>
                  </a:lnTo>
                  <a:lnTo>
                    <a:pt x="13230" y="6698"/>
                  </a:lnTo>
                  <a:lnTo>
                    <a:pt x="13372" y="6647"/>
                  </a:lnTo>
                  <a:lnTo>
                    <a:pt x="13512" y="6595"/>
                  </a:lnTo>
                  <a:lnTo>
                    <a:pt x="13651" y="6542"/>
                  </a:lnTo>
                  <a:lnTo>
                    <a:pt x="13788" y="6487"/>
                  </a:lnTo>
                  <a:lnTo>
                    <a:pt x="13923" y="6431"/>
                  </a:lnTo>
                  <a:lnTo>
                    <a:pt x="14057" y="6375"/>
                  </a:lnTo>
                  <a:lnTo>
                    <a:pt x="14190" y="6317"/>
                  </a:lnTo>
                  <a:lnTo>
                    <a:pt x="14322" y="6258"/>
                  </a:lnTo>
                  <a:lnTo>
                    <a:pt x="14452" y="6198"/>
                  </a:lnTo>
                  <a:lnTo>
                    <a:pt x="14580" y="6137"/>
                  </a:lnTo>
                  <a:lnTo>
                    <a:pt x="14707" y="6075"/>
                  </a:lnTo>
                  <a:lnTo>
                    <a:pt x="14831" y="6012"/>
                  </a:lnTo>
                  <a:lnTo>
                    <a:pt x="14955" y="5949"/>
                  </a:lnTo>
                  <a:lnTo>
                    <a:pt x="15077" y="5884"/>
                  </a:lnTo>
                  <a:lnTo>
                    <a:pt x="15198" y="5819"/>
                  </a:lnTo>
                  <a:lnTo>
                    <a:pt x="15316" y="5752"/>
                  </a:lnTo>
                  <a:lnTo>
                    <a:pt x="15348" y="5809"/>
                  </a:lnTo>
                  <a:close/>
                  <a:moveTo>
                    <a:pt x="13253" y="6760"/>
                  </a:moveTo>
                  <a:lnTo>
                    <a:pt x="13114" y="6808"/>
                  </a:lnTo>
                  <a:lnTo>
                    <a:pt x="12975" y="6856"/>
                  </a:lnTo>
                  <a:lnTo>
                    <a:pt x="12834" y="6902"/>
                  </a:lnTo>
                  <a:lnTo>
                    <a:pt x="12691" y="6947"/>
                  </a:lnTo>
                  <a:lnTo>
                    <a:pt x="12548" y="6992"/>
                  </a:lnTo>
                  <a:lnTo>
                    <a:pt x="12404" y="7035"/>
                  </a:lnTo>
                  <a:lnTo>
                    <a:pt x="12259" y="7076"/>
                  </a:lnTo>
                  <a:lnTo>
                    <a:pt x="12111" y="7117"/>
                  </a:lnTo>
                  <a:lnTo>
                    <a:pt x="11964" y="7157"/>
                  </a:lnTo>
                  <a:lnTo>
                    <a:pt x="11815" y="7195"/>
                  </a:lnTo>
                  <a:lnTo>
                    <a:pt x="11665" y="7232"/>
                  </a:lnTo>
                  <a:lnTo>
                    <a:pt x="11514" y="7268"/>
                  </a:lnTo>
                  <a:lnTo>
                    <a:pt x="11362" y="7302"/>
                  </a:lnTo>
                  <a:lnTo>
                    <a:pt x="11209" y="7335"/>
                  </a:lnTo>
                  <a:lnTo>
                    <a:pt x="11055" y="7367"/>
                  </a:lnTo>
                  <a:lnTo>
                    <a:pt x="10900" y="7397"/>
                  </a:lnTo>
                  <a:lnTo>
                    <a:pt x="10888" y="7333"/>
                  </a:lnTo>
                  <a:lnTo>
                    <a:pt x="11042" y="7304"/>
                  </a:lnTo>
                  <a:lnTo>
                    <a:pt x="11196" y="7272"/>
                  </a:lnTo>
                  <a:lnTo>
                    <a:pt x="11348" y="7239"/>
                  </a:lnTo>
                  <a:lnTo>
                    <a:pt x="11500" y="7204"/>
                  </a:lnTo>
                  <a:lnTo>
                    <a:pt x="11650" y="7170"/>
                  </a:lnTo>
                  <a:lnTo>
                    <a:pt x="11798" y="7133"/>
                  </a:lnTo>
                  <a:lnTo>
                    <a:pt x="11947" y="7095"/>
                  </a:lnTo>
                  <a:lnTo>
                    <a:pt x="12094" y="7055"/>
                  </a:lnTo>
                  <a:lnTo>
                    <a:pt x="12240" y="7015"/>
                  </a:lnTo>
                  <a:lnTo>
                    <a:pt x="12385" y="6973"/>
                  </a:lnTo>
                  <a:lnTo>
                    <a:pt x="12529" y="6930"/>
                  </a:lnTo>
                  <a:lnTo>
                    <a:pt x="12672" y="6886"/>
                  </a:lnTo>
                  <a:lnTo>
                    <a:pt x="12813" y="6841"/>
                  </a:lnTo>
                  <a:lnTo>
                    <a:pt x="12954" y="6795"/>
                  </a:lnTo>
                  <a:lnTo>
                    <a:pt x="13093" y="6748"/>
                  </a:lnTo>
                  <a:lnTo>
                    <a:pt x="13230" y="6698"/>
                  </a:lnTo>
                  <a:lnTo>
                    <a:pt x="13253" y="676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0" name="Freeform 14"/>
            <p:cNvSpPr>
              <a:spLocks/>
            </p:cNvSpPr>
            <p:nvPr/>
          </p:nvSpPr>
          <p:spPr bwMode="auto">
            <a:xfrm>
              <a:off x="1193" y="333"/>
              <a:ext cx="974" cy="1316"/>
            </a:xfrm>
            <a:custGeom>
              <a:avLst/>
              <a:gdLst>
                <a:gd name="T0" fmla="*/ 0 w 2927"/>
                <a:gd name="T1" fmla="*/ 0 h 3966"/>
                <a:gd name="T2" fmla="*/ 0 w 2927"/>
                <a:gd name="T3" fmla="*/ 0 h 3966"/>
                <a:gd name="T4" fmla="*/ 0 w 2927"/>
                <a:gd name="T5" fmla="*/ 0 h 3966"/>
                <a:gd name="T6" fmla="*/ 0 w 2927"/>
                <a:gd name="T7" fmla="*/ 0 h 3966"/>
                <a:gd name="T8" fmla="*/ 0 w 2927"/>
                <a:gd name="T9" fmla="*/ 0 h 3966"/>
                <a:gd name="T10" fmla="*/ 0 w 2927"/>
                <a:gd name="T11" fmla="*/ 0 h 3966"/>
                <a:gd name="T12" fmla="*/ 0 w 2927"/>
                <a:gd name="T13" fmla="*/ 0 h 3966"/>
                <a:gd name="T14" fmla="*/ 0 w 2927"/>
                <a:gd name="T15" fmla="*/ 0 h 3966"/>
                <a:gd name="T16" fmla="*/ 0 w 2927"/>
                <a:gd name="T17" fmla="*/ 0 h 3966"/>
                <a:gd name="T18" fmla="*/ 0 w 2927"/>
                <a:gd name="T19" fmla="*/ 0 h 3966"/>
                <a:gd name="T20" fmla="*/ 0 w 2927"/>
                <a:gd name="T21" fmla="*/ 0 h 3966"/>
                <a:gd name="T22" fmla="*/ 0 w 2927"/>
                <a:gd name="T23" fmla="*/ 0 h 3966"/>
                <a:gd name="T24" fmla="*/ 0 w 2927"/>
                <a:gd name="T25" fmla="*/ 0 h 3966"/>
                <a:gd name="T26" fmla="*/ 0 w 2927"/>
                <a:gd name="T27" fmla="*/ 0 h 3966"/>
                <a:gd name="T28" fmla="*/ 0 w 2927"/>
                <a:gd name="T29" fmla="*/ 0 h 3966"/>
                <a:gd name="T30" fmla="*/ 0 w 2927"/>
                <a:gd name="T31" fmla="*/ 0 h 3966"/>
                <a:gd name="T32" fmla="*/ 0 w 2927"/>
                <a:gd name="T33" fmla="*/ 0 h 3966"/>
                <a:gd name="T34" fmla="*/ 0 w 2927"/>
                <a:gd name="T35" fmla="*/ 0 h 3966"/>
                <a:gd name="T36" fmla="*/ 0 w 2927"/>
                <a:gd name="T37" fmla="*/ 0 h 3966"/>
                <a:gd name="T38" fmla="*/ 0 w 2927"/>
                <a:gd name="T39" fmla="*/ 0 h 3966"/>
                <a:gd name="T40" fmla="*/ 0 w 2927"/>
                <a:gd name="T41" fmla="*/ 0 h 3966"/>
                <a:gd name="T42" fmla="*/ 0 w 2927"/>
                <a:gd name="T43" fmla="*/ 0 h 3966"/>
                <a:gd name="T44" fmla="*/ 0 w 2927"/>
                <a:gd name="T45" fmla="*/ 0 h 3966"/>
                <a:gd name="T46" fmla="*/ 0 w 2927"/>
                <a:gd name="T47" fmla="*/ 0 h 3966"/>
                <a:gd name="T48" fmla="*/ 0 w 2927"/>
                <a:gd name="T49" fmla="*/ 0 h 3966"/>
                <a:gd name="T50" fmla="*/ 0 w 2927"/>
                <a:gd name="T51" fmla="*/ 0 h 3966"/>
                <a:gd name="T52" fmla="*/ 0 w 2927"/>
                <a:gd name="T53" fmla="*/ 0 h 3966"/>
                <a:gd name="T54" fmla="*/ 0 w 2927"/>
                <a:gd name="T55" fmla="*/ 0 h 3966"/>
                <a:gd name="T56" fmla="*/ 0 w 2927"/>
                <a:gd name="T57" fmla="*/ 0 h 3966"/>
                <a:gd name="T58" fmla="*/ 0 w 2927"/>
                <a:gd name="T59" fmla="*/ 0 h 3966"/>
                <a:gd name="T60" fmla="*/ 0 w 2927"/>
                <a:gd name="T61" fmla="*/ 0 h 3966"/>
                <a:gd name="T62" fmla="*/ 0 w 2927"/>
                <a:gd name="T63" fmla="*/ 0 h 3966"/>
                <a:gd name="T64" fmla="*/ 0 w 2927"/>
                <a:gd name="T65" fmla="*/ 0 h 3966"/>
                <a:gd name="T66" fmla="*/ 0 w 2927"/>
                <a:gd name="T67" fmla="*/ 0 h 3966"/>
                <a:gd name="T68" fmla="*/ 0 w 2927"/>
                <a:gd name="T69" fmla="*/ 0 h 3966"/>
                <a:gd name="T70" fmla="*/ 0 w 2927"/>
                <a:gd name="T71" fmla="*/ 0 h 3966"/>
                <a:gd name="T72" fmla="*/ 0 w 2927"/>
                <a:gd name="T73" fmla="*/ 0 h 3966"/>
                <a:gd name="T74" fmla="*/ 0 w 2927"/>
                <a:gd name="T75" fmla="*/ 0 h 3966"/>
                <a:gd name="T76" fmla="*/ 0 w 2927"/>
                <a:gd name="T77" fmla="*/ 0 h 3966"/>
                <a:gd name="T78" fmla="*/ 0 w 2927"/>
                <a:gd name="T79" fmla="*/ 0 h 3966"/>
                <a:gd name="T80" fmla="*/ 0 w 2927"/>
                <a:gd name="T81" fmla="*/ 0 h 3966"/>
                <a:gd name="T82" fmla="*/ 0 w 2927"/>
                <a:gd name="T83" fmla="*/ 0 h 3966"/>
                <a:gd name="T84" fmla="*/ 0 w 2927"/>
                <a:gd name="T85" fmla="*/ 0 h 3966"/>
                <a:gd name="T86" fmla="*/ 0 w 2927"/>
                <a:gd name="T87" fmla="*/ 0 h 3966"/>
                <a:gd name="T88" fmla="*/ 0 w 2927"/>
                <a:gd name="T89" fmla="*/ 0 h 3966"/>
                <a:gd name="T90" fmla="*/ 0 w 2927"/>
                <a:gd name="T91" fmla="*/ 0 h 3966"/>
                <a:gd name="T92" fmla="*/ 0 w 2927"/>
                <a:gd name="T93" fmla="*/ 0 h 3966"/>
                <a:gd name="T94" fmla="*/ 0 w 2927"/>
                <a:gd name="T95" fmla="*/ 0 h 3966"/>
                <a:gd name="T96" fmla="*/ 0 w 2927"/>
                <a:gd name="T97" fmla="*/ 0 h 3966"/>
                <a:gd name="T98" fmla="*/ 0 w 2927"/>
                <a:gd name="T99" fmla="*/ 0 h 3966"/>
                <a:gd name="T100" fmla="*/ 0 w 2927"/>
                <a:gd name="T101" fmla="*/ 0 h 3966"/>
                <a:gd name="T102" fmla="*/ 0 w 2927"/>
                <a:gd name="T103" fmla="*/ 0 h 3966"/>
                <a:gd name="T104" fmla="*/ 0 w 2927"/>
                <a:gd name="T105" fmla="*/ 0 h 39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27"/>
                <a:gd name="T160" fmla="*/ 0 h 3966"/>
                <a:gd name="T161" fmla="*/ 2927 w 2927"/>
                <a:gd name="T162" fmla="*/ 3966 h 39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27" h="3966">
                  <a:moveTo>
                    <a:pt x="2729" y="2851"/>
                  </a:moveTo>
                  <a:lnTo>
                    <a:pt x="2751" y="2959"/>
                  </a:lnTo>
                  <a:lnTo>
                    <a:pt x="2772" y="3052"/>
                  </a:lnTo>
                  <a:lnTo>
                    <a:pt x="2792" y="3135"/>
                  </a:lnTo>
                  <a:lnTo>
                    <a:pt x="2812" y="3214"/>
                  </a:lnTo>
                  <a:lnTo>
                    <a:pt x="2833" y="3291"/>
                  </a:lnTo>
                  <a:lnTo>
                    <a:pt x="2859" y="3373"/>
                  </a:lnTo>
                  <a:lnTo>
                    <a:pt x="2887" y="3463"/>
                  </a:lnTo>
                  <a:lnTo>
                    <a:pt x="2922" y="3566"/>
                  </a:lnTo>
                  <a:lnTo>
                    <a:pt x="2927" y="3577"/>
                  </a:lnTo>
                  <a:lnTo>
                    <a:pt x="2867" y="3616"/>
                  </a:lnTo>
                  <a:lnTo>
                    <a:pt x="2807" y="3652"/>
                  </a:lnTo>
                  <a:lnTo>
                    <a:pt x="2746" y="3686"/>
                  </a:lnTo>
                  <a:lnTo>
                    <a:pt x="2687" y="3716"/>
                  </a:lnTo>
                  <a:lnTo>
                    <a:pt x="2628" y="3746"/>
                  </a:lnTo>
                  <a:lnTo>
                    <a:pt x="2569" y="3772"/>
                  </a:lnTo>
                  <a:lnTo>
                    <a:pt x="2512" y="3796"/>
                  </a:lnTo>
                  <a:lnTo>
                    <a:pt x="2455" y="3819"/>
                  </a:lnTo>
                  <a:lnTo>
                    <a:pt x="2398" y="3838"/>
                  </a:lnTo>
                  <a:lnTo>
                    <a:pt x="2344" y="3857"/>
                  </a:lnTo>
                  <a:lnTo>
                    <a:pt x="2290" y="3873"/>
                  </a:lnTo>
                  <a:lnTo>
                    <a:pt x="2238" y="3888"/>
                  </a:lnTo>
                  <a:lnTo>
                    <a:pt x="2187" y="3902"/>
                  </a:lnTo>
                  <a:lnTo>
                    <a:pt x="2136" y="3913"/>
                  </a:lnTo>
                  <a:lnTo>
                    <a:pt x="2089" y="3923"/>
                  </a:lnTo>
                  <a:lnTo>
                    <a:pt x="2042" y="3931"/>
                  </a:lnTo>
                  <a:lnTo>
                    <a:pt x="1998" y="3940"/>
                  </a:lnTo>
                  <a:lnTo>
                    <a:pt x="1956" y="3946"/>
                  </a:lnTo>
                  <a:lnTo>
                    <a:pt x="1916" y="3951"/>
                  </a:lnTo>
                  <a:lnTo>
                    <a:pt x="1878" y="3955"/>
                  </a:lnTo>
                  <a:lnTo>
                    <a:pt x="1809" y="3961"/>
                  </a:lnTo>
                  <a:lnTo>
                    <a:pt x="1750" y="3964"/>
                  </a:lnTo>
                  <a:lnTo>
                    <a:pt x="1702" y="3966"/>
                  </a:lnTo>
                  <a:lnTo>
                    <a:pt x="1666" y="3966"/>
                  </a:lnTo>
                  <a:lnTo>
                    <a:pt x="1642" y="3965"/>
                  </a:lnTo>
                  <a:lnTo>
                    <a:pt x="1633" y="3965"/>
                  </a:lnTo>
                  <a:lnTo>
                    <a:pt x="1541" y="3963"/>
                  </a:lnTo>
                  <a:lnTo>
                    <a:pt x="1452" y="3957"/>
                  </a:lnTo>
                  <a:lnTo>
                    <a:pt x="1364" y="3947"/>
                  </a:lnTo>
                  <a:lnTo>
                    <a:pt x="1279" y="3932"/>
                  </a:lnTo>
                  <a:lnTo>
                    <a:pt x="1196" y="3915"/>
                  </a:lnTo>
                  <a:lnTo>
                    <a:pt x="1116" y="3892"/>
                  </a:lnTo>
                  <a:lnTo>
                    <a:pt x="1038" y="3867"/>
                  </a:lnTo>
                  <a:lnTo>
                    <a:pt x="961" y="3837"/>
                  </a:lnTo>
                  <a:lnTo>
                    <a:pt x="887" y="3804"/>
                  </a:lnTo>
                  <a:lnTo>
                    <a:pt x="817" y="3766"/>
                  </a:lnTo>
                  <a:lnTo>
                    <a:pt x="748" y="3726"/>
                  </a:lnTo>
                  <a:lnTo>
                    <a:pt x="683" y="3680"/>
                  </a:lnTo>
                  <a:lnTo>
                    <a:pt x="619" y="3632"/>
                  </a:lnTo>
                  <a:lnTo>
                    <a:pt x="559" y="3579"/>
                  </a:lnTo>
                  <a:lnTo>
                    <a:pt x="502" y="3523"/>
                  </a:lnTo>
                  <a:lnTo>
                    <a:pt x="446" y="3463"/>
                  </a:lnTo>
                  <a:lnTo>
                    <a:pt x="394" y="3400"/>
                  </a:lnTo>
                  <a:lnTo>
                    <a:pt x="346" y="3332"/>
                  </a:lnTo>
                  <a:lnTo>
                    <a:pt x="300" y="3262"/>
                  </a:lnTo>
                  <a:lnTo>
                    <a:pt x="257" y="3187"/>
                  </a:lnTo>
                  <a:lnTo>
                    <a:pt x="217" y="3108"/>
                  </a:lnTo>
                  <a:lnTo>
                    <a:pt x="181" y="3026"/>
                  </a:lnTo>
                  <a:lnTo>
                    <a:pt x="147" y="2941"/>
                  </a:lnTo>
                  <a:lnTo>
                    <a:pt x="117" y="2852"/>
                  </a:lnTo>
                  <a:lnTo>
                    <a:pt x="90" y="2759"/>
                  </a:lnTo>
                  <a:lnTo>
                    <a:pt x="67" y="2663"/>
                  </a:lnTo>
                  <a:lnTo>
                    <a:pt x="46" y="2563"/>
                  </a:lnTo>
                  <a:lnTo>
                    <a:pt x="30" y="2460"/>
                  </a:lnTo>
                  <a:lnTo>
                    <a:pt x="18" y="2353"/>
                  </a:lnTo>
                  <a:lnTo>
                    <a:pt x="9" y="2243"/>
                  </a:lnTo>
                  <a:lnTo>
                    <a:pt x="3" y="2129"/>
                  </a:lnTo>
                  <a:lnTo>
                    <a:pt x="0" y="2012"/>
                  </a:lnTo>
                  <a:lnTo>
                    <a:pt x="3" y="1901"/>
                  </a:lnTo>
                  <a:lnTo>
                    <a:pt x="9" y="1791"/>
                  </a:lnTo>
                  <a:lnTo>
                    <a:pt x="19" y="1685"/>
                  </a:lnTo>
                  <a:lnTo>
                    <a:pt x="33" y="1580"/>
                  </a:lnTo>
                  <a:lnTo>
                    <a:pt x="52" y="1479"/>
                  </a:lnTo>
                  <a:lnTo>
                    <a:pt x="74" y="1380"/>
                  </a:lnTo>
                  <a:lnTo>
                    <a:pt x="100" y="1283"/>
                  </a:lnTo>
                  <a:lnTo>
                    <a:pt x="129" y="1190"/>
                  </a:lnTo>
                  <a:lnTo>
                    <a:pt x="162" y="1100"/>
                  </a:lnTo>
                  <a:lnTo>
                    <a:pt x="199" y="1012"/>
                  </a:lnTo>
                  <a:lnTo>
                    <a:pt x="239" y="928"/>
                  </a:lnTo>
                  <a:lnTo>
                    <a:pt x="283" y="847"/>
                  </a:lnTo>
                  <a:lnTo>
                    <a:pt x="330" y="769"/>
                  </a:lnTo>
                  <a:lnTo>
                    <a:pt x="380" y="694"/>
                  </a:lnTo>
                  <a:lnTo>
                    <a:pt x="434" y="623"/>
                  </a:lnTo>
                  <a:lnTo>
                    <a:pt x="491" y="555"/>
                  </a:lnTo>
                  <a:lnTo>
                    <a:pt x="552" y="491"/>
                  </a:lnTo>
                  <a:lnTo>
                    <a:pt x="614" y="430"/>
                  </a:lnTo>
                  <a:lnTo>
                    <a:pt x="681" y="373"/>
                  </a:lnTo>
                  <a:lnTo>
                    <a:pt x="750" y="320"/>
                  </a:lnTo>
                  <a:lnTo>
                    <a:pt x="822" y="271"/>
                  </a:lnTo>
                  <a:lnTo>
                    <a:pt x="897" y="224"/>
                  </a:lnTo>
                  <a:lnTo>
                    <a:pt x="974" y="182"/>
                  </a:lnTo>
                  <a:lnTo>
                    <a:pt x="1055" y="146"/>
                  </a:lnTo>
                  <a:lnTo>
                    <a:pt x="1138" y="112"/>
                  </a:lnTo>
                  <a:lnTo>
                    <a:pt x="1224" y="83"/>
                  </a:lnTo>
                  <a:lnTo>
                    <a:pt x="1312" y="58"/>
                  </a:lnTo>
                  <a:lnTo>
                    <a:pt x="1402" y="37"/>
                  </a:lnTo>
                  <a:lnTo>
                    <a:pt x="1495" y="21"/>
                  </a:lnTo>
                  <a:lnTo>
                    <a:pt x="1590" y="9"/>
                  </a:lnTo>
                  <a:lnTo>
                    <a:pt x="1688" y="2"/>
                  </a:lnTo>
                  <a:lnTo>
                    <a:pt x="1788" y="0"/>
                  </a:lnTo>
                  <a:lnTo>
                    <a:pt x="1824" y="0"/>
                  </a:lnTo>
                  <a:lnTo>
                    <a:pt x="1860" y="2"/>
                  </a:lnTo>
                  <a:lnTo>
                    <a:pt x="1896" y="4"/>
                  </a:lnTo>
                  <a:lnTo>
                    <a:pt x="1931" y="8"/>
                  </a:lnTo>
                  <a:lnTo>
                    <a:pt x="1966" y="12"/>
                  </a:lnTo>
                  <a:lnTo>
                    <a:pt x="1999" y="18"/>
                  </a:lnTo>
                  <a:lnTo>
                    <a:pt x="2032" y="25"/>
                  </a:lnTo>
                  <a:lnTo>
                    <a:pt x="2064" y="32"/>
                  </a:lnTo>
                  <a:lnTo>
                    <a:pt x="2095" y="40"/>
                  </a:lnTo>
                  <a:lnTo>
                    <a:pt x="2125" y="49"/>
                  </a:lnTo>
                  <a:lnTo>
                    <a:pt x="2154" y="59"/>
                  </a:lnTo>
                  <a:lnTo>
                    <a:pt x="2181" y="70"/>
                  </a:lnTo>
                  <a:lnTo>
                    <a:pt x="2208" y="81"/>
                  </a:lnTo>
                  <a:lnTo>
                    <a:pt x="2234" y="93"/>
                  </a:lnTo>
                  <a:lnTo>
                    <a:pt x="2257" y="107"/>
                  </a:lnTo>
                  <a:lnTo>
                    <a:pt x="2280" y="121"/>
                  </a:lnTo>
                  <a:lnTo>
                    <a:pt x="2280" y="904"/>
                  </a:lnTo>
                  <a:lnTo>
                    <a:pt x="2250" y="892"/>
                  </a:lnTo>
                  <a:lnTo>
                    <a:pt x="2220" y="881"/>
                  </a:lnTo>
                  <a:lnTo>
                    <a:pt x="2192" y="872"/>
                  </a:lnTo>
                  <a:lnTo>
                    <a:pt x="2163" y="862"/>
                  </a:lnTo>
                  <a:lnTo>
                    <a:pt x="2135" y="855"/>
                  </a:lnTo>
                  <a:lnTo>
                    <a:pt x="2107" y="848"/>
                  </a:lnTo>
                  <a:lnTo>
                    <a:pt x="2079" y="843"/>
                  </a:lnTo>
                  <a:lnTo>
                    <a:pt x="2053" y="838"/>
                  </a:lnTo>
                  <a:lnTo>
                    <a:pt x="2025" y="834"/>
                  </a:lnTo>
                  <a:lnTo>
                    <a:pt x="1997" y="831"/>
                  </a:lnTo>
                  <a:lnTo>
                    <a:pt x="1970" y="828"/>
                  </a:lnTo>
                  <a:lnTo>
                    <a:pt x="1943" y="827"/>
                  </a:lnTo>
                  <a:lnTo>
                    <a:pt x="1916" y="825"/>
                  </a:lnTo>
                  <a:lnTo>
                    <a:pt x="1888" y="825"/>
                  </a:lnTo>
                  <a:lnTo>
                    <a:pt x="1860" y="825"/>
                  </a:lnTo>
                  <a:lnTo>
                    <a:pt x="1832" y="825"/>
                  </a:lnTo>
                  <a:lnTo>
                    <a:pt x="1786" y="828"/>
                  </a:lnTo>
                  <a:lnTo>
                    <a:pt x="1741" y="833"/>
                  </a:lnTo>
                  <a:lnTo>
                    <a:pt x="1697" y="840"/>
                  </a:lnTo>
                  <a:lnTo>
                    <a:pt x="1654" y="850"/>
                  </a:lnTo>
                  <a:lnTo>
                    <a:pt x="1613" y="863"/>
                  </a:lnTo>
                  <a:lnTo>
                    <a:pt x="1572" y="879"/>
                  </a:lnTo>
                  <a:lnTo>
                    <a:pt x="1534" y="896"/>
                  </a:lnTo>
                  <a:lnTo>
                    <a:pt x="1496" y="916"/>
                  </a:lnTo>
                  <a:lnTo>
                    <a:pt x="1460" y="938"/>
                  </a:lnTo>
                  <a:lnTo>
                    <a:pt x="1425" y="963"/>
                  </a:lnTo>
                  <a:lnTo>
                    <a:pt x="1392" y="989"/>
                  </a:lnTo>
                  <a:lnTo>
                    <a:pt x="1360" y="1018"/>
                  </a:lnTo>
                  <a:lnTo>
                    <a:pt x="1329" y="1049"/>
                  </a:lnTo>
                  <a:lnTo>
                    <a:pt x="1300" y="1082"/>
                  </a:lnTo>
                  <a:lnTo>
                    <a:pt x="1272" y="1116"/>
                  </a:lnTo>
                  <a:lnTo>
                    <a:pt x="1245" y="1153"/>
                  </a:lnTo>
                  <a:lnTo>
                    <a:pt x="1221" y="1192"/>
                  </a:lnTo>
                  <a:lnTo>
                    <a:pt x="1197" y="1233"/>
                  </a:lnTo>
                  <a:lnTo>
                    <a:pt x="1176" y="1276"/>
                  </a:lnTo>
                  <a:lnTo>
                    <a:pt x="1155" y="1320"/>
                  </a:lnTo>
                  <a:lnTo>
                    <a:pt x="1137" y="1367"/>
                  </a:lnTo>
                  <a:lnTo>
                    <a:pt x="1120" y="1415"/>
                  </a:lnTo>
                  <a:lnTo>
                    <a:pt x="1104" y="1465"/>
                  </a:lnTo>
                  <a:lnTo>
                    <a:pt x="1090" y="1516"/>
                  </a:lnTo>
                  <a:lnTo>
                    <a:pt x="1078" y="1569"/>
                  </a:lnTo>
                  <a:lnTo>
                    <a:pt x="1066" y="1623"/>
                  </a:lnTo>
                  <a:lnTo>
                    <a:pt x="1057" y="1680"/>
                  </a:lnTo>
                  <a:lnTo>
                    <a:pt x="1049" y="1737"/>
                  </a:lnTo>
                  <a:lnTo>
                    <a:pt x="1044" y="1795"/>
                  </a:lnTo>
                  <a:lnTo>
                    <a:pt x="1039" y="1856"/>
                  </a:lnTo>
                  <a:lnTo>
                    <a:pt x="1037" y="1917"/>
                  </a:lnTo>
                  <a:lnTo>
                    <a:pt x="1036" y="1981"/>
                  </a:lnTo>
                  <a:lnTo>
                    <a:pt x="1037" y="2045"/>
                  </a:lnTo>
                  <a:lnTo>
                    <a:pt x="1039" y="2109"/>
                  </a:lnTo>
                  <a:lnTo>
                    <a:pt x="1044" y="2170"/>
                  </a:lnTo>
                  <a:lnTo>
                    <a:pt x="1049" y="2230"/>
                  </a:lnTo>
                  <a:lnTo>
                    <a:pt x="1057" y="2289"/>
                  </a:lnTo>
                  <a:lnTo>
                    <a:pt x="1066" y="2345"/>
                  </a:lnTo>
                  <a:lnTo>
                    <a:pt x="1077" y="2400"/>
                  </a:lnTo>
                  <a:lnTo>
                    <a:pt x="1089" y="2454"/>
                  </a:lnTo>
                  <a:lnTo>
                    <a:pt x="1103" y="2505"/>
                  </a:lnTo>
                  <a:lnTo>
                    <a:pt x="1119" y="2554"/>
                  </a:lnTo>
                  <a:lnTo>
                    <a:pt x="1136" y="2602"/>
                  </a:lnTo>
                  <a:lnTo>
                    <a:pt x="1154" y="2647"/>
                  </a:lnTo>
                  <a:lnTo>
                    <a:pt x="1175" y="2691"/>
                  </a:lnTo>
                  <a:lnTo>
                    <a:pt x="1196" y="2733"/>
                  </a:lnTo>
                  <a:lnTo>
                    <a:pt x="1219" y="2773"/>
                  </a:lnTo>
                  <a:lnTo>
                    <a:pt x="1243" y="2810"/>
                  </a:lnTo>
                  <a:lnTo>
                    <a:pt x="1270" y="2846"/>
                  </a:lnTo>
                  <a:lnTo>
                    <a:pt x="1297" y="2880"/>
                  </a:lnTo>
                  <a:lnTo>
                    <a:pt x="1325" y="2911"/>
                  </a:lnTo>
                  <a:lnTo>
                    <a:pt x="1356" y="2940"/>
                  </a:lnTo>
                  <a:lnTo>
                    <a:pt x="1388" y="2968"/>
                  </a:lnTo>
                  <a:lnTo>
                    <a:pt x="1420" y="2992"/>
                  </a:lnTo>
                  <a:lnTo>
                    <a:pt x="1454" y="3015"/>
                  </a:lnTo>
                  <a:lnTo>
                    <a:pt x="1489" y="3035"/>
                  </a:lnTo>
                  <a:lnTo>
                    <a:pt x="1526" y="3053"/>
                  </a:lnTo>
                  <a:lnTo>
                    <a:pt x="1564" y="3069"/>
                  </a:lnTo>
                  <a:lnTo>
                    <a:pt x="1602" y="3082"/>
                  </a:lnTo>
                  <a:lnTo>
                    <a:pt x="1643" y="3093"/>
                  </a:lnTo>
                  <a:lnTo>
                    <a:pt x="1684" y="3102"/>
                  </a:lnTo>
                  <a:lnTo>
                    <a:pt x="1727" y="3108"/>
                  </a:lnTo>
                  <a:lnTo>
                    <a:pt x="1771" y="3111"/>
                  </a:lnTo>
                  <a:lnTo>
                    <a:pt x="1816" y="3112"/>
                  </a:lnTo>
                  <a:lnTo>
                    <a:pt x="1860" y="3111"/>
                  </a:lnTo>
                  <a:lnTo>
                    <a:pt x="1905" y="3108"/>
                  </a:lnTo>
                  <a:lnTo>
                    <a:pt x="1950" y="3104"/>
                  </a:lnTo>
                  <a:lnTo>
                    <a:pt x="1997" y="3098"/>
                  </a:lnTo>
                  <a:lnTo>
                    <a:pt x="2046" y="3090"/>
                  </a:lnTo>
                  <a:lnTo>
                    <a:pt x="2097" y="3079"/>
                  </a:lnTo>
                  <a:lnTo>
                    <a:pt x="2149" y="3067"/>
                  </a:lnTo>
                  <a:lnTo>
                    <a:pt x="2202" y="3053"/>
                  </a:lnTo>
                  <a:lnTo>
                    <a:pt x="2258" y="3036"/>
                  </a:lnTo>
                  <a:lnTo>
                    <a:pt x="2317" y="3018"/>
                  </a:lnTo>
                  <a:lnTo>
                    <a:pt x="2378" y="2996"/>
                  </a:lnTo>
                  <a:lnTo>
                    <a:pt x="2442" y="2973"/>
                  </a:lnTo>
                  <a:lnTo>
                    <a:pt x="2509" y="2946"/>
                  </a:lnTo>
                  <a:lnTo>
                    <a:pt x="2578" y="2918"/>
                  </a:lnTo>
                  <a:lnTo>
                    <a:pt x="2652" y="2886"/>
                  </a:lnTo>
                  <a:lnTo>
                    <a:pt x="2729" y="2851"/>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1" name="Freeform 15"/>
            <p:cNvSpPr>
              <a:spLocks/>
            </p:cNvSpPr>
            <p:nvPr/>
          </p:nvSpPr>
          <p:spPr bwMode="auto">
            <a:xfrm>
              <a:off x="2035" y="0"/>
              <a:ext cx="895" cy="1650"/>
            </a:xfrm>
            <a:custGeom>
              <a:avLst/>
              <a:gdLst>
                <a:gd name="T0" fmla="*/ 0 w 2680"/>
                <a:gd name="T1" fmla="*/ 0 h 4957"/>
                <a:gd name="T2" fmla="*/ 0 w 2680"/>
                <a:gd name="T3" fmla="*/ 0 h 4957"/>
                <a:gd name="T4" fmla="*/ 0 w 2680"/>
                <a:gd name="T5" fmla="*/ 0 h 4957"/>
                <a:gd name="T6" fmla="*/ 0 w 2680"/>
                <a:gd name="T7" fmla="*/ 0 h 4957"/>
                <a:gd name="T8" fmla="*/ 0 w 2680"/>
                <a:gd name="T9" fmla="*/ 0 h 4957"/>
                <a:gd name="T10" fmla="*/ 0 w 2680"/>
                <a:gd name="T11" fmla="*/ 0 h 4957"/>
                <a:gd name="T12" fmla="*/ 0 w 2680"/>
                <a:gd name="T13" fmla="*/ 0 h 4957"/>
                <a:gd name="T14" fmla="*/ 0 w 2680"/>
                <a:gd name="T15" fmla="*/ 0 h 4957"/>
                <a:gd name="T16" fmla="*/ 0 w 2680"/>
                <a:gd name="T17" fmla="*/ 0 h 4957"/>
                <a:gd name="T18" fmla="*/ 0 w 2680"/>
                <a:gd name="T19" fmla="*/ 0 h 4957"/>
                <a:gd name="T20" fmla="*/ 0 w 2680"/>
                <a:gd name="T21" fmla="*/ 0 h 4957"/>
                <a:gd name="T22" fmla="*/ 0 w 2680"/>
                <a:gd name="T23" fmla="*/ 0 h 4957"/>
                <a:gd name="T24" fmla="*/ 0 w 2680"/>
                <a:gd name="T25" fmla="*/ 0 h 4957"/>
                <a:gd name="T26" fmla="*/ 0 w 2680"/>
                <a:gd name="T27" fmla="*/ 0 h 4957"/>
                <a:gd name="T28" fmla="*/ 0 w 2680"/>
                <a:gd name="T29" fmla="*/ 0 h 4957"/>
                <a:gd name="T30" fmla="*/ 0 w 2680"/>
                <a:gd name="T31" fmla="*/ 0 h 4957"/>
                <a:gd name="T32" fmla="*/ 0 w 2680"/>
                <a:gd name="T33" fmla="*/ 0 h 4957"/>
                <a:gd name="T34" fmla="*/ 0 w 2680"/>
                <a:gd name="T35" fmla="*/ 0 h 4957"/>
                <a:gd name="T36" fmla="*/ 0 w 2680"/>
                <a:gd name="T37" fmla="*/ 0 h 4957"/>
                <a:gd name="T38" fmla="*/ 0 w 2680"/>
                <a:gd name="T39" fmla="*/ 0 h 4957"/>
                <a:gd name="T40" fmla="*/ 0 w 2680"/>
                <a:gd name="T41" fmla="*/ 0 h 4957"/>
                <a:gd name="T42" fmla="*/ 0 w 2680"/>
                <a:gd name="T43" fmla="*/ 0 h 4957"/>
                <a:gd name="T44" fmla="*/ 0 w 2680"/>
                <a:gd name="T45" fmla="*/ 0 h 4957"/>
                <a:gd name="T46" fmla="*/ 0 w 2680"/>
                <a:gd name="T47" fmla="*/ 0 h 4957"/>
                <a:gd name="T48" fmla="*/ 0 w 2680"/>
                <a:gd name="T49" fmla="*/ 0 h 4957"/>
                <a:gd name="T50" fmla="*/ 0 w 2680"/>
                <a:gd name="T51" fmla="*/ 0 h 4957"/>
                <a:gd name="T52" fmla="*/ 0 w 2680"/>
                <a:gd name="T53" fmla="*/ 0 h 4957"/>
                <a:gd name="T54" fmla="*/ 0 w 2680"/>
                <a:gd name="T55" fmla="*/ 0 h 4957"/>
                <a:gd name="T56" fmla="*/ 0 w 2680"/>
                <a:gd name="T57" fmla="*/ 0 h 4957"/>
                <a:gd name="T58" fmla="*/ 0 w 2680"/>
                <a:gd name="T59" fmla="*/ 0 h 4957"/>
                <a:gd name="T60" fmla="*/ 0 w 2680"/>
                <a:gd name="T61" fmla="*/ 0 h 4957"/>
                <a:gd name="T62" fmla="*/ 0 w 2680"/>
                <a:gd name="T63" fmla="*/ 0 h 4957"/>
                <a:gd name="T64" fmla="*/ 0 w 2680"/>
                <a:gd name="T65" fmla="*/ 0 h 4957"/>
                <a:gd name="T66" fmla="*/ 0 w 2680"/>
                <a:gd name="T67" fmla="*/ 0 h 4957"/>
                <a:gd name="T68" fmla="*/ 0 w 2680"/>
                <a:gd name="T69" fmla="*/ 0 h 4957"/>
                <a:gd name="T70" fmla="*/ 0 w 2680"/>
                <a:gd name="T71" fmla="*/ 0 h 4957"/>
                <a:gd name="T72" fmla="*/ 0 w 2680"/>
                <a:gd name="T73" fmla="*/ 0 h 4957"/>
                <a:gd name="T74" fmla="*/ 0 w 2680"/>
                <a:gd name="T75" fmla="*/ 0 h 4957"/>
                <a:gd name="T76" fmla="*/ 0 w 2680"/>
                <a:gd name="T77" fmla="*/ 0 h 4957"/>
                <a:gd name="T78" fmla="*/ 0 w 2680"/>
                <a:gd name="T79" fmla="*/ 0 h 4957"/>
                <a:gd name="T80" fmla="*/ 0 w 2680"/>
                <a:gd name="T81" fmla="*/ 0 h 4957"/>
                <a:gd name="T82" fmla="*/ 0 w 2680"/>
                <a:gd name="T83" fmla="*/ 0 h 4957"/>
                <a:gd name="T84" fmla="*/ 0 w 2680"/>
                <a:gd name="T85" fmla="*/ 0 h 4957"/>
                <a:gd name="T86" fmla="*/ 0 w 2680"/>
                <a:gd name="T87" fmla="*/ 0 h 4957"/>
                <a:gd name="T88" fmla="*/ 0 w 2680"/>
                <a:gd name="T89" fmla="*/ 0 h 4957"/>
                <a:gd name="T90" fmla="*/ 0 w 2680"/>
                <a:gd name="T91" fmla="*/ 0 h 4957"/>
                <a:gd name="T92" fmla="*/ 0 w 2680"/>
                <a:gd name="T93" fmla="*/ 0 h 4957"/>
                <a:gd name="T94" fmla="*/ 0 w 2680"/>
                <a:gd name="T95" fmla="*/ 0 h 4957"/>
                <a:gd name="T96" fmla="*/ 0 w 2680"/>
                <a:gd name="T97" fmla="*/ 0 h 4957"/>
                <a:gd name="T98" fmla="*/ 0 w 2680"/>
                <a:gd name="T99" fmla="*/ 0 h 4957"/>
                <a:gd name="T100" fmla="*/ 0 w 2680"/>
                <a:gd name="T101" fmla="*/ 0 h 4957"/>
                <a:gd name="T102" fmla="*/ 0 w 2680"/>
                <a:gd name="T103" fmla="*/ 0 h 4957"/>
                <a:gd name="T104" fmla="*/ 0 w 2680"/>
                <a:gd name="T105" fmla="*/ 0 h 49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80"/>
                <a:gd name="T160" fmla="*/ 0 h 4957"/>
                <a:gd name="T161" fmla="*/ 2680 w 2680"/>
                <a:gd name="T162" fmla="*/ 4957 h 49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80" h="4957">
                  <a:moveTo>
                    <a:pt x="1505" y="0"/>
                  </a:moveTo>
                  <a:lnTo>
                    <a:pt x="1505" y="1134"/>
                  </a:lnTo>
                  <a:lnTo>
                    <a:pt x="2680" y="1135"/>
                  </a:lnTo>
                  <a:lnTo>
                    <a:pt x="2680" y="1876"/>
                  </a:lnTo>
                  <a:lnTo>
                    <a:pt x="1505" y="1875"/>
                  </a:lnTo>
                  <a:lnTo>
                    <a:pt x="1505" y="3531"/>
                  </a:lnTo>
                  <a:lnTo>
                    <a:pt x="1506" y="3572"/>
                  </a:lnTo>
                  <a:lnTo>
                    <a:pt x="1507" y="3612"/>
                  </a:lnTo>
                  <a:lnTo>
                    <a:pt x="1510" y="3650"/>
                  </a:lnTo>
                  <a:lnTo>
                    <a:pt x="1513" y="3685"/>
                  </a:lnTo>
                  <a:lnTo>
                    <a:pt x="1519" y="3719"/>
                  </a:lnTo>
                  <a:lnTo>
                    <a:pt x="1525" y="3751"/>
                  </a:lnTo>
                  <a:lnTo>
                    <a:pt x="1531" y="3782"/>
                  </a:lnTo>
                  <a:lnTo>
                    <a:pt x="1538" y="3810"/>
                  </a:lnTo>
                  <a:lnTo>
                    <a:pt x="1546" y="3838"/>
                  </a:lnTo>
                  <a:lnTo>
                    <a:pt x="1555" y="3863"/>
                  </a:lnTo>
                  <a:lnTo>
                    <a:pt x="1566" y="3887"/>
                  </a:lnTo>
                  <a:lnTo>
                    <a:pt x="1576" y="3909"/>
                  </a:lnTo>
                  <a:lnTo>
                    <a:pt x="1587" y="3930"/>
                  </a:lnTo>
                  <a:lnTo>
                    <a:pt x="1599" y="3950"/>
                  </a:lnTo>
                  <a:lnTo>
                    <a:pt x="1613" y="3967"/>
                  </a:lnTo>
                  <a:lnTo>
                    <a:pt x="1626" y="3983"/>
                  </a:lnTo>
                  <a:lnTo>
                    <a:pt x="1639" y="3999"/>
                  </a:lnTo>
                  <a:lnTo>
                    <a:pt x="1654" y="4013"/>
                  </a:lnTo>
                  <a:lnTo>
                    <a:pt x="1669" y="4025"/>
                  </a:lnTo>
                  <a:lnTo>
                    <a:pt x="1684" y="4037"/>
                  </a:lnTo>
                  <a:lnTo>
                    <a:pt x="1701" y="4048"/>
                  </a:lnTo>
                  <a:lnTo>
                    <a:pt x="1717" y="4056"/>
                  </a:lnTo>
                  <a:lnTo>
                    <a:pt x="1733" y="4064"/>
                  </a:lnTo>
                  <a:lnTo>
                    <a:pt x="1751" y="4071"/>
                  </a:lnTo>
                  <a:lnTo>
                    <a:pt x="1768" y="4078"/>
                  </a:lnTo>
                  <a:lnTo>
                    <a:pt x="1786" y="4083"/>
                  </a:lnTo>
                  <a:lnTo>
                    <a:pt x="1803" y="4087"/>
                  </a:lnTo>
                  <a:lnTo>
                    <a:pt x="1821" y="4091"/>
                  </a:lnTo>
                  <a:lnTo>
                    <a:pt x="1840" y="4093"/>
                  </a:lnTo>
                  <a:lnTo>
                    <a:pt x="1858" y="4095"/>
                  </a:lnTo>
                  <a:lnTo>
                    <a:pt x="1877" y="4096"/>
                  </a:lnTo>
                  <a:lnTo>
                    <a:pt x="1895" y="4096"/>
                  </a:lnTo>
                  <a:lnTo>
                    <a:pt x="1910" y="4096"/>
                  </a:lnTo>
                  <a:lnTo>
                    <a:pt x="1926" y="4094"/>
                  </a:lnTo>
                  <a:lnTo>
                    <a:pt x="1942" y="4092"/>
                  </a:lnTo>
                  <a:lnTo>
                    <a:pt x="1958" y="4088"/>
                  </a:lnTo>
                  <a:lnTo>
                    <a:pt x="1993" y="4079"/>
                  </a:lnTo>
                  <a:lnTo>
                    <a:pt x="2030" y="4066"/>
                  </a:lnTo>
                  <a:lnTo>
                    <a:pt x="2068" y="4053"/>
                  </a:lnTo>
                  <a:lnTo>
                    <a:pt x="2109" y="4038"/>
                  </a:lnTo>
                  <a:lnTo>
                    <a:pt x="2150" y="4021"/>
                  </a:lnTo>
                  <a:lnTo>
                    <a:pt x="2194" y="4005"/>
                  </a:lnTo>
                  <a:lnTo>
                    <a:pt x="2198" y="4019"/>
                  </a:lnTo>
                  <a:lnTo>
                    <a:pt x="2210" y="4061"/>
                  </a:lnTo>
                  <a:lnTo>
                    <a:pt x="2231" y="4127"/>
                  </a:lnTo>
                  <a:lnTo>
                    <a:pt x="2258" y="4213"/>
                  </a:lnTo>
                  <a:lnTo>
                    <a:pt x="2276" y="4263"/>
                  </a:lnTo>
                  <a:lnTo>
                    <a:pt x="2294" y="4316"/>
                  </a:lnTo>
                  <a:lnTo>
                    <a:pt x="2314" y="4374"/>
                  </a:lnTo>
                  <a:lnTo>
                    <a:pt x="2337" y="4435"/>
                  </a:lnTo>
                  <a:lnTo>
                    <a:pt x="2361" y="4498"/>
                  </a:lnTo>
                  <a:lnTo>
                    <a:pt x="2388" y="4564"/>
                  </a:lnTo>
                  <a:lnTo>
                    <a:pt x="2417" y="4633"/>
                  </a:lnTo>
                  <a:lnTo>
                    <a:pt x="2446" y="4702"/>
                  </a:lnTo>
                  <a:lnTo>
                    <a:pt x="2376" y="4738"/>
                  </a:lnTo>
                  <a:lnTo>
                    <a:pt x="2308" y="4771"/>
                  </a:lnTo>
                  <a:lnTo>
                    <a:pt x="2244" y="4801"/>
                  </a:lnTo>
                  <a:lnTo>
                    <a:pt x="2182" y="4827"/>
                  </a:lnTo>
                  <a:lnTo>
                    <a:pt x="2122" y="4851"/>
                  </a:lnTo>
                  <a:lnTo>
                    <a:pt x="2065" y="4871"/>
                  </a:lnTo>
                  <a:lnTo>
                    <a:pt x="2009" y="4890"/>
                  </a:lnTo>
                  <a:lnTo>
                    <a:pt x="1953" y="4905"/>
                  </a:lnTo>
                  <a:lnTo>
                    <a:pt x="1900" y="4918"/>
                  </a:lnTo>
                  <a:lnTo>
                    <a:pt x="1848" y="4930"/>
                  </a:lnTo>
                  <a:lnTo>
                    <a:pt x="1797" y="4939"/>
                  </a:lnTo>
                  <a:lnTo>
                    <a:pt x="1747" y="4946"/>
                  </a:lnTo>
                  <a:lnTo>
                    <a:pt x="1695" y="4951"/>
                  </a:lnTo>
                  <a:lnTo>
                    <a:pt x="1645" y="4954"/>
                  </a:lnTo>
                  <a:lnTo>
                    <a:pt x="1595" y="4956"/>
                  </a:lnTo>
                  <a:lnTo>
                    <a:pt x="1545" y="4957"/>
                  </a:lnTo>
                  <a:lnTo>
                    <a:pt x="1489" y="4956"/>
                  </a:lnTo>
                  <a:lnTo>
                    <a:pt x="1434" y="4953"/>
                  </a:lnTo>
                  <a:lnTo>
                    <a:pt x="1379" y="4949"/>
                  </a:lnTo>
                  <a:lnTo>
                    <a:pt x="1326" y="4943"/>
                  </a:lnTo>
                  <a:lnTo>
                    <a:pt x="1300" y="4940"/>
                  </a:lnTo>
                  <a:lnTo>
                    <a:pt x="1274" y="4935"/>
                  </a:lnTo>
                  <a:lnTo>
                    <a:pt x="1248" y="4931"/>
                  </a:lnTo>
                  <a:lnTo>
                    <a:pt x="1223" y="4925"/>
                  </a:lnTo>
                  <a:lnTo>
                    <a:pt x="1198" y="4919"/>
                  </a:lnTo>
                  <a:lnTo>
                    <a:pt x="1174" y="4913"/>
                  </a:lnTo>
                  <a:lnTo>
                    <a:pt x="1149" y="4906"/>
                  </a:lnTo>
                  <a:lnTo>
                    <a:pt x="1125" y="4899"/>
                  </a:lnTo>
                  <a:lnTo>
                    <a:pt x="1101" y="4892"/>
                  </a:lnTo>
                  <a:lnTo>
                    <a:pt x="1078" y="4883"/>
                  </a:lnTo>
                  <a:lnTo>
                    <a:pt x="1055" y="4874"/>
                  </a:lnTo>
                  <a:lnTo>
                    <a:pt x="1033" y="4865"/>
                  </a:lnTo>
                  <a:lnTo>
                    <a:pt x="1010" y="4856"/>
                  </a:lnTo>
                  <a:lnTo>
                    <a:pt x="988" y="4845"/>
                  </a:lnTo>
                  <a:lnTo>
                    <a:pt x="966" y="4834"/>
                  </a:lnTo>
                  <a:lnTo>
                    <a:pt x="945" y="4822"/>
                  </a:lnTo>
                  <a:lnTo>
                    <a:pt x="924" y="4811"/>
                  </a:lnTo>
                  <a:lnTo>
                    <a:pt x="904" y="4797"/>
                  </a:lnTo>
                  <a:lnTo>
                    <a:pt x="883" y="4785"/>
                  </a:lnTo>
                  <a:lnTo>
                    <a:pt x="864" y="4771"/>
                  </a:lnTo>
                  <a:lnTo>
                    <a:pt x="844" y="4757"/>
                  </a:lnTo>
                  <a:lnTo>
                    <a:pt x="825" y="4742"/>
                  </a:lnTo>
                  <a:lnTo>
                    <a:pt x="807" y="4726"/>
                  </a:lnTo>
                  <a:lnTo>
                    <a:pt x="789" y="4710"/>
                  </a:lnTo>
                  <a:lnTo>
                    <a:pt x="770" y="4690"/>
                  </a:lnTo>
                  <a:lnTo>
                    <a:pt x="751" y="4670"/>
                  </a:lnTo>
                  <a:lnTo>
                    <a:pt x="733" y="4649"/>
                  </a:lnTo>
                  <a:lnTo>
                    <a:pt x="715" y="4627"/>
                  </a:lnTo>
                  <a:lnTo>
                    <a:pt x="698" y="4606"/>
                  </a:lnTo>
                  <a:lnTo>
                    <a:pt x="682" y="4582"/>
                  </a:lnTo>
                  <a:lnTo>
                    <a:pt x="665" y="4559"/>
                  </a:lnTo>
                  <a:lnTo>
                    <a:pt x="650" y="4534"/>
                  </a:lnTo>
                  <a:lnTo>
                    <a:pt x="636" y="4509"/>
                  </a:lnTo>
                  <a:lnTo>
                    <a:pt x="621" y="4483"/>
                  </a:lnTo>
                  <a:lnTo>
                    <a:pt x="608" y="4455"/>
                  </a:lnTo>
                  <a:lnTo>
                    <a:pt x="595" y="4428"/>
                  </a:lnTo>
                  <a:lnTo>
                    <a:pt x="582" y="4398"/>
                  </a:lnTo>
                  <a:lnTo>
                    <a:pt x="570" y="4368"/>
                  </a:lnTo>
                  <a:lnTo>
                    <a:pt x="559" y="4337"/>
                  </a:lnTo>
                  <a:lnTo>
                    <a:pt x="548" y="4305"/>
                  </a:lnTo>
                  <a:lnTo>
                    <a:pt x="537" y="4271"/>
                  </a:lnTo>
                  <a:lnTo>
                    <a:pt x="528" y="4236"/>
                  </a:lnTo>
                  <a:lnTo>
                    <a:pt x="519" y="4199"/>
                  </a:lnTo>
                  <a:lnTo>
                    <a:pt x="511" y="4163"/>
                  </a:lnTo>
                  <a:lnTo>
                    <a:pt x="504" y="4124"/>
                  </a:lnTo>
                  <a:lnTo>
                    <a:pt x="497" y="4083"/>
                  </a:lnTo>
                  <a:lnTo>
                    <a:pt x="490" y="4042"/>
                  </a:lnTo>
                  <a:lnTo>
                    <a:pt x="484" y="3999"/>
                  </a:lnTo>
                  <a:lnTo>
                    <a:pt x="479" y="3954"/>
                  </a:lnTo>
                  <a:lnTo>
                    <a:pt x="475" y="3908"/>
                  </a:lnTo>
                  <a:lnTo>
                    <a:pt x="471" y="3859"/>
                  </a:lnTo>
                  <a:lnTo>
                    <a:pt x="468" y="3810"/>
                  </a:lnTo>
                  <a:lnTo>
                    <a:pt x="466" y="3759"/>
                  </a:lnTo>
                  <a:lnTo>
                    <a:pt x="464" y="3706"/>
                  </a:lnTo>
                  <a:lnTo>
                    <a:pt x="463" y="3651"/>
                  </a:lnTo>
                  <a:lnTo>
                    <a:pt x="463" y="3594"/>
                  </a:lnTo>
                  <a:lnTo>
                    <a:pt x="463" y="1875"/>
                  </a:lnTo>
                  <a:lnTo>
                    <a:pt x="0" y="1875"/>
                  </a:lnTo>
                  <a:lnTo>
                    <a:pt x="0" y="1134"/>
                  </a:lnTo>
                  <a:lnTo>
                    <a:pt x="463" y="1134"/>
                  </a:lnTo>
                  <a:lnTo>
                    <a:pt x="463" y="327"/>
                  </a:lnTo>
                  <a:lnTo>
                    <a:pt x="468" y="325"/>
                  </a:lnTo>
                  <a:lnTo>
                    <a:pt x="482" y="317"/>
                  </a:lnTo>
                  <a:lnTo>
                    <a:pt x="507" y="307"/>
                  </a:lnTo>
                  <a:lnTo>
                    <a:pt x="541" y="293"/>
                  </a:lnTo>
                  <a:lnTo>
                    <a:pt x="582" y="274"/>
                  </a:lnTo>
                  <a:lnTo>
                    <a:pt x="633" y="255"/>
                  </a:lnTo>
                  <a:lnTo>
                    <a:pt x="691" y="232"/>
                  </a:lnTo>
                  <a:lnTo>
                    <a:pt x="757" y="208"/>
                  </a:lnTo>
                  <a:lnTo>
                    <a:pt x="830" y="182"/>
                  </a:lnTo>
                  <a:lnTo>
                    <a:pt x="910" y="156"/>
                  </a:lnTo>
                  <a:lnTo>
                    <a:pt x="996" y="128"/>
                  </a:lnTo>
                  <a:lnTo>
                    <a:pt x="1087" y="101"/>
                  </a:lnTo>
                  <a:lnTo>
                    <a:pt x="1135" y="87"/>
                  </a:lnTo>
                  <a:lnTo>
                    <a:pt x="1185" y="74"/>
                  </a:lnTo>
                  <a:lnTo>
                    <a:pt x="1235" y="60"/>
                  </a:lnTo>
                  <a:lnTo>
                    <a:pt x="1287" y="48"/>
                  </a:lnTo>
                  <a:lnTo>
                    <a:pt x="1339" y="36"/>
                  </a:lnTo>
                  <a:lnTo>
                    <a:pt x="1394" y="24"/>
                  </a:lnTo>
                  <a:lnTo>
                    <a:pt x="1449" y="11"/>
                  </a:lnTo>
                  <a:lnTo>
                    <a:pt x="1505"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2" name="Freeform 16"/>
            <p:cNvSpPr>
              <a:spLocks noEditPoints="1"/>
            </p:cNvSpPr>
            <p:nvPr/>
          </p:nvSpPr>
          <p:spPr bwMode="auto">
            <a:xfrm>
              <a:off x="2851" y="316"/>
              <a:ext cx="1009" cy="1343"/>
            </a:xfrm>
            <a:custGeom>
              <a:avLst/>
              <a:gdLst>
                <a:gd name="T0" fmla="*/ 0 w 3028"/>
                <a:gd name="T1" fmla="*/ 0 h 4024"/>
                <a:gd name="T2" fmla="*/ 0 w 3028"/>
                <a:gd name="T3" fmla="*/ 0 h 4024"/>
                <a:gd name="T4" fmla="*/ 0 w 3028"/>
                <a:gd name="T5" fmla="*/ 0 h 4024"/>
                <a:gd name="T6" fmla="*/ 0 w 3028"/>
                <a:gd name="T7" fmla="*/ 0 h 4024"/>
                <a:gd name="T8" fmla="*/ 0 w 3028"/>
                <a:gd name="T9" fmla="*/ 0 h 4024"/>
                <a:gd name="T10" fmla="*/ 0 w 3028"/>
                <a:gd name="T11" fmla="*/ 0 h 4024"/>
                <a:gd name="T12" fmla="*/ 0 w 3028"/>
                <a:gd name="T13" fmla="*/ 0 h 4024"/>
                <a:gd name="T14" fmla="*/ 0 w 3028"/>
                <a:gd name="T15" fmla="*/ 0 h 4024"/>
                <a:gd name="T16" fmla="*/ 0 w 3028"/>
                <a:gd name="T17" fmla="*/ 0 h 4024"/>
                <a:gd name="T18" fmla="*/ 0 w 3028"/>
                <a:gd name="T19" fmla="*/ 0 h 4024"/>
                <a:gd name="T20" fmla="*/ 0 w 3028"/>
                <a:gd name="T21" fmla="*/ 0 h 4024"/>
                <a:gd name="T22" fmla="*/ 0 w 3028"/>
                <a:gd name="T23" fmla="*/ 0 h 4024"/>
                <a:gd name="T24" fmla="*/ 0 w 3028"/>
                <a:gd name="T25" fmla="*/ 0 h 4024"/>
                <a:gd name="T26" fmla="*/ 0 w 3028"/>
                <a:gd name="T27" fmla="*/ 0 h 4024"/>
                <a:gd name="T28" fmla="*/ 0 w 3028"/>
                <a:gd name="T29" fmla="*/ 0 h 4024"/>
                <a:gd name="T30" fmla="*/ 0 w 3028"/>
                <a:gd name="T31" fmla="*/ 0 h 4024"/>
                <a:gd name="T32" fmla="*/ 0 w 3028"/>
                <a:gd name="T33" fmla="*/ 0 h 4024"/>
                <a:gd name="T34" fmla="*/ 0 w 3028"/>
                <a:gd name="T35" fmla="*/ 0 h 4024"/>
                <a:gd name="T36" fmla="*/ 0 w 3028"/>
                <a:gd name="T37" fmla="*/ 0 h 4024"/>
                <a:gd name="T38" fmla="*/ 0 w 3028"/>
                <a:gd name="T39" fmla="*/ 0 h 4024"/>
                <a:gd name="T40" fmla="*/ 0 w 3028"/>
                <a:gd name="T41" fmla="*/ 0 h 4024"/>
                <a:gd name="T42" fmla="*/ 0 w 3028"/>
                <a:gd name="T43" fmla="*/ 0 h 4024"/>
                <a:gd name="T44" fmla="*/ 0 w 3028"/>
                <a:gd name="T45" fmla="*/ 0 h 4024"/>
                <a:gd name="T46" fmla="*/ 0 w 3028"/>
                <a:gd name="T47" fmla="*/ 0 h 4024"/>
                <a:gd name="T48" fmla="*/ 0 w 3028"/>
                <a:gd name="T49" fmla="*/ 0 h 4024"/>
                <a:gd name="T50" fmla="*/ 0 w 3028"/>
                <a:gd name="T51" fmla="*/ 0 h 4024"/>
                <a:gd name="T52" fmla="*/ 0 w 3028"/>
                <a:gd name="T53" fmla="*/ 0 h 4024"/>
                <a:gd name="T54" fmla="*/ 0 w 3028"/>
                <a:gd name="T55" fmla="*/ 0 h 4024"/>
                <a:gd name="T56" fmla="*/ 0 w 3028"/>
                <a:gd name="T57" fmla="*/ 0 h 4024"/>
                <a:gd name="T58" fmla="*/ 0 w 3028"/>
                <a:gd name="T59" fmla="*/ 0 h 4024"/>
                <a:gd name="T60" fmla="*/ 0 w 3028"/>
                <a:gd name="T61" fmla="*/ 0 h 4024"/>
                <a:gd name="T62" fmla="*/ 0 w 3028"/>
                <a:gd name="T63" fmla="*/ 0 h 4024"/>
                <a:gd name="T64" fmla="*/ 0 w 3028"/>
                <a:gd name="T65" fmla="*/ 0 h 4024"/>
                <a:gd name="T66" fmla="*/ 0 w 3028"/>
                <a:gd name="T67" fmla="*/ 0 h 4024"/>
                <a:gd name="T68" fmla="*/ 0 w 3028"/>
                <a:gd name="T69" fmla="*/ 0 h 4024"/>
                <a:gd name="T70" fmla="*/ 0 w 3028"/>
                <a:gd name="T71" fmla="*/ 0 h 4024"/>
                <a:gd name="T72" fmla="*/ 0 w 3028"/>
                <a:gd name="T73" fmla="*/ 0 h 4024"/>
                <a:gd name="T74" fmla="*/ 0 w 3028"/>
                <a:gd name="T75" fmla="*/ 0 h 4024"/>
                <a:gd name="T76" fmla="*/ 0 w 3028"/>
                <a:gd name="T77" fmla="*/ 0 h 4024"/>
                <a:gd name="T78" fmla="*/ 0 w 3028"/>
                <a:gd name="T79" fmla="*/ 0 h 4024"/>
                <a:gd name="T80" fmla="*/ 0 w 3028"/>
                <a:gd name="T81" fmla="*/ 0 h 4024"/>
                <a:gd name="T82" fmla="*/ 0 w 3028"/>
                <a:gd name="T83" fmla="*/ 0 h 4024"/>
                <a:gd name="T84" fmla="*/ 0 w 3028"/>
                <a:gd name="T85" fmla="*/ 0 h 4024"/>
                <a:gd name="T86" fmla="*/ 0 w 3028"/>
                <a:gd name="T87" fmla="*/ 0 h 4024"/>
                <a:gd name="T88" fmla="*/ 0 w 3028"/>
                <a:gd name="T89" fmla="*/ 0 h 4024"/>
                <a:gd name="T90" fmla="*/ 0 w 3028"/>
                <a:gd name="T91" fmla="*/ 0 h 4024"/>
                <a:gd name="T92" fmla="*/ 0 w 3028"/>
                <a:gd name="T93" fmla="*/ 0 h 4024"/>
                <a:gd name="T94" fmla="*/ 0 w 3028"/>
                <a:gd name="T95" fmla="*/ 0 h 4024"/>
                <a:gd name="T96" fmla="*/ 0 w 3028"/>
                <a:gd name="T97" fmla="*/ 0 h 4024"/>
                <a:gd name="T98" fmla="*/ 0 w 3028"/>
                <a:gd name="T99" fmla="*/ 0 h 4024"/>
                <a:gd name="T100" fmla="*/ 0 w 3028"/>
                <a:gd name="T101" fmla="*/ 0 h 4024"/>
                <a:gd name="T102" fmla="*/ 0 w 3028"/>
                <a:gd name="T103" fmla="*/ 0 h 4024"/>
                <a:gd name="T104" fmla="*/ 0 w 3028"/>
                <a:gd name="T105" fmla="*/ 0 h 40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8"/>
                <a:gd name="T160" fmla="*/ 0 h 4024"/>
                <a:gd name="T161" fmla="*/ 3028 w 3028"/>
                <a:gd name="T162" fmla="*/ 4024 h 40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8" h="4024">
                  <a:moveTo>
                    <a:pt x="1816" y="2332"/>
                  </a:moveTo>
                  <a:lnTo>
                    <a:pt x="1770" y="2333"/>
                  </a:lnTo>
                  <a:lnTo>
                    <a:pt x="1725" y="2334"/>
                  </a:lnTo>
                  <a:lnTo>
                    <a:pt x="1682" y="2335"/>
                  </a:lnTo>
                  <a:lnTo>
                    <a:pt x="1640" y="2338"/>
                  </a:lnTo>
                  <a:lnTo>
                    <a:pt x="1599" y="2340"/>
                  </a:lnTo>
                  <a:lnTo>
                    <a:pt x="1559" y="2344"/>
                  </a:lnTo>
                  <a:lnTo>
                    <a:pt x="1521" y="2348"/>
                  </a:lnTo>
                  <a:lnTo>
                    <a:pt x="1485" y="2352"/>
                  </a:lnTo>
                  <a:lnTo>
                    <a:pt x="1449" y="2358"/>
                  </a:lnTo>
                  <a:lnTo>
                    <a:pt x="1414" y="2365"/>
                  </a:lnTo>
                  <a:lnTo>
                    <a:pt x="1381" y="2372"/>
                  </a:lnTo>
                  <a:lnTo>
                    <a:pt x="1349" y="2379"/>
                  </a:lnTo>
                  <a:lnTo>
                    <a:pt x="1320" y="2388"/>
                  </a:lnTo>
                  <a:lnTo>
                    <a:pt x="1291" y="2397"/>
                  </a:lnTo>
                  <a:lnTo>
                    <a:pt x="1264" y="2408"/>
                  </a:lnTo>
                  <a:lnTo>
                    <a:pt x="1238" y="2419"/>
                  </a:lnTo>
                  <a:lnTo>
                    <a:pt x="1213" y="2431"/>
                  </a:lnTo>
                  <a:lnTo>
                    <a:pt x="1190" y="2444"/>
                  </a:lnTo>
                  <a:lnTo>
                    <a:pt x="1168" y="2458"/>
                  </a:lnTo>
                  <a:lnTo>
                    <a:pt x="1149" y="2473"/>
                  </a:lnTo>
                  <a:lnTo>
                    <a:pt x="1131" y="2490"/>
                  </a:lnTo>
                  <a:lnTo>
                    <a:pt x="1113" y="2507"/>
                  </a:lnTo>
                  <a:lnTo>
                    <a:pt x="1098" y="2524"/>
                  </a:lnTo>
                  <a:lnTo>
                    <a:pt x="1083" y="2544"/>
                  </a:lnTo>
                  <a:lnTo>
                    <a:pt x="1071" y="2564"/>
                  </a:lnTo>
                  <a:lnTo>
                    <a:pt x="1061" y="2586"/>
                  </a:lnTo>
                  <a:lnTo>
                    <a:pt x="1052" y="2609"/>
                  </a:lnTo>
                  <a:lnTo>
                    <a:pt x="1045" y="2633"/>
                  </a:lnTo>
                  <a:lnTo>
                    <a:pt x="1038" y="2658"/>
                  </a:lnTo>
                  <a:lnTo>
                    <a:pt x="1034" y="2685"/>
                  </a:lnTo>
                  <a:lnTo>
                    <a:pt x="1031" y="2713"/>
                  </a:lnTo>
                  <a:lnTo>
                    <a:pt x="1031" y="2742"/>
                  </a:lnTo>
                  <a:lnTo>
                    <a:pt x="1031" y="2811"/>
                  </a:lnTo>
                  <a:lnTo>
                    <a:pt x="1033" y="2874"/>
                  </a:lnTo>
                  <a:lnTo>
                    <a:pt x="1034" y="2903"/>
                  </a:lnTo>
                  <a:lnTo>
                    <a:pt x="1036" y="2932"/>
                  </a:lnTo>
                  <a:lnTo>
                    <a:pt x="1038" y="2959"/>
                  </a:lnTo>
                  <a:lnTo>
                    <a:pt x="1042" y="2984"/>
                  </a:lnTo>
                  <a:lnTo>
                    <a:pt x="1046" y="3009"/>
                  </a:lnTo>
                  <a:lnTo>
                    <a:pt x="1049" y="3031"/>
                  </a:lnTo>
                  <a:lnTo>
                    <a:pt x="1054" y="3054"/>
                  </a:lnTo>
                  <a:lnTo>
                    <a:pt x="1059" y="3074"/>
                  </a:lnTo>
                  <a:lnTo>
                    <a:pt x="1065" y="3094"/>
                  </a:lnTo>
                  <a:lnTo>
                    <a:pt x="1071" y="3111"/>
                  </a:lnTo>
                  <a:lnTo>
                    <a:pt x="1079" y="3128"/>
                  </a:lnTo>
                  <a:lnTo>
                    <a:pt x="1088" y="3144"/>
                  </a:lnTo>
                  <a:lnTo>
                    <a:pt x="1097" y="3159"/>
                  </a:lnTo>
                  <a:lnTo>
                    <a:pt x="1107" y="3173"/>
                  </a:lnTo>
                  <a:lnTo>
                    <a:pt x="1117" y="3185"/>
                  </a:lnTo>
                  <a:lnTo>
                    <a:pt x="1130" y="3197"/>
                  </a:lnTo>
                  <a:lnTo>
                    <a:pt x="1143" y="3207"/>
                  </a:lnTo>
                  <a:lnTo>
                    <a:pt x="1156" y="3217"/>
                  </a:lnTo>
                  <a:lnTo>
                    <a:pt x="1171" y="3225"/>
                  </a:lnTo>
                  <a:lnTo>
                    <a:pt x="1188" y="3233"/>
                  </a:lnTo>
                  <a:lnTo>
                    <a:pt x="1205" y="3239"/>
                  </a:lnTo>
                  <a:lnTo>
                    <a:pt x="1224" y="3244"/>
                  </a:lnTo>
                  <a:lnTo>
                    <a:pt x="1243" y="3249"/>
                  </a:lnTo>
                  <a:lnTo>
                    <a:pt x="1265" y="3253"/>
                  </a:lnTo>
                  <a:lnTo>
                    <a:pt x="1287" y="3256"/>
                  </a:lnTo>
                  <a:lnTo>
                    <a:pt x="1311" y="3259"/>
                  </a:lnTo>
                  <a:lnTo>
                    <a:pt x="1335" y="3260"/>
                  </a:lnTo>
                  <a:lnTo>
                    <a:pt x="1362" y="3260"/>
                  </a:lnTo>
                  <a:lnTo>
                    <a:pt x="1388" y="3259"/>
                  </a:lnTo>
                  <a:lnTo>
                    <a:pt x="1415" y="3256"/>
                  </a:lnTo>
                  <a:lnTo>
                    <a:pt x="1440" y="3253"/>
                  </a:lnTo>
                  <a:lnTo>
                    <a:pt x="1464" y="3249"/>
                  </a:lnTo>
                  <a:lnTo>
                    <a:pt x="1488" y="3243"/>
                  </a:lnTo>
                  <a:lnTo>
                    <a:pt x="1510" y="3237"/>
                  </a:lnTo>
                  <a:lnTo>
                    <a:pt x="1533" y="3229"/>
                  </a:lnTo>
                  <a:lnTo>
                    <a:pt x="1553" y="3221"/>
                  </a:lnTo>
                  <a:lnTo>
                    <a:pt x="1574" y="3211"/>
                  </a:lnTo>
                  <a:lnTo>
                    <a:pt x="1593" y="3201"/>
                  </a:lnTo>
                  <a:lnTo>
                    <a:pt x="1612" y="3190"/>
                  </a:lnTo>
                  <a:lnTo>
                    <a:pt x="1630" y="3179"/>
                  </a:lnTo>
                  <a:lnTo>
                    <a:pt x="1647" y="3166"/>
                  </a:lnTo>
                  <a:lnTo>
                    <a:pt x="1664" y="3154"/>
                  </a:lnTo>
                  <a:lnTo>
                    <a:pt x="1679" y="3141"/>
                  </a:lnTo>
                  <a:lnTo>
                    <a:pt x="1693" y="3127"/>
                  </a:lnTo>
                  <a:lnTo>
                    <a:pt x="1708" y="3113"/>
                  </a:lnTo>
                  <a:lnTo>
                    <a:pt x="1720" y="3100"/>
                  </a:lnTo>
                  <a:lnTo>
                    <a:pt x="1732" y="3085"/>
                  </a:lnTo>
                  <a:lnTo>
                    <a:pt x="1743" y="3071"/>
                  </a:lnTo>
                  <a:lnTo>
                    <a:pt x="1754" y="3058"/>
                  </a:lnTo>
                  <a:lnTo>
                    <a:pt x="1764" y="3043"/>
                  </a:lnTo>
                  <a:lnTo>
                    <a:pt x="1772" y="3029"/>
                  </a:lnTo>
                  <a:lnTo>
                    <a:pt x="1780" y="3016"/>
                  </a:lnTo>
                  <a:lnTo>
                    <a:pt x="1787" y="3003"/>
                  </a:lnTo>
                  <a:lnTo>
                    <a:pt x="1793" y="2989"/>
                  </a:lnTo>
                  <a:lnTo>
                    <a:pt x="1799" y="2977"/>
                  </a:lnTo>
                  <a:lnTo>
                    <a:pt x="1803" y="2965"/>
                  </a:lnTo>
                  <a:lnTo>
                    <a:pt x="1807" y="2953"/>
                  </a:lnTo>
                  <a:lnTo>
                    <a:pt x="1809" y="2943"/>
                  </a:lnTo>
                  <a:lnTo>
                    <a:pt x="1811" y="2933"/>
                  </a:lnTo>
                  <a:lnTo>
                    <a:pt x="1812" y="2924"/>
                  </a:lnTo>
                  <a:lnTo>
                    <a:pt x="1812" y="2913"/>
                  </a:lnTo>
                  <a:lnTo>
                    <a:pt x="1813" y="2898"/>
                  </a:lnTo>
                  <a:lnTo>
                    <a:pt x="1813" y="2879"/>
                  </a:lnTo>
                  <a:lnTo>
                    <a:pt x="1814" y="2855"/>
                  </a:lnTo>
                  <a:lnTo>
                    <a:pt x="1814" y="2828"/>
                  </a:lnTo>
                  <a:lnTo>
                    <a:pt x="1815" y="2800"/>
                  </a:lnTo>
                  <a:lnTo>
                    <a:pt x="1815" y="2771"/>
                  </a:lnTo>
                  <a:lnTo>
                    <a:pt x="1816" y="2741"/>
                  </a:lnTo>
                  <a:lnTo>
                    <a:pt x="1816" y="2332"/>
                  </a:lnTo>
                  <a:close/>
                  <a:moveTo>
                    <a:pt x="2843" y="3068"/>
                  </a:moveTo>
                  <a:lnTo>
                    <a:pt x="2843" y="3098"/>
                  </a:lnTo>
                  <a:lnTo>
                    <a:pt x="2844" y="3126"/>
                  </a:lnTo>
                  <a:lnTo>
                    <a:pt x="2846" y="3155"/>
                  </a:lnTo>
                  <a:lnTo>
                    <a:pt x="2848" y="3185"/>
                  </a:lnTo>
                  <a:lnTo>
                    <a:pt x="2854" y="3242"/>
                  </a:lnTo>
                  <a:lnTo>
                    <a:pt x="2862" y="3300"/>
                  </a:lnTo>
                  <a:lnTo>
                    <a:pt x="2873" y="3357"/>
                  </a:lnTo>
                  <a:lnTo>
                    <a:pt x="2884" y="3414"/>
                  </a:lnTo>
                  <a:lnTo>
                    <a:pt x="2897" y="3472"/>
                  </a:lnTo>
                  <a:lnTo>
                    <a:pt x="2911" y="3530"/>
                  </a:lnTo>
                  <a:lnTo>
                    <a:pt x="2926" y="3587"/>
                  </a:lnTo>
                  <a:lnTo>
                    <a:pt x="2940" y="3645"/>
                  </a:lnTo>
                  <a:lnTo>
                    <a:pt x="2956" y="3702"/>
                  </a:lnTo>
                  <a:lnTo>
                    <a:pt x="2971" y="3759"/>
                  </a:lnTo>
                  <a:lnTo>
                    <a:pt x="2986" y="3818"/>
                  </a:lnTo>
                  <a:lnTo>
                    <a:pt x="3002" y="3876"/>
                  </a:lnTo>
                  <a:lnTo>
                    <a:pt x="3015" y="3934"/>
                  </a:lnTo>
                  <a:lnTo>
                    <a:pt x="3028" y="3994"/>
                  </a:lnTo>
                  <a:lnTo>
                    <a:pt x="2096" y="3994"/>
                  </a:lnTo>
                  <a:lnTo>
                    <a:pt x="2092" y="3988"/>
                  </a:lnTo>
                  <a:lnTo>
                    <a:pt x="2079" y="3971"/>
                  </a:lnTo>
                  <a:lnTo>
                    <a:pt x="2057" y="3946"/>
                  </a:lnTo>
                  <a:lnTo>
                    <a:pt x="2031" y="3909"/>
                  </a:lnTo>
                  <a:lnTo>
                    <a:pt x="1999" y="3864"/>
                  </a:lnTo>
                  <a:lnTo>
                    <a:pt x="1964" y="3808"/>
                  </a:lnTo>
                  <a:lnTo>
                    <a:pt x="1946" y="3779"/>
                  </a:lnTo>
                  <a:lnTo>
                    <a:pt x="1927" y="3746"/>
                  </a:lnTo>
                  <a:lnTo>
                    <a:pt x="1908" y="3711"/>
                  </a:lnTo>
                  <a:lnTo>
                    <a:pt x="1890" y="3675"/>
                  </a:lnTo>
                  <a:lnTo>
                    <a:pt x="1888" y="3675"/>
                  </a:lnTo>
                  <a:lnTo>
                    <a:pt x="1868" y="3703"/>
                  </a:lnTo>
                  <a:lnTo>
                    <a:pt x="1848" y="3729"/>
                  </a:lnTo>
                  <a:lnTo>
                    <a:pt x="1826" y="3752"/>
                  </a:lnTo>
                  <a:lnTo>
                    <a:pt x="1805" y="3776"/>
                  </a:lnTo>
                  <a:lnTo>
                    <a:pt x="1783" y="3797"/>
                  </a:lnTo>
                  <a:lnTo>
                    <a:pt x="1761" y="3818"/>
                  </a:lnTo>
                  <a:lnTo>
                    <a:pt x="1737" y="3836"/>
                  </a:lnTo>
                  <a:lnTo>
                    <a:pt x="1714" y="3855"/>
                  </a:lnTo>
                  <a:lnTo>
                    <a:pt x="1690" y="3872"/>
                  </a:lnTo>
                  <a:lnTo>
                    <a:pt x="1666" y="3887"/>
                  </a:lnTo>
                  <a:lnTo>
                    <a:pt x="1640" y="3902"/>
                  </a:lnTo>
                  <a:lnTo>
                    <a:pt x="1614" y="3916"/>
                  </a:lnTo>
                  <a:lnTo>
                    <a:pt x="1589" y="3928"/>
                  </a:lnTo>
                  <a:lnTo>
                    <a:pt x="1562" y="3941"/>
                  </a:lnTo>
                  <a:lnTo>
                    <a:pt x="1536" y="3951"/>
                  </a:lnTo>
                  <a:lnTo>
                    <a:pt x="1508" y="3961"/>
                  </a:lnTo>
                  <a:lnTo>
                    <a:pt x="1480" y="3970"/>
                  </a:lnTo>
                  <a:lnTo>
                    <a:pt x="1453" y="3978"/>
                  </a:lnTo>
                  <a:lnTo>
                    <a:pt x="1424" y="3986"/>
                  </a:lnTo>
                  <a:lnTo>
                    <a:pt x="1396" y="3992"/>
                  </a:lnTo>
                  <a:lnTo>
                    <a:pt x="1367" y="3998"/>
                  </a:lnTo>
                  <a:lnTo>
                    <a:pt x="1337" y="4003"/>
                  </a:lnTo>
                  <a:lnTo>
                    <a:pt x="1308" y="4008"/>
                  </a:lnTo>
                  <a:lnTo>
                    <a:pt x="1277" y="4012"/>
                  </a:lnTo>
                  <a:lnTo>
                    <a:pt x="1247" y="4015"/>
                  </a:lnTo>
                  <a:lnTo>
                    <a:pt x="1216" y="4018"/>
                  </a:lnTo>
                  <a:lnTo>
                    <a:pt x="1186" y="4020"/>
                  </a:lnTo>
                  <a:lnTo>
                    <a:pt x="1154" y="4022"/>
                  </a:lnTo>
                  <a:lnTo>
                    <a:pt x="1092" y="4024"/>
                  </a:lnTo>
                  <a:lnTo>
                    <a:pt x="1027" y="4024"/>
                  </a:lnTo>
                  <a:lnTo>
                    <a:pt x="973" y="4023"/>
                  </a:lnTo>
                  <a:lnTo>
                    <a:pt x="919" y="4019"/>
                  </a:lnTo>
                  <a:lnTo>
                    <a:pt x="867" y="4012"/>
                  </a:lnTo>
                  <a:lnTo>
                    <a:pt x="814" y="4002"/>
                  </a:lnTo>
                  <a:lnTo>
                    <a:pt x="763" y="3990"/>
                  </a:lnTo>
                  <a:lnTo>
                    <a:pt x="714" y="3974"/>
                  </a:lnTo>
                  <a:lnTo>
                    <a:pt x="666" y="3957"/>
                  </a:lnTo>
                  <a:lnTo>
                    <a:pt x="619" y="3936"/>
                  </a:lnTo>
                  <a:lnTo>
                    <a:pt x="573" y="3914"/>
                  </a:lnTo>
                  <a:lnTo>
                    <a:pt x="529" y="3889"/>
                  </a:lnTo>
                  <a:lnTo>
                    <a:pt x="486" y="3862"/>
                  </a:lnTo>
                  <a:lnTo>
                    <a:pt x="444" y="3832"/>
                  </a:lnTo>
                  <a:lnTo>
                    <a:pt x="404" y="3800"/>
                  </a:lnTo>
                  <a:lnTo>
                    <a:pt x="366" y="3766"/>
                  </a:lnTo>
                  <a:lnTo>
                    <a:pt x="330" y="3731"/>
                  </a:lnTo>
                  <a:lnTo>
                    <a:pt x="294" y="3692"/>
                  </a:lnTo>
                  <a:lnTo>
                    <a:pt x="261" y="3652"/>
                  </a:lnTo>
                  <a:lnTo>
                    <a:pt x="229" y="3610"/>
                  </a:lnTo>
                  <a:lnTo>
                    <a:pt x="200" y="3566"/>
                  </a:lnTo>
                  <a:lnTo>
                    <a:pt x="171" y="3520"/>
                  </a:lnTo>
                  <a:lnTo>
                    <a:pt x="145" y="3472"/>
                  </a:lnTo>
                  <a:lnTo>
                    <a:pt x="121" y="3422"/>
                  </a:lnTo>
                  <a:lnTo>
                    <a:pt x="99" y="3371"/>
                  </a:lnTo>
                  <a:lnTo>
                    <a:pt x="79" y="3319"/>
                  </a:lnTo>
                  <a:lnTo>
                    <a:pt x="62" y="3265"/>
                  </a:lnTo>
                  <a:lnTo>
                    <a:pt x="46" y="3208"/>
                  </a:lnTo>
                  <a:lnTo>
                    <a:pt x="32" y="3151"/>
                  </a:lnTo>
                  <a:lnTo>
                    <a:pt x="22" y="3093"/>
                  </a:lnTo>
                  <a:lnTo>
                    <a:pt x="12" y="3033"/>
                  </a:lnTo>
                  <a:lnTo>
                    <a:pt x="6" y="2972"/>
                  </a:lnTo>
                  <a:lnTo>
                    <a:pt x="2" y="2909"/>
                  </a:lnTo>
                  <a:lnTo>
                    <a:pt x="0" y="2845"/>
                  </a:lnTo>
                  <a:lnTo>
                    <a:pt x="2" y="2738"/>
                  </a:lnTo>
                  <a:lnTo>
                    <a:pt x="8" y="2638"/>
                  </a:lnTo>
                  <a:lnTo>
                    <a:pt x="18" y="2544"/>
                  </a:lnTo>
                  <a:lnTo>
                    <a:pt x="32" y="2456"/>
                  </a:lnTo>
                  <a:lnTo>
                    <a:pt x="49" y="2374"/>
                  </a:lnTo>
                  <a:lnTo>
                    <a:pt x="72" y="2298"/>
                  </a:lnTo>
                  <a:lnTo>
                    <a:pt x="96" y="2228"/>
                  </a:lnTo>
                  <a:lnTo>
                    <a:pt x="126" y="2163"/>
                  </a:lnTo>
                  <a:lnTo>
                    <a:pt x="159" y="2103"/>
                  </a:lnTo>
                  <a:lnTo>
                    <a:pt x="196" y="2048"/>
                  </a:lnTo>
                  <a:lnTo>
                    <a:pt x="235" y="1998"/>
                  </a:lnTo>
                  <a:lnTo>
                    <a:pt x="279" y="1953"/>
                  </a:lnTo>
                  <a:lnTo>
                    <a:pt x="326" y="1911"/>
                  </a:lnTo>
                  <a:lnTo>
                    <a:pt x="377" y="1874"/>
                  </a:lnTo>
                  <a:lnTo>
                    <a:pt x="431" y="1840"/>
                  </a:lnTo>
                  <a:lnTo>
                    <a:pt x="488" y="1812"/>
                  </a:lnTo>
                  <a:lnTo>
                    <a:pt x="547" y="1785"/>
                  </a:lnTo>
                  <a:lnTo>
                    <a:pt x="611" y="1762"/>
                  </a:lnTo>
                  <a:lnTo>
                    <a:pt x="677" y="1742"/>
                  </a:lnTo>
                  <a:lnTo>
                    <a:pt x="747" y="1726"/>
                  </a:lnTo>
                  <a:lnTo>
                    <a:pt x="820" y="1711"/>
                  </a:lnTo>
                  <a:lnTo>
                    <a:pt x="895" y="1699"/>
                  </a:lnTo>
                  <a:lnTo>
                    <a:pt x="973" y="1690"/>
                  </a:lnTo>
                  <a:lnTo>
                    <a:pt x="1054" y="1682"/>
                  </a:lnTo>
                  <a:lnTo>
                    <a:pt x="1138" y="1676"/>
                  </a:lnTo>
                  <a:lnTo>
                    <a:pt x="1224" y="1671"/>
                  </a:lnTo>
                  <a:lnTo>
                    <a:pt x="1313" y="1668"/>
                  </a:lnTo>
                  <a:lnTo>
                    <a:pt x="1405" y="1667"/>
                  </a:lnTo>
                  <a:lnTo>
                    <a:pt x="1498" y="1666"/>
                  </a:lnTo>
                  <a:lnTo>
                    <a:pt x="1595" y="1666"/>
                  </a:lnTo>
                  <a:lnTo>
                    <a:pt x="1693" y="1666"/>
                  </a:lnTo>
                  <a:lnTo>
                    <a:pt x="1794" y="1667"/>
                  </a:lnTo>
                  <a:lnTo>
                    <a:pt x="1784" y="1307"/>
                  </a:lnTo>
                  <a:lnTo>
                    <a:pt x="1781" y="1249"/>
                  </a:lnTo>
                  <a:lnTo>
                    <a:pt x="1775" y="1195"/>
                  </a:lnTo>
                  <a:lnTo>
                    <a:pt x="1766" y="1145"/>
                  </a:lnTo>
                  <a:lnTo>
                    <a:pt x="1754" y="1099"/>
                  </a:lnTo>
                  <a:lnTo>
                    <a:pt x="1738" y="1056"/>
                  </a:lnTo>
                  <a:lnTo>
                    <a:pt x="1721" y="1017"/>
                  </a:lnTo>
                  <a:lnTo>
                    <a:pt x="1700" y="981"/>
                  </a:lnTo>
                  <a:lnTo>
                    <a:pt x="1677" y="949"/>
                  </a:lnTo>
                  <a:lnTo>
                    <a:pt x="1650" y="921"/>
                  </a:lnTo>
                  <a:lnTo>
                    <a:pt x="1622" y="895"/>
                  </a:lnTo>
                  <a:lnTo>
                    <a:pt x="1591" y="873"/>
                  </a:lnTo>
                  <a:lnTo>
                    <a:pt x="1557" y="852"/>
                  </a:lnTo>
                  <a:lnTo>
                    <a:pt x="1521" y="836"/>
                  </a:lnTo>
                  <a:lnTo>
                    <a:pt x="1482" y="821"/>
                  </a:lnTo>
                  <a:lnTo>
                    <a:pt x="1443" y="810"/>
                  </a:lnTo>
                  <a:lnTo>
                    <a:pt x="1400" y="801"/>
                  </a:lnTo>
                  <a:lnTo>
                    <a:pt x="1355" y="795"/>
                  </a:lnTo>
                  <a:lnTo>
                    <a:pt x="1309" y="790"/>
                  </a:lnTo>
                  <a:lnTo>
                    <a:pt x="1259" y="788"/>
                  </a:lnTo>
                  <a:lnTo>
                    <a:pt x="1209" y="788"/>
                  </a:lnTo>
                  <a:lnTo>
                    <a:pt x="1157" y="790"/>
                  </a:lnTo>
                  <a:lnTo>
                    <a:pt x="1103" y="793"/>
                  </a:lnTo>
                  <a:lnTo>
                    <a:pt x="1048" y="798"/>
                  </a:lnTo>
                  <a:lnTo>
                    <a:pt x="990" y="805"/>
                  </a:lnTo>
                  <a:lnTo>
                    <a:pt x="932" y="813"/>
                  </a:lnTo>
                  <a:lnTo>
                    <a:pt x="872" y="822"/>
                  </a:lnTo>
                  <a:lnTo>
                    <a:pt x="811" y="834"/>
                  </a:lnTo>
                  <a:lnTo>
                    <a:pt x="748" y="846"/>
                  </a:lnTo>
                  <a:lnTo>
                    <a:pt x="685" y="859"/>
                  </a:lnTo>
                  <a:lnTo>
                    <a:pt x="620" y="873"/>
                  </a:lnTo>
                  <a:lnTo>
                    <a:pt x="554" y="888"/>
                  </a:lnTo>
                  <a:lnTo>
                    <a:pt x="487" y="903"/>
                  </a:lnTo>
                  <a:lnTo>
                    <a:pt x="488" y="219"/>
                  </a:lnTo>
                  <a:lnTo>
                    <a:pt x="530" y="198"/>
                  </a:lnTo>
                  <a:lnTo>
                    <a:pt x="572" y="176"/>
                  </a:lnTo>
                  <a:lnTo>
                    <a:pt x="614" y="155"/>
                  </a:lnTo>
                  <a:lnTo>
                    <a:pt x="658" y="135"/>
                  </a:lnTo>
                  <a:lnTo>
                    <a:pt x="703" y="116"/>
                  </a:lnTo>
                  <a:lnTo>
                    <a:pt x="750" y="97"/>
                  </a:lnTo>
                  <a:lnTo>
                    <a:pt x="776" y="89"/>
                  </a:lnTo>
                  <a:lnTo>
                    <a:pt x="801" y="81"/>
                  </a:lnTo>
                  <a:lnTo>
                    <a:pt x="827" y="73"/>
                  </a:lnTo>
                  <a:lnTo>
                    <a:pt x="854" y="65"/>
                  </a:lnTo>
                  <a:lnTo>
                    <a:pt x="883" y="58"/>
                  </a:lnTo>
                  <a:lnTo>
                    <a:pt x="912" y="50"/>
                  </a:lnTo>
                  <a:lnTo>
                    <a:pt x="942" y="44"/>
                  </a:lnTo>
                  <a:lnTo>
                    <a:pt x="974" y="38"/>
                  </a:lnTo>
                  <a:lnTo>
                    <a:pt x="1006" y="32"/>
                  </a:lnTo>
                  <a:lnTo>
                    <a:pt x="1041" y="27"/>
                  </a:lnTo>
                  <a:lnTo>
                    <a:pt x="1075" y="22"/>
                  </a:lnTo>
                  <a:lnTo>
                    <a:pt x="1112" y="18"/>
                  </a:lnTo>
                  <a:lnTo>
                    <a:pt x="1151" y="13"/>
                  </a:lnTo>
                  <a:lnTo>
                    <a:pt x="1190" y="10"/>
                  </a:lnTo>
                  <a:lnTo>
                    <a:pt x="1232" y="7"/>
                  </a:lnTo>
                  <a:lnTo>
                    <a:pt x="1275" y="4"/>
                  </a:lnTo>
                  <a:lnTo>
                    <a:pt x="1320" y="2"/>
                  </a:lnTo>
                  <a:lnTo>
                    <a:pt x="1367" y="1"/>
                  </a:lnTo>
                  <a:lnTo>
                    <a:pt x="1415" y="0"/>
                  </a:lnTo>
                  <a:lnTo>
                    <a:pt x="1465" y="0"/>
                  </a:lnTo>
                  <a:lnTo>
                    <a:pt x="1574" y="2"/>
                  </a:lnTo>
                  <a:lnTo>
                    <a:pt x="1677" y="9"/>
                  </a:lnTo>
                  <a:lnTo>
                    <a:pt x="1774" y="22"/>
                  </a:lnTo>
                  <a:lnTo>
                    <a:pt x="1865" y="37"/>
                  </a:lnTo>
                  <a:lnTo>
                    <a:pt x="1952" y="58"/>
                  </a:lnTo>
                  <a:lnTo>
                    <a:pt x="2033" y="82"/>
                  </a:lnTo>
                  <a:lnTo>
                    <a:pt x="2110" y="110"/>
                  </a:lnTo>
                  <a:lnTo>
                    <a:pt x="2181" y="142"/>
                  </a:lnTo>
                  <a:lnTo>
                    <a:pt x="2248" y="177"/>
                  </a:lnTo>
                  <a:lnTo>
                    <a:pt x="2310" y="216"/>
                  </a:lnTo>
                  <a:lnTo>
                    <a:pt x="2368" y="259"/>
                  </a:lnTo>
                  <a:lnTo>
                    <a:pt x="2423" y="304"/>
                  </a:lnTo>
                  <a:lnTo>
                    <a:pt x="2473" y="352"/>
                  </a:lnTo>
                  <a:lnTo>
                    <a:pt x="2519" y="404"/>
                  </a:lnTo>
                  <a:lnTo>
                    <a:pt x="2561" y="458"/>
                  </a:lnTo>
                  <a:lnTo>
                    <a:pt x="2599" y="514"/>
                  </a:lnTo>
                  <a:lnTo>
                    <a:pt x="2634" y="573"/>
                  </a:lnTo>
                  <a:lnTo>
                    <a:pt x="2666" y="634"/>
                  </a:lnTo>
                  <a:lnTo>
                    <a:pt x="2695" y="696"/>
                  </a:lnTo>
                  <a:lnTo>
                    <a:pt x="2719" y="761"/>
                  </a:lnTo>
                  <a:lnTo>
                    <a:pt x="2743" y="828"/>
                  </a:lnTo>
                  <a:lnTo>
                    <a:pt x="2762" y="896"/>
                  </a:lnTo>
                  <a:lnTo>
                    <a:pt x="2780" y="965"/>
                  </a:lnTo>
                  <a:lnTo>
                    <a:pt x="2794" y="1035"/>
                  </a:lnTo>
                  <a:lnTo>
                    <a:pt x="2807" y="1107"/>
                  </a:lnTo>
                  <a:lnTo>
                    <a:pt x="2817" y="1180"/>
                  </a:lnTo>
                  <a:lnTo>
                    <a:pt x="2826" y="1254"/>
                  </a:lnTo>
                  <a:lnTo>
                    <a:pt x="2832" y="1327"/>
                  </a:lnTo>
                  <a:lnTo>
                    <a:pt x="2837" y="1402"/>
                  </a:lnTo>
                  <a:lnTo>
                    <a:pt x="2840" y="1477"/>
                  </a:lnTo>
                  <a:lnTo>
                    <a:pt x="2842" y="1552"/>
                  </a:lnTo>
                  <a:lnTo>
                    <a:pt x="2843" y="1626"/>
                  </a:lnTo>
                  <a:lnTo>
                    <a:pt x="2843" y="306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3" name="Freeform 17"/>
            <p:cNvSpPr>
              <a:spLocks/>
            </p:cNvSpPr>
            <p:nvPr/>
          </p:nvSpPr>
          <p:spPr bwMode="auto">
            <a:xfrm>
              <a:off x="1254" y="1913"/>
              <a:ext cx="140"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8" y="751"/>
                  </a:lnTo>
                  <a:lnTo>
                    <a:pt x="375" y="756"/>
                  </a:lnTo>
                  <a:lnTo>
                    <a:pt x="362" y="761"/>
                  </a:lnTo>
                  <a:lnTo>
                    <a:pt x="347" y="765"/>
                  </a:lnTo>
                  <a:lnTo>
                    <a:pt x="330" y="769"/>
                  </a:lnTo>
                  <a:lnTo>
                    <a:pt x="313" y="771"/>
                  </a:lnTo>
                  <a:lnTo>
                    <a:pt x="293" y="773"/>
                  </a:lnTo>
                  <a:lnTo>
                    <a:pt x="274" y="773"/>
                  </a:lnTo>
                  <a:lnTo>
                    <a:pt x="260" y="773"/>
                  </a:lnTo>
                  <a:lnTo>
                    <a:pt x="244" y="772"/>
                  </a:lnTo>
                  <a:lnTo>
                    <a:pt x="230" y="770"/>
                  </a:lnTo>
                  <a:lnTo>
                    <a:pt x="216" y="767"/>
                  </a:lnTo>
                  <a:lnTo>
                    <a:pt x="201" y="764"/>
                  </a:lnTo>
                  <a:lnTo>
                    <a:pt x="188" y="760"/>
                  </a:lnTo>
                  <a:lnTo>
                    <a:pt x="175" y="755"/>
                  </a:lnTo>
                  <a:lnTo>
                    <a:pt x="162" y="749"/>
                  </a:lnTo>
                  <a:lnTo>
                    <a:pt x="149" y="743"/>
                  </a:lnTo>
                  <a:lnTo>
                    <a:pt x="138" y="736"/>
                  </a:lnTo>
                  <a:lnTo>
                    <a:pt x="126" y="727"/>
                  </a:lnTo>
                  <a:lnTo>
                    <a:pt x="115" y="718"/>
                  </a:lnTo>
                  <a:lnTo>
                    <a:pt x="104" y="709"/>
                  </a:lnTo>
                  <a:lnTo>
                    <a:pt x="94" y="699"/>
                  </a:lnTo>
                  <a:lnTo>
                    <a:pt x="85" y="688"/>
                  </a:lnTo>
                  <a:lnTo>
                    <a:pt x="76" y="676"/>
                  </a:lnTo>
                  <a:lnTo>
                    <a:pt x="66" y="664"/>
                  </a:lnTo>
                  <a:lnTo>
                    <a:pt x="58" y="651"/>
                  </a:lnTo>
                  <a:lnTo>
                    <a:pt x="50" y="637"/>
                  </a:lnTo>
                  <a:lnTo>
                    <a:pt x="43" y="623"/>
                  </a:lnTo>
                  <a:lnTo>
                    <a:pt x="37" y="608"/>
                  </a:lnTo>
                  <a:lnTo>
                    <a:pt x="30" y="591"/>
                  </a:lnTo>
                  <a:lnTo>
                    <a:pt x="24" y="575"/>
                  </a:lnTo>
                  <a:lnTo>
                    <a:pt x="19" y="557"/>
                  </a:lnTo>
                  <a:lnTo>
                    <a:pt x="15" y="539"/>
                  </a:lnTo>
                  <a:lnTo>
                    <a:pt x="11" y="521"/>
                  </a:lnTo>
                  <a:lnTo>
                    <a:pt x="7" y="501"/>
                  </a:lnTo>
                  <a:lnTo>
                    <a:pt x="5" y="481"/>
                  </a:lnTo>
                  <a:lnTo>
                    <a:pt x="2" y="459"/>
                  </a:lnTo>
                  <a:lnTo>
                    <a:pt x="1" y="438"/>
                  </a:lnTo>
                  <a:lnTo>
                    <a:pt x="0" y="416"/>
                  </a:lnTo>
                  <a:lnTo>
                    <a:pt x="0" y="393"/>
                  </a:lnTo>
                  <a:lnTo>
                    <a:pt x="0" y="372"/>
                  </a:lnTo>
                  <a:lnTo>
                    <a:pt x="1" y="353"/>
                  </a:lnTo>
                  <a:lnTo>
                    <a:pt x="2" y="333"/>
                  </a:lnTo>
                  <a:lnTo>
                    <a:pt x="5" y="314"/>
                  </a:lnTo>
                  <a:lnTo>
                    <a:pt x="7" y="295"/>
                  </a:lnTo>
                  <a:lnTo>
                    <a:pt x="11" y="276"/>
                  </a:lnTo>
                  <a:lnTo>
                    <a:pt x="15" y="258"/>
                  </a:lnTo>
                  <a:lnTo>
                    <a:pt x="19" y="240"/>
                  </a:lnTo>
                  <a:lnTo>
                    <a:pt x="24" y="223"/>
                  </a:lnTo>
                  <a:lnTo>
                    <a:pt x="30" y="206"/>
                  </a:lnTo>
                  <a:lnTo>
                    <a:pt x="37" y="190"/>
                  </a:lnTo>
                  <a:lnTo>
                    <a:pt x="44" y="173"/>
                  </a:lnTo>
                  <a:lnTo>
                    <a:pt x="51" y="158"/>
                  </a:lnTo>
                  <a:lnTo>
                    <a:pt x="59" y="144"/>
                  </a:lnTo>
                  <a:lnTo>
                    <a:pt x="68" y="129"/>
                  </a:lnTo>
                  <a:lnTo>
                    <a:pt x="78" y="116"/>
                  </a:lnTo>
                  <a:lnTo>
                    <a:pt x="87" y="103"/>
                  </a:lnTo>
                  <a:lnTo>
                    <a:pt x="97" y="90"/>
                  </a:lnTo>
                  <a:lnTo>
                    <a:pt x="108" y="78"/>
                  </a:lnTo>
                  <a:lnTo>
                    <a:pt x="119" y="68"/>
                  </a:lnTo>
                  <a:lnTo>
                    <a:pt x="132" y="58"/>
                  </a:lnTo>
                  <a:lnTo>
                    <a:pt x="144" y="48"/>
                  </a:lnTo>
                  <a:lnTo>
                    <a:pt x="157" y="39"/>
                  </a:lnTo>
                  <a:lnTo>
                    <a:pt x="171" y="31"/>
                  </a:lnTo>
                  <a:lnTo>
                    <a:pt x="185" y="25"/>
                  </a:lnTo>
                  <a:lnTo>
                    <a:pt x="199" y="19"/>
                  </a:lnTo>
                  <a:lnTo>
                    <a:pt x="214" y="13"/>
                  </a:lnTo>
                  <a:lnTo>
                    <a:pt x="229" y="9"/>
                  </a:lnTo>
                  <a:lnTo>
                    <a:pt x="245" y="5"/>
                  </a:lnTo>
                  <a:lnTo>
                    <a:pt x="262" y="2"/>
                  </a:lnTo>
                  <a:lnTo>
                    <a:pt x="279" y="1"/>
                  </a:lnTo>
                  <a:lnTo>
                    <a:pt x="296" y="0"/>
                  </a:lnTo>
                  <a:lnTo>
                    <a:pt x="312" y="1"/>
                  </a:lnTo>
                  <a:lnTo>
                    <a:pt x="327" y="2"/>
                  </a:lnTo>
                  <a:lnTo>
                    <a:pt x="341" y="4"/>
                  </a:lnTo>
                  <a:lnTo>
                    <a:pt x="356" y="8"/>
                  </a:lnTo>
                  <a:lnTo>
                    <a:pt x="369" y="12"/>
                  </a:lnTo>
                  <a:lnTo>
                    <a:pt x="381" y="15"/>
                  </a:lnTo>
                  <a:lnTo>
                    <a:pt x="393" y="20"/>
                  </a:lnTo>
                  <a:lnTo>
                    <a:pt x="402" y="24"/>
                  </a:lnTo>
                  <a:lnTo>
                    <a:pt x="378" y="122"/>
                  </a:lnTo>
                  <a:lnTo>
                    <a:pt x="364" y="116"/>
                  </a:lnTo>
                  <a:lnTo>
                    <a:pt x="345" y="109"/>
                  </a:lnTo>
                  <a:lnTo>
                    <a:pt x="333" y="106"/>
                  </a:lnTo>
                  <a:lnTo>
                    <a:pt x="321" y="104"/>
                  </a:lnTo>
                  <a:lnTo>
                    <a:pt x="308"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7" y="182"/>
                  </a:lnTo>
                  <a:lnTo>
                    <a:pt x="160" y="192"/>
                  </a:lnTo>
                  <a:lnTo>
                    <a:pt x="150" y="213"/>
                  </a:lnTo>
                  <a:lnTo>
                    <a:pt x="142" y="236"/>
                  </a:lnTo>
                  <a:lnTo>
                    <a:pt x="135" y="259"/>
                  </a:lnTo>
                  <a:lnTo>
                    <a:pt x="129" y="285"/>
                  </a:lnTo>
                  <a:lnTo>
                    <a:pt x="125" y="311"/>
                  </a:lnTo>
                  <a:lnTo>
                    <a:pt x="122" y="337"/>
                  </a:lnTo>
                  <a:lnTo>
                    <a:pt x="119" y="365"/>
                  </a:lnTo>
                  <a:lnTo>
                    <a:pt x="119" y="393"/>
                  </a:lnTo>
                  <a:lnTo>
                    <a:pt x="119" y="424"/>
                  </a:lnTo>
                  <a:lnTo>
                    <a:pt x="123" y="455"/>
                  </a:lnTo>
                  <a:lnTo>
                    <a:pt x="126" y="484"/>
                  </a:lnTo>
                  <a:lnTo>
                    <a:pt x="131" y="510"/>
                  </a:lnTo>
                  <a:lnTo>
                    <a:pt x="138" y="536"/>
                  </a:lnTo>
                  <a:lnTo>
                    <a:pt x="146" y="558"/>
                  </a:lnTo>
                  <a:lnTo>
                    <a:pt x="150" y="570"/>
                  </a:lnTo>
                  <a:lnTo>
                    <a:pt x="155" y="580"/>
                  </a:lnTo>
                  <a:lnTo>
                    <a:pt x="160" y="590"/>
                  </a:lnTo>
                  <a:lnTo>
                    <a:pt x="167" y="599"/>
                  </a:lnTo>
                  <a:lnTo>
                    <a:pt x="172" y="608"/>
                  </a:lnTo>
                  <a:lnTo>
                    <a:pt x="178" y="617"/>
                  </a:lnTo>
                  <a:lnTo>
                    <a:pt x="185" y="624"/>
                  </a:lnTo>
                  <a:lnTo>
                    <a:pt x="192" y="631"/>
                  </a:lnTo>
                  <a:lnTo>
                    <a:pt x="198" y="638"/>
                  </a:lnTo>
                  <a:lnTo>
                    <a:pt x="206" y="644"/>
                  </a:lnTo>
                  <a:lnTo>
                    <a:pt x="214" y="650"/>
                  </a:lnTo>
                  <a:lnTo>
                    <a:pt x="222" y="655"/>
                  </a:lnTo>
                  <a:lnTo>
                    <a:pt x="230" y="659"/>
                  </a:lnTo>
                  <a:lnTo>
                    <a:pt x="239" y="663"/>
                  </a:lnTo>
                  <a:lnTo>
                    <a:pt x="247" y="667"/>
                  </a:lnTo>
                  <a:lnTo>
                    <a:pt x="257" y="669"/>
                  </a:lnTo>
                  <a:lnTo>
                    <a:pt x="267" y="671"/>
                  </a:lnTo>
                  <a:lnTo>
                    <a:pt x="276" y="673"/>
                  </a:lnTo>
                  <a:lnTo>
                    <a:pt x="286" y="674"/>
                  </a:lnTo>
                  <a:lnTo>
                    <a:pt x="296" y="674"/>
                  </a:lnTo>
                  <a:lnTo>
                    <a:pt x="308" y="674"/>
                  </a:lnTo>
                  <a:lnTo>
                    <a:pt x="319" y="673"/>
                  </a:lnTo>
                  <a:lnTo>
                    <a:pt x="330" y="671"/>
                  </a:lnTo>
                  <a:lnTo>
                    <a:pt x="340" y="669"/>
                  </a:lnTo>
                  <a:lnTo>
                    <a:pt x="351" y="666"/>
                  </a:lnTo>
                  <a:lnTo>
                    <a:pt x="362"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4" name="Freeform 18"/>
            <p:cNvSpPr>
              <a:spLocks/>
            </p:cNvSpPr>
            <p:nvPr/>
          </p:nvSpPr>
          <p:spPr bwMode="auto">
            <a:xfrm>
              <a:off x="1430" y="1808"/>
              <a:ext cx="149" cy="360"/>
            </a:xfrm>
            <a:custGeom>
              <a:avLst/>
              <a:gdLst>
                <a:gd name="T0" fmla="*/ 0 w 462"/>
                <a:gd name="T1" fmla="*/ 0 h 1076"/>
                <a:gd name="T2" fmla="*/ 0 w 462"/>
                <a:gd name="T3" fmla="*/ 0 h 1076"/>
                <a:gd name="T4" fmla="*/ 0 w 462"/>
                <a:gd name="T5" fmla="*/ 0 h 1076"/>
                <a:gd name="T6" fmla="*/ 0 w 462"/>
                <a:gd name="T7" fmla="*/ 0 h 1076"/>
                <a:gd name="T8" fmla="*/ 0 w 462"/>
                <a:gd name="T9" fmla="*/ 0 h 1076"/>
                <a:gd name="T10" fmla="*/ 0 w 462"/>
                <a:gd name="T11" fmla="*/ 0 h 1076"/>
                <a:gd name="T12" fmla="*/ 0 w 462"/>
                <a:gd name="T13" fmla="*/ 0 h 1076"/>
                <a:gd name="T14" fmla="*/ 0 w 462"/>
                <a:gd name="T15" fmla="*/ 0 h 1076"/>
                <a:gd name="T16" fmla="*/ 0 w 462"/>
                <a:gd name="T17" fmla="*/ 0 h 1076"/>
                <a:gd name="T18" fmla="*/ 0 w 462"/>
                <a:gd name="T19" fmla="*/ 0 h 1076"/>
                <a:gd name="T20" fmla="*/ 0 w 462"/>
                <a:gd name="T21" fmla="*/ 0 h 1076"/>
                <a:gd name="T22" fmla="*/ 0 w 462"/>
                <a:gd name="T23" fmla="*/ 0 h 1076"/>
                <a:gd name="T24" fmla="*/ 0 w 462"/>
                <a:gd name="T25" fmla="*/ 0 h 1076"/>
                <a:gd name="T26" fmla="*/ 0 w 462"/>
                <a:gd name="T27" fmla="*/ 0 h 1076"/>
                <a:gd name="T28" fmla="*/ 0 w 462"/>
                <a:gd name="T29" fmla="*/ 0 h 1076"/>
                <a:gd name="T30" fmla="*/ 0 w 462"/>
                <a:gd name="T31" fmla="*/ 0 h 1076"/>
                <a:gd name="T32" fmla="*/ 0 w 462"/>
                <a:gd name="T33" fmla="*/ 0 h 1076"/>
                <a:gd name="T34" fmla="*/ 0 w 462"/>
                <a:gd name="T35" fmla="*/ 0 h 1076"/>
                <a:gd name="T36" fmla="*/ 0 w 462"/>
                <a:gd name="T37" fmla="*/ 0 h 1076"/>
                <a:gd name="T38" fmla="*/ 0 w 462"/>
                <a:gd name="T39" fmla="*/ 0 h 1076"/>
                <a:gd name="T40" fmla="*/ 0 w 462"/>
                <a:gd name="T41" fmla="*/ 0 h 1076"/>
                <a:gd name="T42" fmla="*/ 0 w 462"/>
                <a:gd name="T43" fmla="*/ 0 h 1076"/>
                <a:gd name="T44" fmla="*/ 0 w 462"/>
                <a:gd name="T45" fmla="*/ 0 h 1076"/>
                <a:gd name="T46" fmla="*/ 0 w 462"/>
                <a:gd name="T47" fmla="*/ 0 h 1076"/>
                <a:gd name="T48" fmla="*/ 0 w 462"/>
                <a:gd name="T49" fmla="*/ 0 h 1076"/>
                <a:gd name="T50" fmla="*/ 0 w 462"/>
                <a:gd name="T51" fmla="*/ 0 h 1076"/>
                <a:gd name="T52" fmla="*/ 0 w 462"/>
                <a:gd name="T53" fmla="*/ 0 h 1076"/>
                <a:gd name="T54" fmla="*/ 0 w 462"/>
                <a:gd name="T55" fmla="*/ 0 h 1076"/>
                <a:gd name="T56" fmla="*/ 0 w 462"/>
                <a:gd name="T57" fmla="*/ 0 h 1076"/>
                <a:gd name="T58" fmla="*/ 0 w 462"/>
                <a:gd name="T59" fmla="*/ 0 h 1076"/>
                <a:gd name="T60" fmla="*/ 0 w 462"/>
                <a:gd name="T61" fmla="*/ 0 h 1076"/>
                <a:gd name="T62" fmla="*/ 0 w 462"/>
                <a:gd name="T63" fmla="*/ 0 h 1076"/>
                <a:gd name="T64" fmla="*/ 0 w 462"/>
                <a:gd name="T65" fmla="*/ 0 h 1076"/>
                <a:gd name="T66" fmla="*/ 0 w 462"/>
                <a:gd name="T67" fmla="*/ 0 h 1076"/>
                <a:gd name="T68" fmla="*/ 0 w 462"/>
                <a:gd name="T69" fmla="*/ 0 h 1076"/>
                <a:gd name="T70" fmla="*/ 0 w 462"/>
                <a:gd name="T71" fmla="*/ 0 h 1076"/>
                <a:gd name="T72" fmla="*/ 0 w 462"/>
                <a:gd name="T73" fmla="*/ 0 h 1076"/>
                <a:gd name="T74" fmla="*/ 0 w 462"/>
                <a:gd name="T75" fmla="*/ 0 h 1076"/>
                <a:gd name="T76" fmla="*/ 0 w 462"/>
                <a:gd name="T77" fmla="*/ 0 h 1076"/>
                <a:gd name="T78" fmla="*/ 0 w 462"/>
                <a:gd name="T79" fmla="*/ 0 h 1076"/>
                <a:gd name="T80" fmla="*/ 0 w 462"/>
                <a:gd name="T81" fmla="*/ 0 h 1076"/>
                <a:gd name="T82" fmla="*/ 0 w 462"/>
                <a:gd name="T83" fmla="*/ 0 h 1076"/>
                <a:gd name="T84" fmla="*/ 0 w 462"/>
                <a:gd name="T85" fmla="*/ 0 h 1076"/>
                <a:gd name="T86" fmla="*/ 0 w 462"/>
                <a:gd name="T87" fmla="*/ 0 h 10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
                <a:gd name="T133" fmla="*/ 0 h 1076"/>
                <a:gd name="T134" fmla="*/ 462 w 462"/>
                <a:gd name="T135" fmla="*/ 1076 h 10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 h="1076">
                  <a:moveTo>
                    <a:pt x="0" y="0"/>
                  </a:moveTo>
                  <a:lnTo>
                    <a:pt x="120" y="0"/>
                  </a:lnTo>
                  <a:lnTo>
                    <a:pt x="120" y="406"/>
                  </a:lnTo>
                  <a:lnTo>
                    <a:pt x="123" y="406"/>
                  </a:lnTo>
                  <a:lnTo>
                    <a:pt x="129" y="396"/>
                  </a:lnTo>
                  <a:lnTo>
                    <a:pt x="136" y="387"/>
                  </a:lnTo>
                  <a:lnTo>
                    <a:pt x="143" y="378"/>
                  </a:lnTo>
                  <a:lnTo>
                    <a:pt x="152" y="369"/>
                  </a:lnTo>
                  <a:lnTo>
                    <a:pt x="160" y="360"/>
                  </a:lnTo>
                  <a:lnTo>
                    <a:pt x="169" y="353"/>
                  </a:lnTo>
                  <a:lnTo>
                    <a:pt x="177" y="346"/>
                  </a:lnTo>
                  <a:lnTo>
                    <a:pt x="186" y="339"/>
                  </a:lnTo>
                  <a:lnTo>
                    <a:pt x="197" y="333"/>
                  </a:lnTo>
                  <a:lnTo>
                    <a:pt x="208" y="328"/>
                  </a:lnTo>
                  <a:lnTo>
                    <a:pt x="219" y="324"/>
                  </a:lnTo>
                  <a:lnTo>
                    <a:pt x="230" y="320"/>
                  </a:lnTo>
                  <a:lnTo>
                    <a:pt x="244" y="316"/>
                  </a:lnTo>
                  <a:lnTo>
                    <a:pt x="257" y="314"/>
                  </a:lnTo>
                  <a:lnTo>
                    <a:pt x="271" y="313"/>
                  </a:lnTo>
                  <a:lnTo>
                    <a:pt x="287" y="312"/>
                  </a:lnTo>
                  <a:lnTo>
                    <a:pt x="304" y="313"/>
                  </a:lnTo>
                  <a:lnTo>
                    <a:pt x="321" y="316"/>
                  </a:lnTo>
                  <a:lnTo>
                    <a:pt x="338" y="321"/>
                  </a:lnTo>
                  <a:lnTo>
                    <a:pt x="353" y="328"/>
                  </a:lnTo>
                  <a:lnTo>
                    <a:pt x="361" y="332"/>
                  </a:lnTo>
                  <a:lnTo>
                    <a:pt x="368" y="336"/>
                  </a:lnTo>
                  <a:lnTo>
                    <a:pt x="377" y="341"/>
                  </a:lnTo>
                  <a:lnTo>
                    <a:pt x="384" y="346"/>
                  </a:lnTo>
                  <a:lnTo>
                    <a:pt x="390" y="352"/>
                  </a:lnTo>
                  <a:lnTo>
                    <a:pt x="397" y="359"/>
                  </a:lnTo>
                  <a:lnTo>
                    <a:pt x="403" y="366"/>
                  </a:lnTo>
                  <a:lnTo>
                    <a:pt x="409" y="374"/>
                  </a:lnTo>
                  <a:lnTo>
                    <a:pt x="416" y="382"/>
                  </a:lnTo>
                  <a:lnTo>
                    <a:pt x="421" y="391"/>
                  </a:lnTo>
                  <a:lnTo>
                    <a:pt x="426" y="400"/>
                  </a:lnTo>
                  <a:lnTo>
                    <a:pt x="431" y="410"/>
                  </a:lnTo>
                  <a:lnTo>
                    <a:pt x="436" y="421"/>
                  </a:lnTo>
                  <a:lnTo>
                    <a:pt x="440" y="432"/>
                  </a:lnTo>
                  <a:lnTo>
                    <a:pt x="444" y="443"/>
                  </a:lnTo>
                  <a:lnTo>
                    <a:pt x="447" y="456"/>
                  </a:lnTo>
                  <a:lnTo>
                    <a:pt x="453" y="482"/>
                  </a:lnTo>
                  <a:lnTo>
                    <a:pt x="459" y="511"/>
                  </a:lnTo>
                  <a:lnTo>
                    <a:pt x="461" y="543"/>
                  </a:lnTo>
                  <a:lnTo>
                    <a:pt x="462" y="578"/>
                  </a:lnTo>
                  <a:lnTo>
                    <a:pt x="462" y="1076"/>
                  </a:lnTo>
                  <a:lnTo>
                    <a:pt x="342" y="1076"/>
                  </a:lnTo>
                  <a:lnTo>
                    <a:pt x="342" y="591"/>
                  </a:lnTo>
                  <a:lnTo>
                    <a:pt x="342" y="575"/>
                  </a:lnTo>
                  <a:lnTo>
                    <a:pt x="341" y="557"/>
                  </a:lnTo>
                  <a:lnTo>
                    <a:pt x="340" y="541"/>
                  </a:lnTo>
                  <a:lnTo>
                    <a:pt x="338" y="524"/>
                  </a:lnTo>
                  <a:lnTo>
                    <a:pt x="335" y="509"/>
                  </a:lnTo>
                  <a:lnTo>
                    <a:pt x="332" y="495"/>
                  </a:lnTo>
                  <a:lnTo>
                    <a:pt x="328" y="481"/>
                  </a:lnTo>
                  <a:lnTo>
                    <a:pt x="322" y="468"/>
                  </a:lnTo>
                  <a:lnTo>
                    <a:pt x="316" y="457"/>
                  </a:lnTo>
                  <a:lnTo>
                    <a:pt x="308" y="445"/>
                  </a:lnTo>
                  <a:lnTo>
                    <a:pt x="300" y="436"/>
                  </a:lnTo>
                  <a:lnTo>
                    <a:pt x="291" y="429"/>
                  </a:lnTo>
                  <a:lnTo>
                    <a:pt x="281" y="422"/>
                  </a:lnTo>
                  <a:lnTo>
                    <a:pt x="268" y="418"/>
                  </a:lnTo>
                  <a:lnTo>
                    <a:pt x="262" y="416"/>
                  </a:lnTo>
                  <a:lnTo>
                    <a:pt x="256" y="415"/>
                  </a:lnTo>
                  <a:lnTo>
                    <a:pt x="249" y="414"/>
                  </a:lnTo>
                  <a:lnTo>
                    <a:pt x="242" y="414"/>
                  </a:lnTo>
                  <a:lnTo>
                    <a:pt x="230" y="415"/>
                  </a:lnTo>
                  <a:lnTo>
                    <a:pt x="221" y="416"/>
                  </a:lnTo>
                  <a:lnTo>
                    <a:pt x="211" y="418"/>
                  </a:lnTo>
                  <a:lnTo>
                    <a:pt x="202" y="421"/>
                  </a:lnTo>
                  <a:lnTo>
                    <a:pt x="194" y="426"/>
                  </a:lnTo>
                  <a:lnTo>
                    <a:pt x="184" y="431"/>
                  </a:lnTo>
                  <a:lnTo>
                    <a:pt x="176" y="437"/>
                  </a:lnTo>
                  <a:lnTo>
                    <a:pt x="169" y="443"/>
                  </a:lnTo>
                  <a:lnTo>
                    <a:pt x="162" y="452"/>
                  </a:lnTo>
                  <a:lnTo>
                    <a:pt x="155" y="461"/>
                  </a:lnTo>
                  <a:lnTo>
                    <a:pt x="149" y="471"/>
                  </a:lnTo>
                  <a:lnTo>
                    <a:pt x="142" y="481"/>
                  </a:lnTo>
                  <a:lnTo>
                    <a:pt x="137" y="493"/>
                  </a:lnTo>
                  <a:lnTo>
                    <a:pt x="133" y="506"/>
                  </a:lnTo>
                  <a:lnTo>
                    <a:pt x="128" y="519"/>
                  </a:lnTo>
                  <a:lnTo>
                    <a:pt x="125" y="534"/>
                  </a:lnTo>
                  <a:lnTo>
                    <a:pt x="123" y="546"/>
                  </a:lnTo>
                  <a:lnTo>
                    <a:pt x="121" y="560"/>
                  </a:lnTo>
                  <a:lnTo>
                    <a:pt x="120" y="576"/>
                  </a:lnTo>
                  <a:lnTo>
                    <a:pt x="120" y="590"/>
                  </a:lnTo>
                  <a:lnTo>
                    <a:pt x="120" y="1076"/>
                  </a:lnTo>
                  <a:lnTo>
                    <a:pt x="0" y="1076"/>
                  </a:lnTo>
                  <a:lnTo>
                    <a:pt x="0"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5" name="Freeform 19"/>
            <p:cNvSpPr>
              <a:spLocks noEditPoints="1"/>
            </p:cNvSpPr>
            <p:nvPr/>
          </p:nvSpPr>
          <p:spPr bwMode="auto">
            <a:xfrm>
              <a:off x="1623" y="1913"/>
              <a:ext cx="158" cy="255"/>
            </a:xfrm>
            <a:custGeom>
              <a:avLst/>
              <a:gdLst>
                <a:gd name="T0" fmla="*/ 0 w 468"/>
                <a:gd name="T1" fmla="*/ 0 h 773"/>
                <a:gd name="T2" fmla="*/ 0 w 468"/>
                <a:gd name="T3" fmla="*/ 0 h 773"/>
                <a:gd name="T4" fmla="*/ 0 w 468"/>
                <a:gd name="T5" fmla="*/ 0 h 773"/>
                <a:gd name="T6" fmla="*/ 0 w 468"/>
                <a:gd name="T7" fmla="*/ 0 h 773"/>
                <a:gd name="T8" fmla="*/ 0 w 468"/>
                <a:gd name="T9" fmla="*/ 0 h 773"/>
                <a:gd name="T10" fmla="*/ 0 w 468"/>
                <a:gd name="T11" fmla="*/ 0 h 773"/>
                <a:gd name="T12" fmla="*/ 0 w 468"/>
                <a:gd name="T13" fmla="*/ 0 h 773"/>
                <a:gd name="T14" fmla="*/ 0 w 468"/>
                <a:gd name="T15" fmla="*/ 0 h 773"/>
                <a:gd name="T16" fmla="*/ 0 w 468"/>
                <a:gd name="T17" fmla="*/ 0 h 773"/>
                <a:gd name="T18" fmla="*/ 0 w 468"/>
                <a:gd name="T19" fmla="*/ 0 h 773"/>
                <a:gd name="T20" fmla="*/ 0 w 468"/>
                <a:gd name="T21" fmla="*/ 0 h 773"/>
                <a:gd name="T22" fmla="*/ 0 w 468"/>
                <a:gd name="T23" fmla="*/ 0 h 773"/>
                <a:gd name="T24" fmla="*/ 0 w 468"/>
                <a:gd name="T25" fmla="*/ 0 h 773"/>
                <a:gd name="T26" fmla="*/ 0 w 468"/>
                <a:gd name="T27" fmla="*/ 0 h 773"/>
                <a:gd name="T28" fmla="*/ 0 w 468"/>
                <a:gd name="T29" fmla="*/ 0 h 773"/>
                <a:gd name="T30" fmla="*/ 0 w 468"/>
                <a:gd name="T31" fmla="*/ 0 h 773"/>
                <a:gd name="T32" fmla="*/ 0 w 468"/>
                <a:gd name="T33" fmla="*/ 0 h 773"/>
                <a:gd name="T34" fmla="*/ 0 w 468"/>
                <a:gd name="T35" fmla="*/ 0 h 773"/>
                <a:gd name="T36" fmla="*/ 0 w 468"/>
                <a:gd name="T37" fmla="*/ 0 h 773"/>
                <a:gd name="T38" fmla="*/ 0 w 468"/>
                <a:gd name="T39" fmla="*/ 0 h 773"/>
                <a:gd name="T40" fmla="*/ 0 w 468"/>
                <a:gd name="T41" fmla="*/ 0 h 773"/>
                <a:gd name="T42" fmla="*/ 0 w 468"/>
                <a:gd name="T43" fmla="*/ 0 h 773"/>
                <a:gd name="T44" fmla="*/ 0 w 468"/>
                <a:gd name="T45" fmla="*/ 0 h 773"/>
                <a:gd name="T46" fmla="*/ 0 w 468"/>
                <a:gd name="T47" fmla="*/ 0 h 773"/>
                <a:gd name="T48" fmla="*/ 0 w 468"/>
                <a:gd name="T49" fmla="*/ 0 h 773"/>
                <a:gd name="T50" fmla="*/ 0 w 468"/>
                <a:gd name="T51" fmla="*/ 0 h 773"/>
                <a:gd name="T52" fmla="*/ 0 w 468"/>
                <a:gd name="T53" fmla="*/ 0 h 773"/>
                <a:gd name="T54" fmla="*/ 0 w 468"/>
                <a:gd name="T55" fmla="*/ 0 h 773"/>
                <a:gd name="T56" fmla="*/ 0 w 468"/>
                <a:gd name="T57" fmla="*/ 0 h 773"/>
                <a:gd name="T58" fmla="*/ 0 w 468"/>
                <a:gd name="T59" fmla="*/ 0 h 773"/>
                <a:gd name="T60" fmla="*/ 0 w 468"/>
                <a:gd name="T61" fmla="*/ 0 h 773"/>
                <a:gd name="T62" fmla="*/ 0 w 468"/>
                <a:gd name="T63" fmla="*/ 0 h 773"/>
                <a:gd name="T64" fmla="*/ 0 w 468"/>
                <a:gd name="T65" fmla="*/ 0 h 773"/>
                <a:gd name="T66" fmla="*/ 0 w 468"/>
                <a:gd name="T67" fmla="*/ 0 h 773"/>
                <a:gd name="T68" fmla="*/ 0 w 468"/>
                <a:gd name="T69" fmla="*/ 0 h 773"/>
                <a:gd name="T70" fmla="*/ 0 w 468"/>
                <a:gd name="T71" fmla="*/ 0 h 773"/>
                <a:gd name="T72" fmla="*/ 0 w 468"/>
                <a:gd name="T73" fmla="*/ 0 h 773"/>
                <a:gd name="T74" fmla="*/ 0 w 468"/>
                <a:gd name="T75" fmla="*/ 0 h 773"/>
                <a:gd name="T76" fmla="*/ 0 w 468"/>
                <a:gd name="T77" fmla="*/ 0 h 773"/>
                <a:gd name="T78" fmla="*/ 0 w 468"/>
                <a:gd name="T79" fmla="*/ 0 h 773"/>
                <a:gd name="T80" fmla="*/ 0 w 468"/>
                <a:gd name="T81" fmla="*/ 0 h 773"/>
                <a:gd name="T82" fmla="*/ 0 w 468"/>
                <a:gd name="T83" fmla="*/ 0 h 773"/>
                <a:gd name="T84" fmla="*/ 0 w 468"/>
                <a:gd name="T85" fmla="*/ 0 h 773"/>
                <a:gd name="T86" fmla="*/ 0 w 468"/>
                <a:gd name="T87" fmla="*/ 0 h 773"/>
                <a:gd name="T88" fmla="*/ 0 w 468"/>
                <a:gd name="T89" fmla="*/ 0 h 773"/>
                <a:gd name="T90" fmla="*/ 0 w 468"/>
                <a:gd name="T91" fmla="*/ 0 h 773"/>
                <a:gd name="T92" fmla="*/ 0 w 468"/>
                <a:gd name="T93" fmla="*/ 0 h 773"/>
                <a:gd name="T94" fmla="*/ 0 w 468"/>
                <a:gd name="T95" fmla="*/ 0 h 773"/>
                <a:gd name="T96" fmla="*/ 0 w 468"/>
                <a:gd name="T97" fmla="*/ 0 h 773"/>
                <a:gd name="T98" fmla="*/ 0 w 468"/>
                <a:gd name="T99" fmla="*/ 0 h 773"/>
                <a:gd name="T100" fmla="*/ 0 w 468"/>
                <a:gd name="T101" fmla="*/ 0 h 773"/>
                <a:gd name="T102" fmla="*/ 0 w 468"/>
                <a:gd name="T103" fmla="*/ 0 h 773"/>
                <a:gd name="T104" fmla="*/ 0 w 468"/>
                <a:gd name="T105" fmla="*/ 0 h 773"/>
                <a:gd name="T106" fmla="*/ 0 w 468"/>
                <a:gd name="T107" fmla="*/ 0 h 773"/>
                <a:gd name="T108" fmla="*/ 0 w 468"/>
                <a:gd name="T109" fmla="*/ 0 h 773"/>
                <a:gd name="T110" fmla="*/ 0 w 468"/>
                <a:gd name="T111" fmla="*/ 0 h 773"/>
                <a:gd name="T112" fmla="*/ 0 w 468"/>
                <a:gd name="T113" fmla="*/ 0 h 773"/>
                <a:gd name="T114" fmla="*/ 0 w 468"/>
                <a:gd name="T115" fmla="*/ 0 h 773"/>
                <a:gd name="T116" fmla="*/ 0 w 468"/>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
                <a:gd name="T178" fmla="*/ 0 h 773"/>
                <a:gd name="T179" fmla="*/ 468 w 468"/>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2" y="163"/>
                  </a:lnTo>
                  <a:lnTo>
                    <a:pt x="145" y="180"/>
                  </a:lnTo>
                  <a:lnTo>
                    <a:pt x="139" y="197"/>
                  </a:lnTo>
                  <a:lnTo>
                    <a:pt x="134" y="214"/>
                  </a:lnTo>
                  <a:lnTo>
                    <a:pt x="130" y="233"/>
                  </a:lnTo>
                  <a:lnTo>
                    <a:pt x="126" y="252"/>
                  </a:lnTo>
                  <a:lnTo>
                    <a:pt x="122" y="272"/>
                  </a:lnTo>
                  <a:lnTo>
                    <a:pt x="120" y="291"/>
                  </a:lnTo>
                  <a:lnTo>
                    <a:pt x="119" y="311"/>
                  </a:lnTo>
                  <a:lnTo>
                    <a:pt x="354" y="311"/>
                  </a:lnTo>
                  <a:close/>
                  <a:moveTo>
                    <a:pt x="117" y="399"/>
                  </a:moveTo>
                  <a:lnTo>
                    <a:pt x="117" y="420"/>
                  </a:lnTo>
                  <a:lnTo>
                    <a:pt x="118" y="441"/>
                  </a:lnTo>
                  <a:lnTo>
                    <a:pt x="120" y="459"/>
                  </a:lnTo>
                  <a:lnTo>
                    <a:pt x="121" y="478"/>
                  </a:lnTo>
                  <a:lnTo>
                    <a:pt x="124" y="495"/>
                  </a:lnTo>
                  <a:lnTo>
                    <a:pt x="127" y="510"/>
                  </a:lnTo>
                  <a:lnTo>
                    <a:pt x="130" y="526"/>
                  </a:lnTo>
                  <a:lnTo>
                    <a:pt x="134" y="540"/>
                  </a:lnTo>
                  <a:lnTo>
                    <a:pt x="137" y="553"/>
                  </a:lnTo>
                  <a:lnTo>
                    <a:pt x="142" y="567"/>
                  </a:lnTo>
                  <a:lnTo>
                    <a:pt x="146" y="578"/>
                  </a:lnTo>
                  <a:lnTo>
                    <a:pt x="151" y="589"/>
                  </a:lnTo>
                  <a:lnTo>
                    <a:pt x="156" y="599"/>
                  </a:lnTo>
                  <a:lnTo>
                    <a:pt x="162" y="609"/>
                  </a:lnTo>
                  <a:lnTo>
                    <a:pt x="168" y="618"/>
                  </a:lnTo>
                  <a:lnTo>
                    <a:pt x="174"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7"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8" y="232"/>
                  </a:lnTo>
                  <a:lnTo>
                    <a:pt x="23" y="213"/>
                  </a:lnTo>
                  <a:lnTo>
                    <a:pt x="28" y="197"/>
                  </a:lnTo>
                  <a:lnTo>
                    <a:pt x="35" y="180"/>
                  </a:lnTo>
                  <a:lnTo>
                    <a:pt x="41" y="164"/>
                  </a:lnTo>
                  <a:lnTo>
                    <a:pt x="47"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4" y="4"/>
                  </a:lnTo>
                  <a:lnTo>
                    <a:pt x="308" y="8"/>
                  </a:lnTo>
                  <a:lnTo>
                    <a:pt x="319" y="12"/>
                  </a:lnTo>
                  <a:lnTo>
                    <a:pt x="330" y="17"/>
                  </a:lnTo>
                  <a:lnTo>
                    <a:pt x="341" y="22"/>
                  </a:lnTo>
                  <a:lnTo>
                    <a:pt x="352" y="29"/>
                  </a:lnTo>
                  <a:lnTo>
                    <a:pt x="362" y="35"/>
                  </a:lnTo>
                  <a:lnTo>
                    <a:pt x="371" y="43"/>
                  </a:lnTo>
                  <a:lnTo>
                    <a:pt x="380" y="52"/>
                  </a:lnTo>
                  <a:lnTo>
                    <a:pt x="389" y="61"/>
                  </a:lnTo>
                  <a:lnTo>
                    <a:pt x="397" y="70"/>
                  </a:lnTo>
                  <a:lnTo>
                    <a:pt x="405" y="80"/>
                  </a:lnTo>
                  <a:lnTo>
                    <a:pt x="412" y="91"/>
                  </a:lnTo>
                  <a:lnTo>
                    <a:pt x="418" y="103"/>
                  </a:lnTo>
                  <a:lnTo>
                    <a:pt x="425" y="114"/>
                  </a:lnTo>
                  <a:lnTo>
                    <a:pt x="430" y="126"/>
                  </a:lnTo>
                  <a:lnTo>
                    <a:pt x="437" y="140"/>
                  </a:lnTo>
                  <a:lnTo>
                    <a:pt x="441" y="152"/>
                  </a:lnTo>
                  <a:lnTo>
                    <a:pt x="450" y="180"/>
                  </a:lnTo>
                  <a:lnTo>
                    <a:pt x="457" y="208"/>
                  </a:lnTo>
                  <a:lnTo>
                    <a:pt x="462" y="238"/>
                  </a:lnTo>
                  <a:lnTo>
                    <a:pt x="466" y="268"/>
                  </a:lnTo>
                  <a:lnTo>
                    <a:pt x="468" y="299"/>
                  </a:lnTo>
                  <a:lnTo>
                    <a:pt x="468" y="330"/>
                  </a:lnTo>
                  <a:lnTo>
                    <a:pt x="468" y="351"/>
                  </a:lnTo>
                  <a:lnTo>
                    <a:pt x="468" y="369"/>
                  </a:lnTo>
                  <a:lnTo>
                    <a:pt x="467" y="384"/>
                  </a:lnTo>
                  <a:lnTo>
                    <a:pt x="465"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6" name="Freeform 20"/>
            <p:cNvSpPr>
              <a:spLocks/>
            </p:cNvSpPr>
            <p:nvPr/>
          </p:nvSpPr>
          <p:spPr bwMode="auto">
            <a:xfrm>
              <a:off x="1825" y="1913"/>
              <a:ext cx="105"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4" y="131"/>
                  </a:lnTo>
                  <a:lnTo>
                    <a:pt x="4" y="106"/>
                  </a:lnTo>
                  <a:lnTo>
                    <a:pt x="3" y="81"/>
                  </a:lnTo>
                  <a:lnTo>
                    <a:pt x="2" y="57"/>
                  </a:lnTo>
                  <a:lnTo>
                    <a:pt x="1" y="33"/>
                  </a:lnTo>
                  <a:lnTo>
                    <a:pt x="0" y="12"/>
                  </a:lnTo>
                  <a:lnTo>
                    <a:pt x="108" y="12"/>
                  </a:lnTo>
                  <a:lnTo>
                    <a:pt x="114" y="131"/>
                  </a:lnTo>
                  <a:lnTo>
                    <a:pt x="117" y="131"/>
                  </a:lnTo>
                  <a:lnTo>
                    <a:pt x="122" y="118"/>
                  </a:lnTo>
                  <a:lnTo>
                    <a:pt x="128" y="105"/>
                  </a:lnTo>
                  <a:lnTo>
                    <a:pt x="134" y="93"/>
                  </a:lnTo>
                  <a:lnTo>
                    <a:pt x="142" y="81"/>
                  </a:lnTo>
                  <a:lnTo>
                    <a:pt x="151" y="69"/>
                  </a:lnTo>
                  <a:lnTo>
                    <a:pt x="159" y="59"/>
                  </a:lnTo>
                  <a:lnTo>
                    <a:pt x="169" y="48"/>
                  </a:lnTo>
                  <a:lnTo>
                    <a:pt x="179" y="39"/>
                  </a:lnTo>
                  <a:lnTo>
                    <a:pt x="189" y="31"/>
                  </a:lnTo>
                  <a:lnTo>
                    <a:pt x="201" y="23"/>
                  </a:lnTo>
                  <a:lnTo>
                    <a:pt x="212" y="17"/>
                  </a:lnTo>
                  <a:lnTo>
                    <a:pt x="224" y="11"/>
                  </a:lnTo>
                  <a:lnTo>
                    <a:pt x="236" y="6"/>
                  </a:lnTo>
                  <a:lnTo>
                    <a:pt x="249" y="3"/>
                  </a:lnTo>
                  <a:lnTo>
                    <a:pt x="262" y="1"/>
                  </a:lnTo>
                  <a:lnTo>
                    <a:pt x="275" y="0"/>
                  </a:lnTo>
                  <a:lnTo>
                    <a:pt x="288" y="1"/>
                  </a:lnTo>
                  <a:lnTo>
                    <a:pt x="300" y="2"/>
                  </a:lnTo>
                  <a:lnTo>
                    <a:pt x="300" y="123"/>
                  </a:lnTo>
                  <a:lnTo>
                    <a:pt x="288" y="123"/>
                  </a:lnTo>
                  <a:lnTo>
                    <a:pt x="275" y="123"/>
                  </a:lnTo>
                  <a:lnTo>
                    <a:pt x="261" y="124"/>
                  </a:lnTo>
                  <a:lnTo>
                    <a:pt x="248" y="126"/>
                  </a:lnTo>
                  <a:lnTo>
                    <a:pt x="234" y="130"/>
                  </a:lnTo>
                  <a:lnTo>
                    <a:pt x="222" y="136"/>
                  </a:lnTo>
                  <a:lnTo>
                    <a:pt x="210" y="143"/>
                  </a:lnTo>
                  <a:lnTo>
                    <a:pt x="200" y="150"/>
                  </a:lnTo>
                  <a:lnTo>
                    <a:pt x="188" y="159"/>
                  </a:lnTo>
                  <a:lnTo>
                    <a:pt x="179" y="169"/>
                  </a:lnTo>
                  <a:lnTo>
                    <a:pt x="170" y="181"/>
                  </a:lnTo>
                  <a:lnTo>
                    <a:pt x="162" y="192"/>
                  </a:lnTo>
                  <a:lnTo>
                    <a:pt x="155" y="205"/>
                  </a:lnTo>
                  <a:lnTo>
                    <a:pt x="147" y="218"/>
                  </a:lnTo>
                  <a:lnTo>
                    <a:pt x="142" y="233"/>
                  </a:lnTo>
                  <a:lnTo>
                    <a:pt x="137" y="248"/>
                  </a:lnTo>
                  <a:lnTo>
                    <a:pt x="133" y="264"/>
                  </a:lnTo>
                  <a:lnTo>
                    <a:pt x="130" y="279"/>
                  </a:lnTo>
                  <a:lnTo>
                    <a:pt x="128"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7" name="Freeform 21"/>
            <p:cNvSpPr>
              <a:spLocks noEditPoints="1"/>
            </p:cNvSpPr>
            <p:nvPr/>
          </p:nvSpPr>
          <p:spPr bwMode="auto">
            <a:xfrm>
              <a:off x="1939"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5" y="311"/>
                  </a:moveTo>
                  <a:lnTo>
                    <a:pt x="354" y="283"/>
                  </a:lnTo>
                  <a:lnTo>
                    <a:pt x="353" y="258"/>
                  </a:lnTo>
                  <a:lnTo>
                    <a:pt x="350" y="235"/>
                  </a:lnTo>
                  <a:lnTo>
                    <a:pt x="346" y="213"/>
                  </a:lnTo>
                  <a:lnTo>
                    <a:pt x="341" y="194"/>
                  </a:lnTo>
                  <a:lnTo>
                    <a:pt x="335" y="176"/>
                  </a:lnTo>
                  <a:lnTo>
                    <a:pt x="328" y="160"/>
                  </a:lnTo>
                  <a:lnTo>
                    <a:pt x="321" y="146"/>
                  </a:lnTo>
                  <a:lnTo>
                    <a:pt x="313" y="133"/>
                  </a:lnTo>
                  <a:lnTo>
                    <a:pt x="304" y="123"/>
                  </a:lnTo>
                  <a:lnTo>
                    <a:pt x="294" y="114"/>
                  </a:lnTo>
                  <a:lnTo>
                    <a:pt x="284" y="107"/>
                  </a:lnTo>
                  <a:lnTo>
                    <a:pt x="274" y="101"/>
                  </a:lnTo>
                  <a:lnTo>
                    <a:pt x="264" y="98"/>
                  </a:lnTo>
                  <a:lnTo>
                    <a:pt x="254" y="95"/>
                  </a:lnTo>
                  <a:lnTo>
                    <a:pt x="242" y="94"/>
                  </a:lnTo>
                  <a:lnTo>
                    <a:pt x="235" y="95"/>
                  </a:lnTo>
                  <a:lnTo>
                    <a:pt x="228" y="96"/>
                  </a:lnTo>
                  <a:lnTo>
                    <a:pt x="222" y="97"/>
                  </a:lnTo>
                  <a:lnTo>
                    <a:pt x="215" y="99"/>
                  </a:lnTo>
                  <a:lnTo>
                    <a:pt x="209" y="102"/>
                  </a:lnTo>
                  <a:lnTo>
                    <a:pt x="202" y="105"/>
                  </a:lnTo>
                  <a:lnTo>
                    <a:pt x="196" y="109"/>
                  </a:lnTo>
                  <a:lnTo>
                    <a:pt x="191" y="113"/>
                  </a:lnTo>
                  <a:lnTo>
                    <a:pt x="180" y="123"/>
                  </a:lnTo>
                  <a:lnTo>
                    <a:pt x="171" y="136"/>
                  </a:lnTo>
                  <a:lnTo>
                    <a:pt x="161" y="149"/>
                  </a:lnTo>
                  <a:lnTo>
                    <a:pt x="153" y="163"/>
                  </a:lnTo>
                  <a:lnTo>
                    <a:pt x="146" y="180"/>
                  </a:lnTo>
                  <a:lnTo>
                    <a:pt x="140" y="197"/>
                  </a:lnTo>
                  <a:lnTo>
                    <a:pt x="135" y="214"/>
                  </a:lnTo>
                  <a:lnTo>
                    <a:pt x="130" y="233"/>
                  </a:lnTo>
                  <a:lnTo>
                    <a:pt x="127" y="252"/>
                  </a:lnTo>
                  <a:lnTo>
                    <a:pt x="124" y="272"/>
                  </a:lnTo>
                  <a:lnTo>
                    <a:pt x="122" y="291"/>
                  </a:lnTo>
                  <a:lnTo>
                    <a:pt x="120" y="311"/>
                  </a:lnTo>
                  <a:lnTo>
                    <a:pt x="355" y="311"/>
                  </a:lnTo>
                  <a:close/>
                  <a:moveTo>
                    <a:pt x="119" y="399"/>
                  </a:moveTo>
                  <a:lnTo>
                    <a:pt x="119" y="420"/>
                  </a:lnTo>
                  <a:lnTo>
                    <a:pt x="120" y="441"/>
                  </a:lnTo>
                  <a:lnTo>
                    <a:pt x="121" y="459"/>
                  </a:lnTo>
                  <a:lnTo>
                    <a:pt x="123" y="478"/>
                  </a:lnTo>
                  <a:lnTo>
                    <a:pt x="125" y="495"/>
                  </a:lnTo>
                  <a:lnTo>
                    <a:pt x="128" y="510"/>
                  </a:lnTo>
                  <a:lnTo>
                    <a:pt x="131" y="526"/>
                  </a:lnTo>
                  <a:lnTo>
                    <a:pt x="134" y="540"/>
                  </a:lnTo>
                  <a:lnTo>
                    <a:pt x="138"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10" y="656"/>
                  </a:lnTo>
                  <a:lnTo>
                    <a:pt x="217" y="661"/>
                  </a:lnTo>
                  <a:lnTo>
                    <a:pt x="224" y="664"/>
                  </a:lnTo>
                  <a:lnTo>
                    <a:pt x="232" y="668"/>
                  </a:lnTo>
                  <a:lnTo>
                    <a:pt x="247" y="673"/>
                  </a:lnTo>
                  <a:lnTo>
                    <a:pt x="264" y="676"/>
                  </a:lnTo>
                  <a:lnTo>
                    <a:pt x="279" y="678"/>
                  </a:lnTo>
                  <a:lnTo>
                    <a:pt x="295" y="679"/>
                  </a:lnTo>
                  <a:lnTo>
                    <a:pt x="315" y="678"/>
                  </a:lnTo>
                  <a:lnTo>
                    <a:pt x="333" y="676"/>
                  </a:lnTo>
                  <a:lnTo>
                    <a:pt x="351" y="674"/>
                  </a:lnTo>
                  <a:lnTo>
                    <a:pt x="366" y="671"/>
                  </a:lnTo>
                  <a:lnTo>
                    <a:pt x="381" y="667"/>
                  </a:lnTo>
                  <a:lnTo>
                    <a:pt x="396" y="662"/>
                  </a:lnTo>
                  <a:lnTo>
                    <a:pt x="408" y="657"/>
                  </a:lnTo>
                  <a:lnTo>
                    <a:pt x="420" y="651"/>
                  </a:lnTo>
                  <a:lnTo>
                    <a:pt x="440" y="738"/>
                  </a:lnTo>
                  <a:lnTo>
                    <a:pt x="423" y="746"/>
                  </a:lnTo>
                  <a:lnTo>
                    <a:pt x="405" y="753"/>
                  </a:lnTo>
                  <a:lnTo>
                    <a:pt x="384" y="759"/>
                  </a:lnTo>
                  <a:lnTo>
                    <a:pt x="364" y="764"/>
                  </a:lnTo>
                  <a:lnTo>
                    <a:pt x="342" y="768"/>
                  </a:lnTo>
                  <a:lnTo>
                    <a:pt x="319" y="771"/>
                  </a:lnTo>
                  <a:lnTo>
                    <a:pt x="297" y="773"/>
                  </a:lnTo>
                  <a:lnTo>
                    <a:pt x="274" y="773"/>
                  </a:lnTo>
                  <a:lnTo>
                    <a:pt x="258" y="773"/>
                  </a:lnTo>
                  <a:lnTo>
                    <a:pt x="241" y="771"/>
                  </a:lnTo>
                  <a:lnTo>
                    <a:pt x="225" y="769"/>
                  </a:lnTo>
                  <a:lnTo>
                    <a:pt x="211" y="767"/>
                  </a:lnTo>
                  <a:lnTo>
                    <a:pt x="195" y="763"/>
                  </a:lnTo>
                  <a:lnTo>
                    <a:pt x="182" y="758"/>
                  </a:lnTo>
                  <a:lnTo>
                    <a:pt x="168" y="753"/>
                  </a:lnTo>
                  <a:lnTo>
                    <a:pt x="155" y="747"/>
                  </a:lnTo>
                  <a:lnTo>
                    <a:pt x="142" y="740"/>
                  </a:lnTo>
                  <a:lnTo>
                    <a:pt x="131" y="733"/>
                  </a:lnTo>
                  <a:lnTo>
                    <a:pt x="119" y="724"/>
                  </a:lnTo>
                  <a:lnTo>
                    <a:pt x="108" y="715"/>
                  </a:lnTo>
                  <a:lnTo>
                    <a:pt x="98" y="705"/>
                  </a:lnTo>
                  <a:lnTo>
                    <a:pt x="88" y="695"/>
                  </a:lnTo>
                  <a:lnTo>
                    <a:pt x="79" y="683"/>
                  </a:lnTo>
                  <a:lnTo>
                    <a:pt x="69" y="671"/>
                  </a:lnTo>
                  <a:lnTo>
                    <a:pt x="61" y="659"/>
                  </a:lnTo>
                  <a:lnTo>
                    <a:pt x="53" y="645"/>
                  </a:lnTo>
                  <a:lnTo>
                    <a:pt x="46" y="631"/>
                  </a:lnTo>
                  <a:lnTo>
                    <a:pt x="40" y="617"/>
                  </a:lnTo>
                  <a:lnTo>
                    <a:pt x="34" y="601"/>
                  </a:lnTo>
                  <a:lnTo>
                    <a:pt x="27" y="585"/>
                  </a:lnTo>
                  <a:lnTo>
                    <a:pt x="22" y="569"/>
                  </a:lnTo>
                  <a:lnTo>
                    <a:pt x="17" y="552"/>
                  </a:lnTo>
                  <a:lnTo>
                    <a:pt x="13" y="534"/>
                  </a:lnTo>
                  <a:lnTo>
                    <a:pt x="10" y="516"/>
                  </a:lnTo>
                  <a:lnTo>
                    <a:pt x="7" y="497"/>
                  </a:lnTo>
                  <a:lnTo>
                    <a:pt x="5" y="479"/>
                  </a:lnTo>
                  <a:lnTo>
                    <a:pt x="3" y="458"/>
                  </a:lnTo>
                  <a:lnTo>
                    <a:pt x="2" y="438"/>
                  </a:lnTo>
                  <a:lnTo>
                    <a:pt x="1" y="417"/>
                  </a:lnTo>
                  <a:lnTo>
                    <a:pt x="0" y="396"/>
                  </a:lnTo>
                  <a:lnTo>
                    <a:pt x="1" y="373"/>
                  </a:lnTo>
                  <a:lnTo>
                    <a:pt x="2" y="352"/>
                  </a:lnTo>
                  <a:lnTo>
                    <a:pt x="3" y="330"/>
                  </a:lnTo>
                  <a:lnTo>
                    <a:pt x="5" y="310"/>
                  </a:lnTo>
                  <a:lnTo>
                    <a:pt x="8" y="289"/>
                  </a:lnTo>
                  <a:lnTo>
                    <a:pt x="11" y="270"/>
                  </a:lnTo>
                  <a:lnTo>
                    <a:pt x="15" y="250"/>
                  </a:lnTo>
                  <a:lnTo>
                    <a:pt x="19" y="232"/>
                  </a:lnTo>
                  <a:lnTo>
                    <a:pt x="23" y="213"/>
                  </a:lnTo>
                  <a:lnTo>
                    <a:pt x="30" y="197"/>
                  </a:lnTo>
                  <a:lnTo>
                    <a:pt x="35" y="180"/>
                  </a:lnTo>
                  <a:lnTo>
                    <a:pt x="41" y="164"/>
                  </a:lnTo>
                  <a:lnTo>
                    <a:pt x="48" y="149"/>
                  </a:lnTo>
                  <a:lnTo>
                    <a:pt x="55" y="134"/>
                  </a:lnTo>
                  <a:lnTo>
                    <a:pt x="63" y="120"/>
                  </a:lnTo>
                  <a:lnTo>
                    <a:pt x="71" y="107"/>
                  </a:lnTo>
                  <a:lnTo>
                    <a:pt x="80" y="95"/>
                  </a:lnTo>
                  <a:lnTo>
                    <a:pt x="89" y="83"/>
                  </a:lnTo>
                  <a:lnTo>
                    <a:pt x="98" y="72"/>
                  </a:lnTo>
                  <a:lnTo>
                    <a:pt x="108" y="62"/>
                  </a:lnTo>
                  <a:lnTo>
                    <a:pt x="119" y="53"/>
                  </a:lnTo>
                  <a:lnTo>
                    <a:pt x="129" y="43"/>
                  </a:lnTo>
                  <a:lnTo>
                    <a:pt x="140" y="35"/>
                  </a:lnTo>
                  <a:lnTo>
                    <a:pt x="151" y="28"/>
                  </a:lnTo>
                  <a:lnTo>
                    <a:pt x="164" y="22"/>
                  </a:lnTo>
                  <a:lnTo>
                    <a:pt x="176" y="17"/>
                  </a:lnTo>
                  <a:lnTo>
                    <a:pt x="188" y="12"/>
                  </a:lnTo>
                  <a:lnTo>
                    <a:pt x="201" y="8"/>
                  </a:lnTo>
                  <a:lnTo>
                    <a:pt x="214" y="4"/>
                  </a:lnTo>
                  <a:lnTo>
                    <a:pt x="227" y="2"/>
                  </a:lnTo>
                  <a:lnTo>
                    <a:pt x="241" y="1"/>
                  </a:lnTo>
                  <a:lnTo>
                    <a:pt x="256" y="0"/>
                  </a:lnTo>
                  <a:lnTo>
                    <a:pt x="269" y="1"/>
                  </a:lnTo>
                  <a:lnTo>
                    <a:pt x="282" y="2"/>
                  </a:lnTo>
                  <a:lnTo>
                    <a:pt x="295" y="4"/>
                  </a:lnTo>
                  <a:lnTo>
                    <a:pt x="308" y="8"/>
                  </a:lnTo>
                  <a:lnTo>
                    <a:pt x="320" y="12"/>
                  </a:lnTo>
                  <a:lnTo>
                    <a:pt x="331" y="17"/>
                  </a:lnTo>
                  <a:lnTo>
                    <a:pt x="343" y="22"/>
                  </a:lnTo>
                  <a:lnTo>
                    <a:pt x="353" y="29"/>
                  </a:lnTo>
                  <a:lnTo>
                    <a:pt x="363" y="35"/>
                  </a:lnTo>
                  <a:lnTo>
                    <a:pt x="372" y="43"/>
                  </a:lnTo>
                  <a:lnTo>
                    <a:pt x="381" y="52"/>
                  </a:lnTo>
                  <a:lnTo>
                    <a:pt x="390" y="61"/>
                  </a:lnTo>
                  <a:lnTo>
                    <a:pt x="398" y="70"/>
                  </a:lnTo>
                  <a:lnTo>
                    <a:pt x="406" y="80"/>
                  </a:lnTo>
                  <a:lnTo>
                    <a:pt x="413" y="91"/>
                  </a:lnTo>
                  <a:lnTo>
                    <a:pt x="419" y="103"/>
                  </a:lnTo>
                  <a:lnTo>
                    <a:pt x="425" y="114"/>
                  </a:lnTo>
                  <a:lnTo>
                    <a:pt x="432" y="126"/>
                  </a:lnTo>
                  <a:lnTo>
                    <a:pt x="437" y="140"/>
                  </a:lnTo>
                  <a:lnTo>
                    <a:pt x="442" y="152"/>
                  </a:lnTo>
                  <a:lnTo>
                    <a:pt x="450" y="180"/>
                  </a:lnTo>
                  <a:lnTo>
                    <a:pt x="457" y="208"/>
                  </a:lnTo>
                  <a:lnTo>
                    <a:pt x="463" y="238"/>
                  </a:lnTo>
                  <a:lnTo>
                    <a:pt x="466" y="268"/>
                  </a:lnTo>
                  <a:lnTo>
                    <a:pt x="468" y="299"/>
                  </a:lnTo>
                  <a:lnTo>
                    <a:pt x="469" y="330"/>
                  </a:lnTo>
                  <a:lnTo>
                    <a:pt x="469" y="351"/>
                  </a:lnTo>
                  <a:lnTo>
                    <a:pt x="468" y="369"/>
                  </a:lnTo>
                  <a:lnTo>
                    <a:pt x="467" y="384"/>
                  </a:lnTo>
                  <a:lnTo>
                    <a:pt x="466" y="399"/>
                  </a:lnTo>
                  <a:lnTo>
                    <a:pt x="119"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8" name="Freeform 22"/>
            <p:cNvSpPr>
              <a:spLocks/>
            </p:cNvSpPr>
            <p:nvPr/>
          </p:nvSpPr>
          <p:spPr bwMode="auto">
            <a:xfrm>
              <a:off x="2140" y="1913"/>
              <a:ext cx="158" cy="255"/>
            </a:xfrm>
            <a:custGeom>
              <a:avLst/>
              <a:gdLst>
                <a:gd name="T0" fmla="*/ 0 w 468"/>
                <a:gd name="T1" fmla="*/ 0 h 764"/>
                <a:gd name="T2" fmla="*/ 0 w 468"/>
                <a:gd name="T3" fmla="*/ 0 h 764"/>
                <a:gd name="T4" fmla="*/ 0 w 468"/>
                <a:gd name="T5" fmla="*/ 0 h 764"/>
                <a:gd name="T6" fmla="*/ 0 w 468"/>
                <a:gd name="T7" fmla="*/ 0 h 764"/>
                <a:gd name="T8" fmla="*/ 0 w 468"/>
                <a:gd name="T9" fmla="*/ 0 h 764"/>
                <a:gd name="T10" fmla="*/ 0 w 468"/>
                <a:gd name="T11" fmla="*/ 0 h 764"/>
                <a:gd name="T12" fmla="*/ 0 w 468"/>
                <a:gd name="T13" fmla="*/ 0 h 764"/>
                <a:gd name="T14" fmla="*/ 0 w 468"/>
                <a:gd name="T15" fmla="*/ 0 h 764"/>
                <a:gd name="T16" fmla="*/ 0 w 468"/>
                <a:gd name="T17" fmla="*/ 0 h 764"/>
                <a:gd name="T18" fmla="*/ 0 w 468"/>
                <a:gd name="T19" fmla="*/ 0 h 764"/>
                <a:gd name="T20" fmla="*/ 0 w 468"/>
                <a:gd name="T21" fmla="*/ 0 h 764"/>
                <a:gd name="T22" fmla="*/ 0 w 468"/>
                <a:gd name="T23" fmla="*/ 0 h 764"/>
                <a:gd name="T24" fmla="*/ 0 w 468"/>
                <a:gd name="T25" fmla="*/ 0 h 764"/>
                <a:gd name="T26" fmla="*/ 0 w 468"/>
                <a:gd name="T27" fmla="*/ 0 h 764"/>
                <a:gd name="T28" fmla="*/ 0 w 468"/>
                <a:gd name="T29" fmla="*/ 0 h 764"/>
                <a:gd name="T30" fmla="*/ 0 w 468"/>
                <a:gd name="T31" fmla="*/ 0 h 764"/>
                <a:gd name="T32" fmla="*/ 0 w 468"/>
                <a:gd name="T33" fmla="*/ 0 h 764"/>
                <a:gd name="T34" fmla="*/ 0 w 468"/>
                <a:gd name="T35" fmla="*/ 0 h 764"/>
                <a:gd name="T36" fmla="*/ 0 w 468"/>
                <a:gd name="T37" fmla="*/ 0 h 764"/>
                <a:gd name="T38" fmla="*/ 0 w 468"/>
                <a:gd name="T39" fmla="*/ 0 h 764"/>
                <a:gd name="T40" fmla="*/ 0 w 468"/>
                <a:gd name="T41" fmla="*/ 0 h 764"/>
                <a:gd name="T42" fmla="*/ 0 w 468"/>
                <a:gd name="T43" fmla="*/ 0 h 764"/>
                <a:gd name="T44" fmla="*/ 0 w 468"/>
                <a:gd name="T45" fmla="*/ 0 h 764"/>
                <a:gd name="T46" fmla="*/ 0 w 468"/>
                <a:gd name="T47" fmla="*/ 0 h 764"/>
                <a:gd name="T48" fmla="*/ 0 w 468"/>
                <a:gd name="T49" fmla="*/ 0 h 764"/>
                <a:gd name="T50" fmla="*/ 0 w 468"/>
                <a:gd name="T51" fmla="*/ 0 h 764"/>
                <a:gd name="T52" fmla="*/ 0 w 468"/>
                <a:gd name="T53" fmla="*/ 0 h 764"/>
                <a:gd name="T54" fmla="*/ 0 w 468"/>
                <a:gd name="T55" fmla="*/ 0 h 764"/>
                <a:gd name="T56" fmla="*/ 0 w 468"/>
                <a:gd name="T57" fmla="*/ 0 h 764"/>
                <a:gd name="T58" fmla="*/ 0 w 468"/>
                <a:gd name="T59" fmla="*/ 0 h 764"/>
                <a:gd name="T60" fmla="*/ 0 w 468"/>
                <a:gd name="T61" fmla="*/ 0 h 764"/>
                <a:gd name="T62" fmla="*/ 0 w 468"/>
                <a:gd name="T63" fmla="*/ 0 h 764"/>
                <a:gd name="T64" fmla="*/ 0 w 468"/>
                <a:gd name="T65" fmla="*/ 0 h 764"/>
                <a:gd name="T66" fmla="*/ 0 w 468"/>
                <a:gd name="T67" fmla="*/ 0 h 764"/>
                <a:gd name="T68" fmla="*/ 0 w 468"/>
                <a:gd name="T69" fmla="*/ 0 h 764"/>
                <a:gd name="T70" fmla="*/ 0 w 468"/>
                <a:gd name="T71" fmla="*/ 0 h 764"/>
                <a:gd name="T72" fmla="*/ 0 w 468"/>
                <a:gd name="T73" fmla="*/ 0 h 764"/>
                <a:gd name="T74" fmla="*/ 0 w 468"/>
                <a:gd name="T75" fmla="*/ 0 h 764"/>
                <a:gd name="T76" fmla="*/ 0 w 468"/>
                <a:gd name="T77" fmla="*/ 0 h 764"/>
                <a:gd name="T78" fmla="*/ 0 w 468"/>
                <a:gd name="T79" fmla="*/ 0 h 764"/>
                <a:gd name="T80" fmla="*/ 0 w 468"/>
                <a:gd name="T81" fmla="*/ 0 h 764"/>
                <a:gd name="T82" fmla="*/ 0 w 468"/>
                <a:gd name="T83" fmla="*/ 0 h 764"/>
                <a:gd name="T84" fmla="*/ 0 w 468"/>
                <a:gd name="T85" fmla="*/ 0 h 764"/>
                <a:gd name="T86" fmla="*/ 0 w 468"/>
                <a:gd name="T87" fmla="*/ 0 h 764"/>
                <a:gd name="T88" fmla="*/ 0 w 468"/>
                <a:gd name="T89" fmla="*/ 0 h 764"/>
                <a:gd name="T90" fmla="*/ 0 w 468"/>
                <a:gd name="T91" fmla="*/ 0 h 764"/>
                <a:gd name="T92" fmla="*/ 0 w 468"/>
                <a:gd name="T93" fmla="*/ 0 h 764"/>
                <a:gd name="T94" fmla="*/ 0 w 468"/>
                <a:gd name="T95" fmla="*/ 0 h 764"/>
                <a:gd name="T96" fmla="*/ 0 w 468"/>
                <a:gd name="T97" fmla="*/ 0 h 764"/>
                <a:gd name="T98" fmla="*/ 0 w 468"/>
                <a:gd name="T99" fmla="*/ 0 h 7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764"/>
                <a:gd name="T152" fmla="*/ 468 w 468"/>
                <a:gd name="T153" fmla="*/ 764 h 7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764">
                  <a:moveTo>
                    <a:pt x="6" y="206"/>
                  </a:moveTo>
                  <a:lnTo>
                    <a:pt x="6" y="174"/>
                  </a:lnTo>
                  <a:lnTo>
                    <a:pt x="5" y="147"/>
                  </a:lnTo>
                  <a:lnTo>
                    <a:pt x="5" y="121"/>
                  </a:lnTo>
                  <a:lnTo>
                    <a:pt x="4" y="99"/>
                  </a:lnTo>
                  <a:lnTo>
                    <a:pt x="3" y="76"/>
                  </a:lnTo>
                  <a:lnTo>
                    <a:pt x="2" y="55"/>
                  </a:lnTo>
                  <a:lnTo>
                    <a:pt x="1" y="34"/>
                  </a:lnTo>
                  <a:lnTo>
                    <a:pt x="0" y="12"/>
                  </a:lnTo>
                  <a:lnTo>
                    <a:pt x="105" y="12"/>
                  </a:lnTo>
                  <a:lnTo>
                    <a:pt x="111" y="104"/>
                  </a:lnTo>
                  <a:lnTo>
                    <a:pt x="114" y="104"/>
                  </a:lnTo>
                  <a:lnTo>
                    <a:pt x="120" y="93"/>
                  </a:lnTo>
                  <a:lnTo>
                    <a:pt x="127" y="81"/>
                  </a:lnTo>
                  <a:lnTo>
                    <a:pt x="135" y="71"/>
                  </a:lnTo>
                  <a:lnTo>
                    <a:pt x="144" y="62"/>
                  </a:lnTo>
                  <a:lnTo>
                    <a:pt x="153" y="53"/>
                  </a:lnTo>
                  <a:lnTo>
                    <a:pt x="162" y="44"/>
                  </a:lnTo>
                  <a:lnTo>
                    <a:pt x="172" y="36"/>
                  </a:lnTo>
                  <a:lnTo>
                    <a:pt x="182" y="29"/>
                  </a:lnTo>
                  <a:lnTo>
                    <a:pt x="194" y="23"/>
                  </a:lnTo>
                  <a:lnTo>
                    <a:pt x="206" y="17"/>
                  </a:lnTo>
                  <a:lnTo>
                    <a:pt x="218" y="13"/>
                  </a:lnTo>
                  <a:lnTo>
                    <a:pt x="230" y="9"/>
                  </a:lnTo>
                  <a:lnTo>
                    <a:pt x="244" y="5"/>
                  </a:lnTo>
                  <a:lnTo>
                    <a:pt x="257" y="2"/>
                  </a:lnTo>
                  <a:lnTo>
                    <a:pt x="271" y="1"/>
                  </a:lnTo>
                  <a:lnTo>
                    <a:pt x="287" y="0"/>
                  </a:lnTo>
                  <a:lnTo>
                    <a:pt x="305" y="1"/>
                  </a:lnTo>
                  <a:lnTo>
                    <a:pt x="324" y="4"/>
                  </a:lnTo>
                  <a:lnTo>
                    <a:pt x="333" y="6"/>
                  </a:lnTo>
                  <a:lnTo>
                    <a:pt x="342" y="9"/>
                  </a:lnTo>
                  <a:lnTo>
                    <a:pt x="350" y="12"/>
                  </a:lnTo>
                  <a:lnTo>
                    <a:pt x="358" y="16"/>
                  </a:lnTo>
                  <a:lnTo>
                    <a:pt x="367" y="20"/>
                  </a:lnTo>
                  <a:lnTo>
                    <a:pt x="375" y="24"/>
                  </a:lnTo>
                  <a:lnTo>
                    <a:pt x="382" y="29"/>
                  </a:lnTo>
                  <a:lnTo>
                    <a:pt x="389" y="34"/>
                  </a:lnTo>
                  <a:lnTo>
                    <a:pt x="396" y="40"/>
                  </a:lnTo>
                  <a:lnTo>
                    <a:pt x="403" y="47"/>
                  </a:lnTo>
                  <a:lnTo>
                    <a:pt x="410" y="54"/>
                  </a:lnTo>
                  <a:lnTo>
                    <a:pt x="417" y="62"/>
                  </a:lnTo>
                  <a:lnTo>
                    <a:pt x="422" y="70"/>
                  </a:lnTo>
                  <a:lnTo>
                    <a:pt x="428" y="78"/>
                  </a:lnTo>
                  <a:lnTo>
                    <a:pt x="433" y="87"/>
                  </a:lnTo>
                  <a:lnTo>
                    <a:pt x="438" y="98"/>
                  </a:lnTo>
                  <a:lnTo>
                    <a:pt x="442" y="108"/>
                  </a:lnTo>
                  <a:lnTo>
                    <a:pt x="446" y="118"/>
                  </a:lnTo>
                  <a:lnTo>
                    <a:pt x="450" y="129"/>
                  </a:lnTo>
                  <a:lnTo>
                    <a:pt x="455" y="142"/>
                  </a:lnTo>
                  <a:lnTo>
                    <a:pt x="461" y="167"/>
                  </a:lnTo>
                  <a:lnTo>
                    <a:pt x="465" y="196"/>
                  </a:lnTo>
                  <a:lnTo>
                    <a:pt x="467" y="226"/>
                  </a:lnTo>
                  <a:lnTo>
                    <a:pt x="468" y="258"/>
                  </a:lnTo>
                  <a:lnTo>
                    <a:pt x="468" y="764"/>
                  </a:lnTo>
                  <a:lnTo>
                    <a:pt x="348" y="764"/>
                  </a:lnTo>
                  <a:lnTo>
                    <a:pt x="348" y="281"/>
                  </a:lnTo>
                  <a:lnTo>
                    <a:pt x="348" y="264"/>
                  </a:lnTo>
                  <a:lnTo>
                    <a:pt x="347" y="247"/>
                  </a:lnTo>
                  <a:lnTo>
                    <a:pt x="346" y="231"/>
                  </a:lnTo>
                  <a:lnTo>
                    <a:pt x="344" y="214"/>
                  </a:lnTo>
                  <a:lnTo>
                    <a:pt x="342" y="199"/>
                  </a:lnTo>
                  <a:lnTo>
                    <a:pt x="339" y="185"/>
                  </a:lnTo>
                  <a:lnTo>
                    <a:pt x="334" y="170"/>
                  </a:lnTo>
                  <a:lnTo>
                    <a:pt x="329" y="157"/>
                  </a:lnTo>
                  <a:lnTo>
                    <a:pt x="323" y="146"/>
                  </a:lnTo>
                  <a:lnTo>
                    <a:pt x="315" y="134"/>
                  </a:lnTo>
                  <a:lnTo>
                    <a:pt x="307" y="125"/>
                  </a:lnTo>
                  <a:lnTo>
                    <a:pt x="297" y="117"/>
                  </a:lnTo>
                  <a:lnTo>
                    <a:pt x="292" y="114"/>
                  </a:lnTo>
                  <a:lnTo>
                    <a:pt x="286" y="111"/>
                  </a:lnTo>
                  <a:lnTo>
                    <a:pt x="281" y="108"/>
                  </a:lnTo>
                  <a:lnTo>
                    <a:pt x="273" y="106"/>
                  </a:lnTo>
                  <a:lnTo>
                    <a:pt x="267" y="104"/>
                  </a:lnTo>
                  <a:lnTo>
                    <a:pt x="260" y="103"/>
                  </a:lnTo>
                  <a:lnTo>
                    <a:pt x="252" y="102"/>
                  </a:lnTo>
                  <a:lnTo>
                    <a:pt x="245" y="102"/>
                  </a:lnTo>
                  <a:lnTo>
                    <a:pt x="235" y="103"/>
                  </a:lnTo>
                  <a:lnTo>
                    <a:pt x="225" y="104"/>
                  </a:lnTo>
                  <a:lnTo>
                    <a:pt x="217" y="106"/>
                  </a:lnTo>
                  <a:lnTo>
                    <a:pt x="208" y="110"/>
                  </a:lnTo>
                  <a:lnTo>
                    <a:pt x="199" y="114"/>
                  </a:lnTo>
                  <a:lnTo>
                    <a:pt x="191" y="119"/>
                  </a:lnTo>
                  <a:lnTo>
                    <a:pt x="182" y="125"/>
                  </a:lnTo>
                  <a:lnTo>
                    <a:pt x="175" y="132"/>
                  </a:lnTo>
                  <a:lnTo>
                    <a:pt x="168" y="141"/>
                  </a:lnTo>
                  <a:lnTo>
                    <a:pt x="161" y="150"/>
                  </a:lnTo>
                  <a:lnTo>
                    <a:pt x="155" y="160"/>
                  </a:lnTo>
                  <a:lnTo>
                    <a:pt x="149" y="170"/>
                  </a:lnTo>
                  <a:lnTo>
                    <a:pt x="144" y="183"/>
                  </a:lnTo>
                  <a:lnTo>
                    <a:pt x="139" y="195"/>
                  </a:lnTo>
                  <a:lnTo>
                    <a:pt x="135" y="208"/>
                  </a:lnTo>
                  <a:lnTo>
                    <a:pt x="132" y="224"/>
                  </a:lnTo>
                  <a:lnTo>
                    <a:pt x="129" y="238"/>
                  </a:lnTo>
                  <a:lnTo>
                    <a:pt x="127" y="254"/>
                  </a:lnTo>
                  <a:lnTo>
                    <a:pt x="126" y="273"/>
                  </a:lnTo>
                  <a:lnTo>
                    <a:pt x="126" y="291"/>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19" name="Freeform 23"/>
            <p:cNvSpPr>
              <a:spLocks/>
            </p:cNvSpPr>
            <p:nvPr/>
          </p:nvSpPr>
          <p:spPr bwMode="auto">
            <a:xfrm>
              <a:off x="2351" y="1808"/>
              <a:ext cx="158" cy="360"/>
            </a:xfrm>
            <a:custGeom>
              <a:avLst/>
              <a:gdLst>
                <a:gd name="T0" fmla="*/ 0 w 458"/>
                <a:gd name="T1" fmla="*/ 0 h 1076"/>
                <a:gd name="T2" fmla="*/ 0 w 458"/>
                <a:gd name="T3" fmla="*/ 0 h 1076"/>
                <a:gd name="T4" fmla="*/ 0 w 458"/>
                <a:gd name="T5" fmla="*/ 0 h 1076"/>
                <a:gd name="T6" fmla="*/ 0 w 458"/>
                <a:gd name="T7" fmla="*/ 0 h 1076"/>
                <a:gd name="T8" fmla="*/ 0 w 458"/>
                <a:gd name="T9" fmla="*/ 0 h 1076"/>
                <a:gd name="T10" fmla="*/ 0 w 458"/>
                <a:gd name="T11" fmla="*/ 0 h 1076"/>
                <a:gd name="T12" fmla="*/ 0 w 458"/>
                <a:gd name="T13" fmla="*/ 0 h 1076"/>
                <a:gd name="T14" fmla="*/ 0 w 458"/>
                <a:gd name="T15" fmla="*/ 0 h 1076"/>
                <a:gd name="T16" fmla="*/ 0 w 458"/>
                <a:gd name="T17" fmla="*/ 0 h 1076"/>
                <a:gd name="T18" fmla="*/ 0 w 458"/>
                <a:gd name="T19" fmla="*/ 0 h 1076"/>
                <a:gd name="T20" fmla="*/ 0 w 458"/>
                <a:gd name="T21" fmla="*/ 0 h 1076"/>
                <a:gd name="T22" fmla="*/ 0 w 458"/>
                <a:gd name="T23" fmla="*/ 0 h 1076"/>
                <a:gd name="T24" fmla="*/ 0 w 458"/>
                <a:gd name="T25" fmla="*/ 0 h 1076"/>
                <a:gd name="T26" fmla="*/ 0 w 458"/>
                <a:gd name="T27" fmla="*/ 0 h 1076"/>
                <a:gd name="T28" fmla="*/ 0 w 458"/>
                <a:gd name="T29" fmla="*/ 0 h 1076"/>
                <a:gd name="T30" fmla="*/ 0 w 458"/>
                <a:gd name="T31" fmla="*/ 0 h 1076"/>
                <a:gd name="T32" fmla="*/ 0 w 458"/>
                <a:gd name="T33" fmla="*/ 0 h 1076"/>
                <a:gd name="T34" fmla="*/ 0 w 458"/>
                <a:gd name="T35" fmla="*/ 0 h 10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8"/>
                <a:gd name="T55" fmla="*/ 0 h 1076"/>
                <a:gd name="T56" fmla="*/ 458 w 458"/>
                <a:gd name="T57" fmla="*/ 1076 h 10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8" h="1076">
                  <a:moveTo>
                    <a:pt x="117" y="674"/>
                  </a:moveTo>
                  <a:lnTo>
                    <a:pt x="120" y="674"/>
                  </a:lnTo>
                  <a:lnTo>
                    <a:pt x="131" y="651"/>
                  </a:lnTo>
                  <a:lnTo>
                    <a:pt x="141" y="630"/>
                  </a:lnTo>
                  <a:lnTo>
                    <a:pt x="151" y="609"/>
                  </a:lnTo>
                  <a:lnTo>
                    <a:pt x="161" y="590"/>
                  </a:lnTo>
                  <a:lnTo>
                    <a:pt x="310" y="324"/>
                  </a:lnTo>
                  <a:lnTo>
                    <a:pt x="439" y="324"/>
                  </a:lnTo>
                  <a:lnTo>
                    <a:pt x="240" y="641"/>
                  </a:lnTo>
                  <a:lnTo>
                    <a:pt x="458" y="1076"/>
                  </a:lnTo>
                  <a:lnTo>
                    <a:pt x="324" y="1076"/>
                  </a:lnTo>
                  <a:lnTo>
                    <a:pt x="161" y="722"/>
                  </a:lnTo>
                  <a:lnTo>
                    <a:pt x="117" y="792"/>
                  </a:lnTo>
                  <a:lnTo>
                    <a:pt x="117" y="1076"/>
                  </a:lnTo>
                  <a:lnTo>
                    <a:pt x="0" y="1076"/>
                  </a:lnTo>
                  <a:lnTo>
                    <a:pt x="0" y="0"/>
                  </a:lnTo>
                  <a:lnTo>
                    <a:pt x="117" y="0"/>
                  </a:lnTo>
                  <a:lnTo>
                    <a:pt x="117" y="674"/>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0" name="Freeform 24"/>
            <p:cNvSpPr>
              <a:spLocks noEditPoints="1"/>
            </p:cNvSpPr>
            <p:nvPr/>
          </p:nvSpPr>
          <p:spPr bwMode="auto">
            <a:xfrm>
              <a:off x="2517" y="1913"/>
              <a:ext cx="167"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8" y="559"/>
                  </a:lnTo>
                  <a:lnTo>
                    <a:pt x="144" y="582"/>
                  </a:lnTo>
                  <a:lnTo>
                    <a:pt x="152" y="602"/>
                  </a:lnTo>
                  <a:lnTo>
                    <a:pt x="162" y="622"/>
                  </a:lnTo>
                  <a:lnTo>
                    <a:pt x="167"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9" y="680"/>
                  </a:lnTo>
                  <a:lnTo>
                    <a:pt x="277" y="677"/>
                  </a:lnTo>
                  <a:lnTo>
                    <a:pt x="285" y="674"/>
                  </a:lnTo>
                  <a:lnTo>
                    <a:pt x="293" y="670"/>
                  </a:lnTo>
                  <a:lnTo>
                    <a:pt x="300" y="665"/>
                  </a:lnTo>
                  <a:lnTo>
                    <a:pt x="307" y="659"/>
                  </a:lnTo>
                  <a:lnTo>
                    <a:pt x="313" y="653"/>
                  </a:lnTo>
                  <a:lnTo>
                    <a:pt x="319" y="645"/>
                  </a:lnTo>
                  <a:lnTo>
                    <a:pt x="324" y="637"/>
                  </a:lnTo>
                  <a:lnTo>
                    <a:pt x="329" y="629"/>
                  </a:lnTo>
                  <a:lnTo>
                    <a:pt x="334" y="620"/>
                  </a:lnTo>
                  <a:lnTo>
                    <a:pt x="344" y="600"/>
                  </a:lnTo>
                  <a:lnTo>
                    <a:pt x="351" y="579"/>
                  </a:lnTo>
                  <a:lnTo>
                    <a:pt x="357" y="556"/>
                  </a:lnTo>
                  <a:lnTo>
                    <a:pt x="362" y="533"/>
                  </a:lnTo>
                  <a:lnTo>
                    <a:pt x="366" y="508"/>
                  </a:lnTo>
                  <a:lnTo>
                    <a:pt x="369" y="484"/>
                  </a:lnTo>
                  <a:lnTo>
                    <a:pt x="372" y="459"/>
                  </a:lnTo>
                  <a:lnTo>
                    <a:pt x="373" y="435"/>
                  </a:lnTo>
                  <a:lnTo>
                    <a:pt x="374" y="411"/>
                  </a:lnTo>
                  <a:lnTo>
                    <a:pt x="374" y="388"/>
                  </a:lnTo>
                  <a:lnTo>
                    <a:pt x="374" y="366"/>
                  </a:lnTo>
                  <a:lnTo>
                    <a:pt x="373" y="342"/>
                  </a:lnTo>
                  <a:lnTo>
                    <a:pt x="372" y="318"/>
                  </a:lnTo>
                  <a:lnTo>
                    <a:pt x="369" y="293"/>
                  </a:lnTo>
                  <a:lnTo>
                    <a:pt x="366" y="270"/>
                  </a:lnTo>
                  <a:lnTo>
                    <a:pt x="362" y="245"/>
                  </a:lnTo>
                  <a:lnTo>
                    <a:pt x="357" y="222"/>
                  </a:lnTo>
                  <a:lnTo>
                    <a:pt x="351" y="199"/>
                  </a:lnTo>
                  <a:lnTo>
                    <a:pt x="343" y="178"/>
                  </a:lnTo>
                  <a:lnTo>
                    <a:pt x="333" y="158"/>
                  </a:lnTo>
                  <a:lnTo>
                    <a:pt x="329" y="149"/>
                  </a:lnTo>
                  <a:lnTo>
                    <a:pt x="323" y="141"/>
                  </a:lnTo>
                  <a:lnTo>
                    <a:pt x="318" y="132"/>
                  </a:lnTo>
                  <a:lnTo>
                    <a:pt x="312" y="125"/>
                  </a:lnTo>
                  <a:lnTo>
                    <a:pt x="305" y="118"/>
                  </a:lnTo>
                  <a:lnTo>
                    <a:pt x="298" y="113"/>
                  </a:lnTo>
                  <a:lnTo>
                    <a:pt x="291" y="108"/>
                  </a:lnTo>
                  <a:lnTo>
                    <a:pt x="283" y="104"/>
                  </a:lnTo>
                  <a:lnTo>
                    <a:pt x="275" y="100"/>
                  </a:lnTo>
                  <a:lnTo>
                    <a:pt x="266" y="98"/>
                  </a:lnTo>
                  <a:lnTo>
                    <a:pt x="257" y="97"/>
                  </a:lnTo>
                  <a:lnTo>
                    <a:pt x="248" y="96"/>
                  </a:lnTo>
                  <a:lnTo>
                    <a:pt x="237" y="97"/>
                  </a:lnTo>
                  <a:lnTo>
                    <a:pt x="228" y="98"/>
                  </a:lnTo>
                  <a:lnTo>
                    <a:pt x="219" y="100"/>
                  </a:lnTo>
                  <a:lnTo>
                    <a:pt x="211" y="104"/>
                  </a:lnTo>
                  <a:lnTo>
                    <a:pt x="204"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3" y="318"/>
                  </a:lnTo>
                  <a:lnTo>
                    <a:pt x="121" y="342"/>
                  </a:lnTo>
                  <a:lnTo>
                    <a:pt x="120" y="366"/>
                  </a:lnTo>
                  <a:lnTo>
                    <a:pt x="120" y="388"/>
                  </a:lnTo>
                  <a:close/>
                  <a:moveTo>
                    <a:pt x="494" y="388"/>
                  </a:moveTo>
                  <a:lnTo>
                    <a:pt x="494" y="415"/>
                  </a:lnTo>
                  <a:lnTo>
                    <a:pt x="493"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3" y="692"/>
                  </a:lnTo>
                  <a:lnTo>
                    <a:pt x="404"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8" y="772"/>
                  </a:lnTo>
                  <a:lnTo>
                    <a:pt x="277" y="775"/>
                  </a:lnTo>
                  <a:lnTo>
                    <a:pt x="266" y="776"/>
                  </a:lnTo>
                  <a:lnTo>
                    <a:pt x="255" y="777"/>
                  </a:lnTo>
                  <a:lnTo>
                    <a:pt x="244" y="777"/>
                  </a:lnTo>
                  <a:lnTo>
                    <a:pt x="231" y="777"/>
                  </a:lnTo>
                  <a:lnTo>
                    <a:pt x="219" y="776"/>
                  </a:lnTo>
                  <a:lnTo>
                    <a:pt x="207" y="773"/>
                  </a:lnTo>
                  <a:lnTo>
                    <a:pt x="194" y="771"/>
                  </a:lnTo>
                  <a:lnTo>
                    <a:pt x="183" y="767"/>
                  </a:lnTo>
                  <a:lnTo>
                    <a:pt x="172" y="763"/>
                  </a:lnTo>
                  <a:lnTo>
                    <a:pt x="160" y="759"/>
                  </a:lnTo>
                  <a:lnTo>
                    <a:pt x="149"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6" y="613"/>
                  </a:lnTo>
                  <a:lnTo>
                    <a:pt x="30" y="596"/>
                  </a:lnTo>
                  <a:lnTo>
                    <a:pt x="25" y="579"/>
                  </a:lnTo>
                  <a:lnTo>
                    <a:pt x="19" y="562"/>
                  </a:lnTo>
                  <a:lnTo>
                    <a:pt x="15" y="543"/>
                  </a:lnTo>
                  <a:lnTo>
                    <a:pt x="11" y="524"/>
                  </a:lnTo>
                  <a:lnTo>
                    <a:pt x="8" y="503"/>
                  </a:lnTo>
                  <a:lnTo>
                    <a:pt x="5" y="482"/>
                  </a:lnTo>
                  <a:lnTo>
                    <a:pt x="3" y="460"/>
                  </a:lnTo>
                  <a:lnTo>
                    <a:pt x="1" y="438"/>
                  </a:lnTo>
                  <a:lnTo>
                    <a:pt x="0" y="414"/>
                  </a:lnTo>
                  <a:lnTo>
                    <a:pt x="0" y="389"/>
                  </a:lnTo>
                  <a:lnTo>
                    <a:pt x="1" y="364"/>
                  </a:lnTo>
                  <a:lnTo>
                    <a:pt x="2" y="340"/>
                  </a:lnTo>
                  <a:lnTo>
                    <a:pt x="3" y="317"/>
                  </a:lnTo>
                  <a:lnTo>
                    <a:pt x="6" y="294"/>
                  </a:lnTo>
                  <a:lnTo>
                    <a:pt x="9" y="273"/>
                  </a:lnTo>
                  <a:lnTo>
                    <a:pt x="12" y="252"/>
                  </a:lnTo>
                  <a:lnTo>
                    <a:pt x="16" y="232"/>
                  </a:lnTo>
                  <a:lnTo>
                    <a:pt x="21" y="213"/>
                  </a:lnTo>
                  <a:lnTo>
                    <a:pt x="27" y="195"/>
                  </a:lnTo>
                  <a:lnTo>
                    <a:pt x="33" y="179"/>
                  </a:lnTo>
                  <a:lnTo>
                    <a:pt x="39" y="162"/>
                  </a:lnTo>
                  <a:lnTo>
                    <a:pt x="46" y="146"/>
                  </a:lnTo>
                  <a:lnTo>
                    <a:pt x="53" y="131"/>
                  </a:lnTo>
                  <a:lnTo>
                    <a:pt x="61" y="118"/>
                  </a:lnTo>
                  <a:lnTo>
                    <a:pt x="70" y="105"/>
                  </a:lnTo>
                  <a:lnTo>
                    <a:pt x="78" y="93"/>
                  </a:lnTo>
                  <a:lnTo>
                    <a:pt x="87" y="81"/>
                  </a:lnTo>
                  <a:lnTo>
                    <a:pt x="96" y="70"/>
                  </a:lnTo>
                  <a:lnTo>
                    <a:pt x="105" y="61"/>
                  </a:lnTo>
                  <a:lnTo>
                    <a:pt x="116" y="52"/>
                  </a:lnTo>
                  <a:lnTo>
                    <a:pt x="126" y="43"/>
                  </a:lnTo>
                  <a:lnTo>
                    <a:pt x="136" y="36"/>
                  </a:lnTo>
                  <a:lnTo>
                    <a:pt x="147" y="29"/>
                  </a:lnTo>
                  <a:lnTo>
                    <a:pt x="159" y="23"/>
                  </a:lnTo>
                  <a:lnTo>
                    <a:pt x="170" y="18"/>
                  </a:lnTo>
                  <a:lnTo>
                    <a:pt x="181" y="13"/>
                  </a:lnTo>
                  <a:lnTo>
                    <a:pt x="192" y="10"/>
                  </a:lnTo>
                  <a:lnTo>
                    <a:pt x="204" y="6"/>
                  </a:lnTo>
                  <a:lnTo>
                    <a:pt x="216" y="3"/>
                  </a:lnTo>
                  <a:lnTo>
                    <a:pt x="228" y="2"/>
                  </a:lnTo>
                  <a:lnTo>
                    <a:pt x="239" y="1"/>
                  </a:lnTo>
                  <a:lnTo>
                    <a:pt x="252" y="0"/>
                  </a:lnTo>
                  <a:lnTo>
                    <a:pt x="265" y="1"/>
                  </a:lnTo>
                  <a:lnTo>
                    <a:pt x="277" y="2"/>
                  </a:lnTo>
                  <a:lnTo>
                    <a:pt x="289" y="4"/>
                  </a:lnTo>
                  <a:lnTo>
                    <a:pt x="301" y="6"/>
                  </a:lnTo>
                  <a:lnTo>
                    <a:pt x="313" y="10"/>
                  </a:lnTo>
                  <a:lnTo>
                    <a:pt x="324" y="14"/>
                  </a:lnTo>
                  <a:lnTo>
                    <a:pt x="336" y="19"/>
                  </a:lnTo>
                  <a:lnTo>
                    <a:pt x="347" y="25"/>
                  </a:lnTo>
                  <a:lnTo>
                    <a:pt x="357" y="31"/>
                  </a:lnTo>
                  <a:lnTo>
                    <a:pt x="368" y="38"/>
                  </a:lnTo>
                  <a:lnTo>
                    <a:pt x="378" y="45"/>
                  </a:lnTo>
                  <a:lnTo>
                    <a:pt x="388" y="55"/>
                  </a:lnTo>
                  <a:lnTo>
                    <a:pt x="398" y="64"/>
                  </a:lnTo>
                  <a:lnTo>
                    <a:pt x="406" y="74"/>
                  </a:lnTo>
                  <a:lnTo>
                    <a:pt x="415" y="84"/>
                  </a:lnTo>
                  <a:lnTo>
                    <a:pt x="423" y="97"/>
                  </a:lnTo>
                  <a:lnTo>
                    <a:pt x="432" y="109"/>
                  </a:lnTo>
                  <a:lnTo>
                    <a:pt x="439" y="122"/>
                  </a:lnTo>
                  <a:lnTo>
                    <a:pt x="446" y="136"/>
                  </a:lnTo>
                  <a:lnTo>
                    <a:pt x="453" y="151"/>
                  </a:lnTo>
                  <a:lnTo>
                    <a:pt x="459" y="166"/>
                  </a:lnTo>
                  <a:lnTo>
                    <a:pt x="465" y="183"/>
                  </a:lnTo>
                  <a:lnTo>
                    <a:pt x="471" y="199"/>
                  </a:lnTo>
                  <a:lnTo>
                    <a:pt x="476" y="217"/>
                  </a:lnTo>
                  <a:lnTo>
                    <a:pt x="480" y="236"/>
                  </a:lnTo>
                  <a:lnTo>
                    <a:pt x="484"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1" name="Freeform 25"/>
            <p:cNvSpPr>
              <a:spLocks/>
            </p:cNvSpPr>
            <p:nvPr/>
          </p:nvSpPr>
          <p:spPr bwMode="auto">
            <a:xfrm>
              <a:off x="2710" y="1913"/>
              <a:ext cx="167" cy="255"/>
            </a:xfrm>
            <a:custGeom>
              <a:avLst/>
              <a:gdLst>
                <a:gd name="T0" fmla="*/ 0 w 498"/>
                <a:gd name="T1" fmla="*/ 0 h 752"/>
                <a:gd name="T2" fmla="*/ 0 w 498"/>
                <a:gd name="T3" fmla="*/ 0 h 752"/>
                <a:gd name="T4" fmla="*/ 0 w 498"/>
                <a:gd name="T5" fmla="*/ 0 h 752"/>
                <a:gd name="T6" fmla="*/ 0 w 498"/>
                <a:gd name="T7" fmla="*/ 0 h 752"/>
                <a:gd name="T8" fmla="*/ 0 w 498"/>
                <a:gd name="T9" fmla="*/ 0 h 752"/>
                <a:gd name="T10" fmla="*/ 0 w 498"/>
                <a:gd name="T11" fmla="*/ 0 h 752"/>
                <a:gd name="T12" fmla="*/ 0 w 498"/>
                <a:gd name="T13" fmla="*/ 0 h 752"/>
                <a:gd name="T14" fmla="*/ 0 w 498"/>
                <a:gd name="T15" fmla="*/ 0 h 752"/>
                <a:gd name="T16" fmla="*/ 0 w 498"/>
                <a:gd name="T17" fmla="*/ 0 h 752"/>
                <a:gd name="T18" fmla="*/ 0 w 498"/>
                <a:gd name="T19" fmla="*/ 0 h 752"/>
                <a:gd name="T20" fmla="*/ 0 w 498"/>
                <a:gd name="T21" fmla="*/ 0 h 752"/>
                <a:gd name="T22" fmla="*/ 0 w 498"/>
                <a:gd name="T23" fmla="*/ 0 h 752"/>
                <a:gd name="T24" fmla="*/ 0 w 498"/>
                <a:gd name="T25" fmla="*/ 0 h 752"/>
                <a:gd name="T26" fmla="*/ 0 w 498"/>
                <a:gd name="T27" fmla="*/ 0 h 752"/>
                <a:gd name="T28" fmla="*/ 0 w 498"/>
                <a:gd name="T29" fmla="*/ 0 h 752"/>
                <a:gd name="T30" fmla="*/ 0 w 498"/>
                <a:gd name="T31" fmla="*/ 0 h 752"/>
                <a:gd name="T32" fmla="*/ 0 w 498"/>
                <a:gd name="T33" fmla="*/ 0 h 752"/>
                <a:gd name="T34" fmla="*/ 0 w 498"/>
                <a:gd name="T35" fmla="*/ 0 h 752"/>
                <a:gd name="T36" fmla="*/ 0 w 498"/>
                <a:gd name="T37" fmla="*/ 0 h 752"/>
                <a:gd name="T38" fmla="*/ 0 w 498"/>
                <a:gd name="T39" fmla="*/ 0 h 752"/>
                <a:gd name="T40" fmla="*/ 0 w 498"/>
                <a:gd name="T41" fmla="*/ 0 h 752"/>
                <a:gd name="T42" fmla="*/ 0 w 498"/>
                <a:gd name="T43" fmla="*/ 0 h 752"/>
                <a:gd name="T44" fmla="*/ 0 w 498"/>
                <a:gd name="T45" fmla="*/ 0 h 752"/>
                <a:gd name="T46" fmla="*/ 0 w 498"/>
                <a:gd name="T47" fmla="*/ 0 h 752"/>
                <a:gd name="T48" fmla="*/ 0 w 498"/>
                <a:gd name="T49" fmla="*/ 0 h 7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8"/>
                <a:gd name="T76" fmla="*/ 0 h 752"/>
                <a:gd name="T77" fmla="*/ 498 w 498"/>
                <a:gd name="T78" fmla="*/ 752 h 7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8" h="752">
                  <a:moveTo>
                    <a:pt x="123" y="0"/>
                  </a:moveTo>
                  <a:lnTo>
                    <a:pt x="218" y="423"/>
                  </a:lnTo>
                  <a:lnTo>
                    <a:pt x="223" y="443"/>
                  </a:lnTo>
                  <a:lnTo>
                    <a:pt x="227" y="463"/>
                  </a:lnTo>
                  <a:lnTo>
                    <a:pt x="231" y="486"/>
                  </a:lnTo>
                  <a:lnTo>
                    <a:pt x="236" y="510"/>
                  </a:lnTo>
                  <a:lnTo>
                    <a:pt x="240" y="533"/>
                  </a:lnTo>
                  <a:lnTo>
                    <a:pt x="244" y="557"/>
                  </a:lnTo>
                  <a:lnTo>
                    <a:pt x="247" y="581"/>
                  </a:lnTo>
                  <a:lnTo>
                    <a:pt x="251" y="606"/>
                  </a:lnTo>
                  <a:lnTo>
                    <a:pt x="255" y="606"/>
                  </a:lnTo>
                  <a:lnTo>
                    <a:pt x="259" y="582"/>
                  </a:lnTo>
                  <a:lnTo>
                    <a:pt x="262" y="560"/>
                  </a:lnTo>
                  <a:lnTo>
                    <a:pt x="267" y="536"/>
                  </a:lnTo>
                  <a:lnTo>
                    <a:pt x="271" y="513"/>
                  </a:lnTo>
                  <a:lnTo>
                    <a:pt x="275" y="489"/>
                  </a:lnTo>
                  <a:lnTo>
                    <a:pt x="279" y="467"/>
                  </a:lnTo>
                  <a:lnTo>
                    <a:pt x="283" y="444"/>
                  </a:lnTo>
                  <a:lnTo>
                    <a:pt x="287" y="423"/>
                  </a:lnTo>
                  <a:lnTo>
                    <a:pt x="380" y="0"/>
                  </a:lnTo>
                  <a:lnTo>
                    <a:pt x="498" y="0"/>
                  </a:lnTo>
                  <a:lnTo>
                    <a:pt x="300" y="752"/>
                  </a:lnTo>
                  <a:lnTo>
                    <a:pt x="195" y="752"/>
                  </a:lnTo>
                  <a:lnTo>
                    <a:pt x="0" y="0"/>
                  </a:lnTo>
                  <a:lnTo>
                    <a:pt x="123"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2" name="Freeform 26"/>
            <p:cNvSpPr>
              <a:spLocks/>
            </p:cNvSpPr>
            <p:nvPr/>
          </p:nvSpPr>
          <p:spPr bwMode="auto">
            <a:xfrm>
              <a:off x="3017" y="1852"/>
              <a:ext cx="123" cy="316"/>
            </a:xfrm>
            <a:custGeom>
              <a:avLst/>
              <a:gdLst>
                <a:gd name="T0" fmla="*/ 0 w 356"/>
                <a:gd name="T1" fmla="*/ 0 h 938"/>
                <a:gd name="T2" fmla="*/ 0 w 356"/>
                <a:gd name="T3" fmla="*/ 0 h 938"/>
                <a:gd name="T4" fmla="*/ 0 w 356"/>
                <a:gd name="T5" fmla="*/ 0 h 938"/>
                <a:gd name="T6" fmla="*/ 0 w 356"/>
                <a:gd name="T7" fmla="*/ 0 h 938"/>
                <a:gd name="T8" fmla="*/ 0 w 356"/>
                <a:gd name="T9" fmla="*/ 0 h 938"/>
                <a:gd name="T10" fmla="*/ 0 w 356"/>
                <a:gd name="T11" fmla="*/ 0 h 938"/>
                <a:gd name="T12" fmla="*/ 0 w 356"/>
                <a:gd name="T13" fmla="*/ 0 h 938"/>
                <a:gd name="T14" fmla="*/ 0 w 356"/>
                <a:gd name="T15" fmla="*/ 0 h 938"/>
                <a:gd name="T16" fmla="*/ 0 w 356"/>
                <a:gd name="T17" fmla="*/ 0 h 938"/>
                <a:gd name="T18" fmla="*/ 0 w 356"/>
                <a:gd name="T19" fmla="*/ 0 h 938"/>
                <a:gd name="T20" fmla="*/ 0 w 356"/>
                <a:gd name="T21" fmla="*/ 0 h 938"/>
                <a:gd name="T22" fmla="*/ 0 w 356"/>
                <a:gd name="T23" fmla="*/ 0 h 938"/>
                <a:gd name="T24" fmla="*/ 0 w 356"/>
                <a:gd name="T25" fmla="*/ 0 h 938"/>
                <a:gd name="T26" fmla="*/ 0 w 356"/>
                <a:gd name="T27" fmla="*/ 0 h 938"/>
                <a:gd name="T28" fmla="*/ 0 w 356"/>
                <a:gd name="T29" fmla="*/ 0 h 938"/>
                <a:gd name="T30" fmla="*/ 0 w 356"/>
                <a:gd name="T31" fmla="*/ 0 h 938"/>
                <a:gd name="T32" fmla="*/ 0 w 356"/>
                <a:gd name="T33" fmla="*/ 0 h 938"/>
                <a:gd name="T34" fmla="*/ 0 w 356"/>
                <a:gd name="T35" fmla="*/ 0 h 938"/>
                <a:gd name="T36" fmla="*/ 0 w 356"/>
                <a:gd name="T37" fmla="*/ 0 h 938"/>
                <a:gd name="T38" fmla="*/ 0 w 356"/>
                <a:gd name="T39" fmla="*/ 0 h 938"/>
                <a:gd name="T40" fmla="*/ 0 w 356"/>
                <a:gd name="T41" fmla="*/ 0 h 938"/>
                <a:gd name="T42" fmla="*/ 0 w 356"/>
                <a:gd name="T43" fmla="*/ 0 h 938"/>
                <a:gd name="T44" fmla="*/ 0 w 356"/>
                <a:gd name="T45" fmla="*/ 0 h 938"/>
                <a:gd name="T46" fmla="*/ 0 w 356"/>
                <a:gd name="T47" fmla="*/ 0 h 938"/>
                <a:gd name="T48" fmla="*/ 0 w 356"/>
                <a:gd name="T49" fmla="*/ 0 h 938"/>
                <a:gd name="T50" fmla="*/ 0 w 356"/>
                <a:gd name="T51" fmla="*/ 0 h 938"/>
                <a:gd name="T52" fmla="*/ 0 w 356"/>
                <a:gd name="T53" fmla="*/ 0 h 938"/>
                <a:gd name="T54" fmla="*/ 0 w 356"/>
                <a:gd name="T55" fmla="*/ 0 h 938"/>
                <a:gd name="T56" fmla="*/ 0 w 356"/>
                <a:gd name="T57" fmla="*/ 0 h 938"/>
                <a:gd name="T58" fmla="*/ 0 w 356"/>
                <a:gd name="T59" fmla="*/ 0 h 938"/>
                <a:gd name="T60" fmla="*/ 0 w 356"/>
                <a:gd name="T61" fmla="*/ 0 h 938"/>
                <a:gd name="T62" fmla="*/ 0 w 356"/>
                <a:gd name="T63" fmla="*/ 0 h 938"/>
                <a:gd name="T64" fmla="*/ 0 w 356"/>
                <a:gd name="T65" fmla="*/ 0 h 938"/>
                <a:gd name="T66" fmla="*/ 0 w 356"/>
                <a:gd name="T67" fmla="*/ 0 h 938"/>
                <a:gd name="T68" fmla="*/ 0 w 356"/>
                <a:gd name="T69" fmla="*/ 0 h 938"/>
                <a:gd name="T70" fmla="*/ 0 w 356"/>
                <a:gd name="T71" fmla="*/ 0 h 938"/>
                <a:gd name="T72" fmla="*/ 0 w 356"/>
                <a:gd name="T73" fmla="*/ 0 h 938"/>
                <a:gd name="T74" fmla="*/ 0 w 356"/>
                <a:gd name="T75" fmla="*/ 0 h 938"/>
                <a:gd name="T76" fmla="*/ 0 w 356"/>
                <a:gd name="T77" fmla="*/ 0 h 938"/>
                <a:gd name="T78" fmla="*/ 0 w 356"/>
                <a:gd name="T79" fmla="*/ 0 h 938"/>
                <a:gd name="T80" fmla="*/ 0 w 356"/>
                <a:gd name="T81" fmla="*/ 0 h 938"/>
                <a:gd name="T82" fmla="*/ 0 w 356"/>
                <a:gd name="T83" fmla="*/ 0 h 938"/>
                <a:gd name="T84" fmla="*/ 0 w 356"/>
                <a:gd name="T85" fmla="*/ 0 h 938"/>
                <a:gd name="T86" fmla="*/ 0 w 356"/>
                <a:gd name="T87" fmla="*/ 0 h 938"/>
                <a:gd name="T88" fmla="*/ 0 w 356"/>
                <a:gd name="T89" fmla="*/ 0 h 938"/>
                <a:gd name="T90" fmla="*/ 0 w 356"/>
                <a:gd name="T91" fmla="*/ 0 h 938"/>
                <a:gd name="T92" fmla="*/ 0 w 356"/>
                <a:gd name="T93" fmla="*/ 0 h 938"/>
                <a:gd name="T94" fmla="*/ 0 w 356"/>
                <a:gd name="T95" fmla="*/ 0 h 938"/>
                <a:gd name="T96" fmla="*/ 0 w 356"/>
                <a:gd name="T97" fmla="*/ 0 h 938"/>
                <a:gd name="T98" fmla="*/ 0 w 356"/>
                <a:gd name="T99" fmla="*/ 0 h 938"/>
                <a:gd name="T100" fmla="*/ 0 w 356"/>
                <a:gd name="T101" fmla="*/ 0 h 938"/>
                <a:gd name="T102" fmla="*/ 0 w 356"/>
                <a:gd name="T103" fmla="*/ 0 h 938"/>
                <a:gd name="T104" fmla="*/ 0 w 356"/>
                <a:gd name="T105" fmla="*/ 0 h 938"/>
                <a:gd name="T106" fmla="*/ 0 w 356"/>
                <a:gd name="T107" fmla="*/ 0 h 938"/>
                <a:gd name="T108" fmla="*/ 0 w 356"/>
                <a:gd name="T109" fmla="*/ 0 h 938"/>
                <a:gd name="T110" fmla="*/ 0 w 356"/>
                <a:gd name="T111" fmla="*/ 0 h 938"/>
                <a:gd name="T112" fmla="*/ 0 w 356"/>
                <a:gd name="T113" fmla="*/ 0 h 938"/>
                <a:gd name="T114" fmla="*/ 0 w 356"/>
                <a:gd name="T115" fmla="*/ 0 h 938"/>
                <a:gd name="T116" fmla="*/ 0 w 356"/>
                <a:gd name="T117" fmla="*/ 0 h 9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938"/>
                <a:gd name="T179" fmla="*/ 356 w 356"/>
                <a:gd name="T180" fmla="*/ 938 h 9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938">
                  <a:moveTo>
                    <a:pt x="211" y="0"/>
                  </a:moveTo>
                  <a:lnTo>
                    <a:pt x="211" y="177"/>
                  </a:lnTo>
                  <a:lnTo>
                    <a:pt x="356" y="177"/>
                  </a:lnTo>
                  <a:lnTo>
                    <a:pt x="356" y="267"/>
                  </a:lnTo>
                  <a:lnTo>
                    <a:pt x="211" y="267"/>
                  </a:lnTo>
                  <a:lnTo>
                    <a:pt x="211" y="714"/>
                  </a:lnTo>
                  <a:lnTo>
                    <a:pt x="211" y="733"/>
                  </a:lnTo>
                  <a:lnTo>
                    <a:pt x="212" y="748"/>
                  </a:lnTo>
                  <a:lnTo>
                    <a:pt x="214" y="762"/>
                  </a:lnTo>
                  <a:lnTo>
                    <a:pt x="217" y="776"/>
                  </a:lnTo>
                  <a:lnTo>
                    <a:pt x="221" y="787"/>
                  </a:lnTo>
                  <a:lnTo>
                    <a:pt x="224" y="797"/>
                  </a:lnTo>
                  <a:lnTo>
                    <a:pt x="229" y="806"/>
                  </a:lnTo>
                  <a:lnTo>
                    <a:pt x="234" y="814"/>
                  </a:lnTo>
                  <a:lnTo>
                    <a:pt x="239" y="820"/>
                  </a:lnTo>
                  <a:lnTo>
                    <a:pt x="245" y="826"/>
                  </a:lnTo>
                  <a:lnTo>
                    <a:pt x="251" y="830"/>
                  </a:lnTo>
                  <a:lnTo>
                    <a:pt x="258" y="833"/>
                  </a:lnTo>
                  <a:lnTo>
                    <a:pt x="266" y="836"/>
                  </a:lnTo>
                  <a:lnTo>
                    <a:pt x="273" y="838"/>
                  </a:lnTo>
                  <a:lnTo>
                    <a:pt x="281" y="839"/>
                  </a:lnTo>
                  <a:lnTo>
                    <a:pt x="288" y="839"/>
                  </a:lnTo>
                  <a:lnTo>
                    <a:pt x="302" y="839"/>
                  </a:lnTo>
                  <a:lnTo>
                    <a:pt x="316" y="838"/>
                  </a:lnTo>
                  <a:lnTo>
                    <a:pt x="327" y="836"/>
                  </a:lnTo>
                  <a:lnTo>
                    <a:pt x="337" y="834"/>
                  </a:lnTo>
                  <a:lnTo>
                    <a:pt x="343" y="926"/>
                  </a:lnTo>
                  <a:lnTo>
                    <a:pt x="325" y="931"/>
                  </a:lnTo>
                  <a:lnTo>
                    <a:pt x="306" y="935"/>
                  </a:lnTo>
                  <a:lnTo>
                    <a:pt x="282" y="937"/>
                  </a:lnTo>
                  <a:lnTo>
                    <a:pt x="254" y="938"/>
                  </a:lnTo>
                  <a:lnTo>
                    <a:pt x="237" y="938"/>
                  </a:lnTo>
                  <a:lnTo>
                    <a:pt x="220" y="936"/>
                  </a:lnTo>
                  <a:lnTo>
                    <a:pt x="203" y="933"/>
                  </a:lnTo>
                  <a:lnTo>
                    <a:pt x="188" y="928"/>
                  </a:lnTo>
                  <a:lnTo>
                    <a:pt x="174" y="922"/>
                  </a:lnTo>
                  <a:lnTo>
                    <a:pt x="160" y="914"/>
                  </a:lnTo>
                  <a:lnTo>
                    <a:pt x="153" y="910"/>
                  </a:lnTo>
                  <a:lnTo>
                    <a:pt x="148" y="905"/>
                  </a:lnTo>
                  <a:lnTo>
                    <a:pt x="142" y="900"/>
                  </a:lnTo>
                  <a:lnTo>
                    <a:pt x="137" y="893"/>
                  </a:lnTo>
                  <a:lnTo>
                    <a:pt x="131" y="887"/>
                  </a:lnTo>
                  <a:lnTo>
                    <a:pt x="125" y="880"/>
                  </a:lnTo>
                  <a:lnTo>
                    <a:pt x="120" y="872"/>
                  </a:lnTo>
                  <a:lnTo>
                    <a:pt x="116" y="864"/>
                  </a:lnTo>
                  <a:lnTo>
                    <a:pt x="112" y="856"/>
                  </a:lnTo>
                  <a:lnTo>
                    <a:pt x="108" y="846"/>
                  </a:lnTo>
                  <a:lnTo>
                    <a:pt x="105" y="836"/>
                  </a:lnTo>
                  <a:lnTo>
                    <a:pt x="102" y="825"/>
                  </a:lnTo>
                  <a:lnTo>
                    <a:pt x="98" y="800"/>
                  </a:lnTo>
                  <a:lnTo>
                    <a:pt x="94" y="773"/>
                  </a:lnTo>
                  <a:lnTo>
                    <a:pt x="92" y="741"/>
                  </a:lnTo>
                  <a:lnTo>
                    <a:pt x="92" y="704"/>
                  </a:lnTo>
                  <a:lnTo>
                    <a:pt x="92" y="267"/>
                  </a:lnTo>
                  <a:lnTo>
                    <a:pt x="0" y="267"/>
                  </a:lnTo>
                  <a:lnTo>
                    <a:pt x="0" y="177"/>
                  </a:lnTo>
                  <a:lnTo>
                    <a:pt x="92" y="177"/>
                  </a:lnTo>
                  <a:lnTo>
                    <a:pt x="92" y="49"/>
                  </a:lnTo>
                  <a:lnTo>
                    <a:pt x="211"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3" name="Freeform 27"/>
            <p:cNvSpPr>
              <a:spLocks noEditPoints="1"/>
            </p:cNvSpPr>
            <p:nvPr/>
          </p:nvSpPr>
          <p:spPr bwMode="auto">
            <a:xfrm>
              <a:off x="3158"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3" y="283"/>
                  </a:lnTo>
                  <a:lnTo>
                    <a:pt x="352" y="258"/>
                  </a:lnTo>
                  <a:lnTo>
                    <a:pt x="349" y="235"/>
                  </a:lnTo>
                  <a:lnTo>
                    <a:pt x="345" y="213"/>
                  </a:lnTo>
                  <a:lnTo>
                    <a:pt x="340" y="194"/>
                  </a:lnTo>
                  <a:lnTo>
                    <a:pt x="335" y="176"/>
                  </a:lnTo>
                  <a:lnTo>
                    <a:pt x="327" y="160"/>
                  </a:lnTo>
                  <a:lnTo>
                    <a:pt x="320" y="146"/>
                  </a:lnTo>
                  <a:lnTo>
                    <a:pt x="312" y="133"/>
                  </a:lnTo>
                  <a:lnTo>
                    <a:pt x="303" y="123"/>
                  </a:lnTo>
                  <a:lnTo>
                    <a:pt x="294" y="114"/>
                  </a:lnTo>
                  <a:lnTo>
                    <a:pt x="283" y="107"/>
                  </a:lnTo>
                  <a:lnTo>
                    <a:pt x="274" y="101"/>
                  </a:lnTo>
                  <a:lnTo>
                    <a:pt x="263" y="98"/>
                  </a:lnTo>
                  <a:lnTo>
                    <a:pt x="253" y="95"/>
                  </a:lnTo>
                  <a:lnTo>
                    <a:pt x="242" y="94"/>
                  </a:lnTo>
                  <a:lnTo>
                    <a:pt x="234" y="95"/>
                  </a:lnTo>
                  <a:lnTo>
                    <a:pt x="227" y="96"/>
                  </a:lnTo>
                  <a:lnTo>
                    <a:pt x="221" y="97"/>
                  </a:lnTo>
                  <a:lnTo>
                    <a:pt x="214" y="99"/>
                  </a:lnTo>
                  <a:lnTo>
                    <a:pt x="208" y="102"/>
                  </a:lnTo>
                  <a:lnTo>
                    <a:pt x="202" y="105"/>
                  </a:lnTo>
                  <a:lnTo>
                    <a:pt x="196" y="109"/>
                  </a:lnTo>
                  <a:lnTo>
                    <a:pt x="190" y="113"/>
                  </a:lnTo>
                  <a:lnTo>
                    <a:pt x="179" y="123"/>
                  </a:lnTo>
                  <a:lnTo>
                    <a:pt x="170" y="136"/>
                  </a:lnTo>
                  <a:lnTo>
                    <a:pt x="161" y="149"/>
                  </a:lnTo>
                  <a:lnTo>
                    <a:pt x="153" y="163"/>
                  </a:lnTo>
                  <a:lnTo>
                    <a:pt x="145" y="180"/>
                  </a:lnTo>
                  <a:lnTo>
                    <a:pt x="139" y="197"/>
                  </a:lnTo>
                  <a:lnTo>
                    <a:pt x="134" y="214"/>
                  </a:lnTo>
                  <a:lnTo>
                    <a:pt x="129" y="233"/>
                  </a:lnTo>
                  <a:lnTo>
                    <a:pt x="126" y="252"/>
                  </a:lnTo>
                  <a:lnTo>
                    <a:pt x="123" y="272"/>
                  </a:lnTo>
                  <a:lnTo>
                    <a:pt x="121" y="291"/>
                  </a:lnTo>
                  <a:lnTo>
                    <a:pt x="119" y="311"/>
                  </a:lnTo>
                  <a:lnTo>
                    <a:pt x="354" y="311"/>
                  </a:lnTo>
                  <a:close/>
                  <a:moveTo>
                    <a:pt x="118" y="399"/>
                  </a:moveTo>
                  <a:lnTo>
                    <a:pt x="118" y="420"/>
                  </a:lnTo>
                  <a:lnTo>
                    <a:pt x="119" y="441"/>
                  </a:lnTo>
                  <a:lnTo>
                    <a:pt x="120" y="459"/>
                  </a:lnTo>
                  <a:lnTo>
                    <a:pt x="122" y="478"/>
                  </a:lnTo>
                  <a:lnTo>
                    <a:pt x="124" y="495"/>
                  </a:lnTo>
                  <a:lnTo>
                    <a:pt x="127" y="510"/>
                  </a:lnTo>
                  <a:lnTo>
                    <a:pt x="130" y="526"/>
                  </a:lnTo>
                  <a:lnTo>
                    <a:pt x="133" y="540"/>
                  </a:lnTo>
                  <a:lnTo>
                    <a:pt x="137" y="553"/>
                  </a:lnTo>
                  <a:lnTo>
                    <a:pt x="141" y="567"/>
                  </a:lnTo>
                  <a:lnTo>
                    <a:pt x="146" y="578"/>
                  </a:lnTo>
                  <a:lnTo>
                    <a:pt x="152" y="589"/>
                  </a:lnTo>
                  <a:lnTo>
                    <a:pt x="157" y="599"/>
                  </a:lnTo>
                  <a:lnTo>
                    <a:pt x="162" y="609"/>
                  </a:lnTo>
                  <a:lnTo>
                    <a:pt x="168" y="618"/>
                  </a:lnTo>
                  <a:lnTo>
                    <a:pt x="174" y="626"/>
                  </a:lnTo>
                  <a:lnTo>
                    <a:pt x="180" y="633"/>
                  </a:lnTo>
                  <a:lnTo>
                    <a:pt x="187" y="639"/>
                  </a:lnTo>
                  <a:lnTo>
                    <a:pt x="194" y="645"/>
                  </a:lnTo>
                  <a:lnTo>
                    <a:pt x="202" y="652"/>
                  </a:lnTo>
                  <a:lnTo>
                    <a:pt x="209" y="656"/>
                  </a:lnTo>
                  <a:lnTo>
                    <a:pt x="216" y="661"/>
                  </a:lnTo>
                  <a:lnTo>
                    <a:pt x="223" y="664"/>
                  </a:lnTo>
                  <a:lnTo>
                    <a:pt x="231" y="668"/>
                  </a:lnTo>
                  <a:lnTo>
                    <a:pt x="247" y="673"/>
                  </a:lnTo>
                  <a:lnTo>
                    <a:pt x="263" y="676"/>
                  </a:lnTo>
                  <a:lnTo>
                    <a:pt x="278" y="678"/>
                  </a:lnTo>
                  <a:lnTo>
                    <a:pt x="295" y="679"/>
                  </a:lnTo>
                  <a:lnTo>
                    <a:pt x="314" y="678"/>
                  </a:lnTo>
                  <a:lnTo>
                    <a:pt x="333" y="676"/>
                  </a:lnTo>
                  <a:lnTo>
                    <a:pt x="350" y="674"/>
                  </a:lnTo>
                  <a:lnTo>
                    <a:pt x="365" y="671"/>
                  </a:lnTo>
                  <a:lnTo>
                    <a:pt x="381" y="667"/>
                  </a:lnTo>
                  <a:lnTo>
                    <a:pt x="395" y="662"/>
                  </a:lnTo>
                  <a:lnTo>
                    <a:pt x="407" y="657"/>
                  </a:lnTo>
                  <a:lnTo>
                    <a:pt x="420" y="651"/>
                  </a:lnTo>
                  <a:lnTo>
                    <a:pt x="439" y="738"/>
                  </a:lnTo>
                  <a:lnTo>
                    <a:pt x="423" y="746"/>
                  </a:lnTo>
                  <a:lnTo>
                    <a:pt x="404" y="753"/>
                  </a:lnTo>
                  <a:lnTo>
                    <a:pt x="384" y="759"/>
                  </a:lnTo>
                  <a:lnTo>
                    <a:pt x="363" y="764"/>
                  </a:lnTo>
                  <a:lnTo>
                    <a:pt x="341" y="768"/>
                  </a:lnTo>
                  <a:lnTo>
                    <a:pt x="318" y="771"/>
                  </a:lnTo>
                  <a:lnTo>
                    <a:pt x="296" y="773"/>
                  </a:lnTo>
                  <a:lnTo>
                    <a:pt x="273" y="773"/>
                  </a:lnTo>
                  <a:lnTo>
                    <a:pt x="257" y="773"/>
                  </a:lnTo>
                  <a:lnTo>
                    <a:pt x="241" y="771"/>
                  </a:lnTo>
                  <a:lnTo>
                    <a:pt x="225" y="769"/>
                  </a:lnTo>
                  <a:lnTo>
                    <a:pt x="210" y="767"/>
                  </a:lnTo>
                  <a:lnTo>
                    <a:pt x="194" y="763"/>
                  </a:lnTo>
                  <a:lnTo>
                    <a:pt x="181" y="758"/>
                  </a:lnTo>
                  <a:lnTo>
                    <a:pt x="167" y="753"/>
                  </a:lnTo>
                  <a:lnTo>
                    <a:pt x="155" y="747"/>
                  </a:lnTo>
                  <a:lnTo>
                    <a:pt x="141" y="740"/>
                  </a:lnTo>
                  <a:lnTo>
                    <a:pt x="130" y="733"/>
                  </a:lnTo>
                  <a:lnTo>
                    <a:pt x="119" y="724"/>
                  </a:lnTo>
                  <a:lnTo>
                    <a:pt x="108" y="715"/>
                  </a:lnTo>
                  <a:lnTo>
                    <a:pt x="97" y="705"/>
                  </a:lnTo>
                  <a:lnTo>
                    <a:pt x="87" y="695"/>
                  </a:lnTo>
                  <a:lnTo>
                    <a:pt x="78" y="683"/>
                  </a:lnTo>
                  <a:lnTo>
                    <a:pt x="69" y="671"/>
                  </a:lnTo>
                  <a:lnTo>
                    <a:pt x="60" y="659"/>
                  </a:lnTo>
                  <a:lnTo>
                    <a:pt x="52" y="645"/>
                  </a:lnTo>
                  <a:lnTo>
                    <a:pt x="45" y="631"/>
                  </a:lnTo>
                  <a:lnTo>
                    <a:pt x="39" y="617"/>
                  </a:lnTo>
                  <a:lnTo>
                    <a:pt x="33" y="601"/>
                  </a:lnTo>
                  <a:lnTo>
                    <a:pt x="27" y="585"/>
                  </a:lnTo>
                  <a:lnTo>
                    <a:pt x="22" y="569"/>
                  </a:lnTo>
                  <a:lnTo>
                    <a:pt x="18" y="552"/>
                  </a:lnTo>
                  <a:lnTo>
                    <a:pt x="13" y="534"/>
                  </a:lnTo>
                  <a:lnTo>
                    <a:pt x="9" y="516"/>
                  </a:lnTo>
                  <a:lnTo>
                    <a:pt x="6" y="497"/>
                  </a:lnTo>
                  <a:lnTo>
                    <a:pt x="4" y="479"/>
                  </a:lnTo>
                  <a:lnTo>
                    <a:pt x="2" y="458"/>
                  </a:lnTo>
                  <a:lnTo>
                    <a:pt x="1" y="438"/>
                  </a:lnTo>
                  <a:lnTo>
                    <a:pt x="0" y="417"/>
                  </a:lnTo>
                  <a:lnTo>
                    <a:pt x="0" y="396"/>
                  </a:lnTo>
                  <a:lnTo>
                    <a:pt x="0" y="373"/>
                  </a:lnTo>
                  <a:lnTo>
                    <a:pt x="1" y="352"/>
                  </a:lnTo>
                  <a:lnTo>
                    <a:pt x="2" y="330"/>
                  </a:lnTo>
                  <a:lnTo>
                    <a:pt x="4" y="310"/>
                  </a:lnTo>
                  <a:lnTo>
                    <a:pt x="7" y="289"/>
                  </a:lnTo>
                  <a:lnTo>
                    <a:pt x="10" y="270"/>
                  </a:lnTo>
                  <a:lnTo>
                    <a:pt x="14" y="250"/>
                  </a:lnTo>
                  <a:lnTo>
                    <a:pt x="19" y="232"/>
                  </a:lnTo>
                  <a:lnTo>
                    <a:pt x="23" y="213"/>
                  </a:lnTo>
                  <a:lnTo>
                    <a:pt x="29" y="197"/>
                  </a:lnTo>
                  <a:lnTo>
                    <a:pt x="34" y="180"/>
                  </a:lnTo>
                  <a:lnTo>
                    <a:pt x="40" y="164"/>
                  </a:lnTo>
                  <a:lnTo>
                    <a:pt x="47" y="149"/>
                  </a:lnTo>
                  <a:lnTo>
                    <a:pt x="54" y="134"/>
                  </a:lnTo>
                  <a:lnTo>
                    <a:pt x="63" y="120"/>
                  </a:lnTo>
                  <a:lnTo>
                    <a:pt x="71" y="107"/>
                  </a:lnTo>
                  <a:lnTo>
                    <a:pt x="79" y="95"/>
                  </a:lnTo>
                  <a:lnTo>
                    <a:pt x="88" y="83"/>
                  </a:lnTo>
                  <a:lnTo>
                    <a:pt x="97" y="72"/>
                  </a:lnTo>
                  <a:lnTo>
                    <a:pt x="108" y="62"/>
                  </a:lnTo>
                  <a:lnTo>
                    <a:pt x="118" y="53"/>
                  </a:lnTo>
                  <a:lnTo>
                    <a:pt x="129" y="43"/>
                  </a:lnTo>
                  <a:lnTo>
                    <a:pt x="139" y="35"/>
                  </a:lnTo>
                  <a:lnTo>
                    <a:pt x="152" y="28"/>
                  </a:lnTo>
                  <a:lnTo>
                    <a:pt x="163" y="22"/>
                  </a:lnTo>
                  <a:lnTo>
                    <a:pt x="175" y="17"/>
                  </a:lnTo>
                  <a:lnTo>
                    <a:pt x="187" y="12"/>
                  </a:lnTo>
                  <a:lnTo>
                    <a:pt x="201" y="8"/>
                  </a:lnTo>
                  <a:lnTo>
                    <a:pt x="213" y="4"/>
                  </a:lnTo>
                  <a:lnTo>
                    <a:pt x="227" y="2"/>
                  </a:lnTo>
                  <a:lnTo>
                    <a:pt x="241" y="1"/>
                  </a:lnTo>
                  <a:lnTo>
                    <a:pt x="255" y="0"/>
                  </a:lnTo>
                  <a:lnTo>
                    <a:pt x="268" y="1"/>
                  </a:lnTo>
                  <a:lnTo>
                    <a:pt x="281" y="2"/>
                  </a:lnTo>
                  <a:lnTo>
                    <a:pt x="295" y="4"/>
                  </a:lnTo>
                  <a:lnTo>
                    <a:pt x="307" y="8"/>
                  </a:lnTo>
                  <a:lnTo>
                    <a:pt x="319" y="12"/>
                  </a:lnTo>
                  <a:lnTo>
                    <a:pt x="331" y="17"/>
                  </a:lnTo>
                  <a:lnTo>
                    <a:pt x="342" y="22"/>
                  </a:lnTo>
                  <a:lnTo>
                    <a:pt x="352" y="29"/>
                  </a:lnTo>
                  <a:lnTo>
                    <a:pt x="362" y="35"/>
                  </a:lnTo>
                  <a:lnTo>
                    <a:pt x="371" y="43"/>
                  </a:lnTo>
                  <a:lnTo>
                    <a:pt x="381" y="52"/>
                  </a:lnTo>
                  <a:lnTo>
                    <a:pt x="389" y="61"/>
                  </a:lnTo>
                  <a:lnTo>
                    <a:pt x="397" y="70"/>
                  </a:lnTo>
                  <a:lnTo>
                    <a:pt x="405" y="80"/>
                  </a:lnTo>
                  <a:lnTo>
                    <a:pt x="412" y="91"/>
                  </a:lnTo>
                  <a:lnTo>
                    <a:pt x="419" y="103"/>
                  </a:lnTo>
                  <a:lnTo>
                    <a:pt x="425" y="114"/>
                  </a:lnTo>
                  <a:lnTo>
                    <a:pt x="431" y="126"/>
                  </a:lnTo>
                  <a:lnTo>
                    <a:pt x="436" y="140"/>
                  </a:lnTo>
                  <a:lnTo>
                    <a:pt x="441" y="152"/>
                  </a:lnTo>
                  <a:lnTo>
                    <a:pt x="450" y="180"/>
                  </a:lnTo>
                  <a:lnTo>
                    <a:pt x="456" y="208"/>
                  </a:lnTo>
                  <a:lnTo>
                    <a:pt x="463" y="238"/>
                  </a:lnTo>
                  <a:lnTo>
                    <a:pt x="466" y="268"/>
                  </a:lnTo>
                  <a:lnTo>
                    <a:pt x="468" y="299"/>
                  </a:lnTo>
                  <a:lnTo>
                    <a:pt x="469" y="330"/>
                  </a:lnTo>
                  <a:lnTo>
                    <a:pt x="469" y="351"/>
                  </a:lnTo>
                  <a:lnTo>
                    <a:pt x="468" y="369"/>
                  </a:lnTo>
                  <a:lnTo>
                    <a:pt x="467" y="384"/>
                  </a:lnTo>
                  <a:lnTo>
                    <a:pt x="466"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4" name="Rectangle 28"/>
            <p:cNvSpPr>
              <a:spLocks noChangeArrowheads="1"/>
            </p:cNvSpPr>
            <p:nvPr/>
          </p:nvSpPr>
          <p:spPr bwMode="auto">
            <a:xfrm>
              <a:off x="3360" y="1808"/>
              <a:ext cx="44" cy="360"/>
            </a:xfrm>
            <a:prstGeom prst="rect">
              <a:avLst/>
            </a:prstGeom>
            <a:solidFill>
              <a:srgbClr val="302E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3308"/>
              <a:endParaRPr lang="es-ES_tradnl">
                <a:solidFill>
                  <a:prstClr val="black"/>
                </a:solidFill>
                <a:latin typeface="Calibri"/>
              </a:endParaRPr>
            </a:p>
          </p:txBody>
        </p:sp>
        <p:sp>
          <p:nvSpPr>
            <p:cNvPr id="25" name="Freeform 29"/>
            <p:cNvSpPr>
              <a:spLocks noEditPoints="1"/>
            </p:cNvSpPr>
            <p:nvPr/>
          </p:nvSpPr>
          <p:spPr bwMode="auto">
            <a:xfrm>
              <a:off x="3447" y="1913"/>
              <a:ext cx="158" cy="255"/>
            </a:xfrm>
            <a:custGeom>
              <a:avLst/>
              <a:gdLst>
                <a:gd name="T0" fmla="*/ 0 w 469"/>
                <a:gd name="T1" fmla="*/ 0 h 773"/>
                <a:gd name="T2" fmla="*/ 0 w 469"/>
                <a:gd name="T3" fmla="*/ 0 h 773"/>
                <a:gd name="T4" fmla="*/ 0 w 469"/>
                <a:gd name="T5" fmla="*/ 0 h 773"/>
                <a:gd name="T6" fmla="*/ 0 w 469"/>
                <a:gd name="T7" fmla="*/ 0 h 773"/>
                <a:gd name="T8" fmla="*/ 0 w 469"/>
                <a:gd name="T9" fmla="*/ 0 h 773"/>
                <a:gd name="T10" fmla="*/ 0 w 469"/>
                <a:gd name="T11" fmla="*/ 0 h 773"/>
                <a:gd name="T12" fmla="*/ 0 w 469"/>
                <a:gd name="T13" fmla="*/ 0 h 773"/>
                <a:gd name="T14" fmla="*/ 0 w 469"/>
                <a:gd name="T15" fmla="*/ 0 h 773"/>
                <a:gd name="T16" fmla="*/ 0 w 469"/>
                <a:gd name="T17" fmla="*/ 0 h 773"/>
                <a:gd name="T18" fmla="*/ 0 w 469"/>
                <a:gd name="T19" fmla="*/ 0 h 773"/>
                <a:gd name="T20" fmla="*/ 0 w 469"/>
                <a:gd name="T21" fmla="*/ 0 h 773"/>
                <a:gd name="T22" fmla="*/ 0 w 469"/>
                <a:gd name="T23" fmla="*/ 0 h 773"/>
                <a:gd name="T24" fmla="*/ 0 w 469"/>
                <a:gd name="T25" fmla="*/ 0 h 773"/>
                <a:gd name="T26" fmla="*/ 0 w 469"/>
                <a:gd name="T27" fmla="*/ 0 h 773"/>
                <a:gd name="T28" fmla="*/ 0 w 469"/>
                <a:gd name="T29" fmla="*/ 0 h 773"/>
                <a:gd name="T30" fmla="*/ 0 w 469"/>
                <a:gd name="T31" fmla="*/ 0 h 773"/>
                <a:gd name="T32" fmla="*/ 0 w 469"/>
                <a:gd name="T33" fmla="*/ 0 h 773"/>
                <a:gd name="T34" fmla="*/ 0 w 469"/>
                <a:gd name="T35" fmla="*/ 0 h 773"/>
                <a:gd name="T36" fmla="*/ 0 w 469"/>
                <a:gd name="T37" fmla="*/ 0 h 773"/>
                <a:gd name="T38" fmla="*/ 0 w 469"/>
                <a:gd name="T39" fmla="*/ 0 h 773"/>
                <a:gd name="T40" fmla="*/ 0 w 469"/>
                <a:gd name="T41" fmla="*/ 0 h 773"/>
                <a:gd name="T42" fmla="*/ 0 w 469"/>
                <a:gd name="T43" fmla="*/ 0 h 773"/>
                <a:gd name="T44" fmla="*/ 0 w 469"/>
                <a:gd name="T45" fmla="*/ 0 h 773"/>
                <a:gd name="T46" fmla="*/ 0 w 469"/>
                <a:gd name="T47" fmla="*/ 0 h 773"/>
                <a:gd name="T48" fmla="*/ 0 w 469"/>
                <a:gd name="T49" fmla="*/ 0 h 773"/>
                <a:gd name="T50" fmla="*/ 0 w 469"/>
                <a:gd name="T51" fmla="*/ 0 h 773"/>
                <a:gd name="T52" fmla="*/ 0 w 469"/>
                <a:gd name="T53" fmla="*/ 0 h 773"/>
                <a:gd name="T54" fmla="*/ 0 w 469"/>
                <a:gd name="T55" fmla="*/ 0 h 773"/>
                <a:gd name="T56" fmla="*/ 0 w 469"/>
                <a:gd name="T57" fmla="*/ 0 h 773"/>
                <a:gd name="T58" fmla="*/ 0 w 469"/>
                <a:gd name="T59" fmla="*/ 0 h 773"/>
                <a:gd name="T60" fmla="*/ 0 w 469"/>
                <a:gd name="T61" fmla="*/ 0 h 773"/>
                <a:gd name="T62" fmla="*/ 0 w 469"/>
                <a:gd name="T63" fmla="*/ 0 h 773"/>
                <a:gd name="T64" fmla="*/ 0 w 469"/>
                <a:gd name="T65" fmla="*/ 0 h 773"/>
                <a:gd name="T66" fmla="*/ 0 w 469"/>
                <a:gd name="T67" fmla="*/ 0 h 773"/>
                <a:gd name="T68" fmla="*/ 0 w 469"/>
                <a:gd name="T69" fmla="*/ 0 h 773"/>
                <a:gd name="T70" fmla="*/ 0 w 469"/>
                <a:gd name="T71" fmla="*/ 0 h 773"/>
                <a:gd name="T72" fmla="*/ 0 w 469"/>
                <a:gd name="T73" fmla="*/ 0 h 773"/>
                <a:gd name="T74" fmla="*/ 0 w 469"/>
                <a:gd name="T75" fmla="*/ 0 h 773"/>
                <a:gd name="T76" fmla="*/ 0 w 469"/>
                <a:gd name="T77" fmla="*/ 0 h 773"/>
                <a:gd name="T78" fmla="*/ 0 w 469"/>
                <a:gd name="T79" fmla="*/ 0 h 773"/>
                <a:gd name="T80" fmla="*/ 0 w 469"/>
                <a:gd name="T81" fmla="*/ 0 h 773"/>
                <a:gd name="T82" fmla="*/ 0 w 469"/>
                <a:gd name="T83" fmla="*/ 0 h 773"/>
                <a:gd name="T84" fmla="*/ 0 w 469"/>
                <a:gd name="T85" fmla="*/ 0 h 773"/>
                <a:gd name="T86" fmla="*/ 0 w 469"/>
                <a:gd name="T87" fmla="*/ 0 h 773"/>
                <a:gd name="T88" fmla="*/ 0 w 469"/>
                <a:gd name="T89" fmla="*/ 0 h 773"/>
                <a:gd name="T90" fmla="*/ 0 w 469"/>
                <a:gd name="T91" fmla="*/ 0 h 773"/>
                <a:gd name="T92" fmla="*/ 0 w 469"/>
                <a:gd name="T93" fmla="*/ 0 h 773"/>
                <a:gd name="T94" fmla="*/ 0 w 469"/>
                <a:gd name="T95" fmla="*/ 0 h 773"/>
                <a:gd name="T96" fmla="*/ 0 w 469"/>
                <a:gd name="T97" fmla="*/ 0 h 773"/>
                <a:gd name="T98" fmla="*/ 0 w 469"/>
                <a:gd name="T99" fmla="*/ 0 h 773"/>
                <a:gd name="T100" fmla="*/ 0 w 469"/>
                <a:gd name="T101" fmla="*/ 0 h 773"/>
                <a:gd name="T102" fmla="*/ 0 w 469"/>
                <a:gd name="T103" fmla="*/ 0 h 773"/>
                <a:gd name="T104" fmla="*/ 0 w 469"/>
                <a:gd name="T105" fmla="*/ 0 h 773"/>
                <a:gd name="T106" fmla="*/ 0 w 469"/>
                <a:gd name="T107" fmla="*/ 0 h 773"/>
                <a:gd name="T108" fmla="*/ 0 w 469"/>
                <a:gd name="T109" fmla="*/ 0 h 773"/>
                <a:gd name="T110" fmla="*/ 0 w 469"/>
                <a:gd name="T111" fmla="*/ 0 h 773"/>
                <a:gd name="T112" fmla="*/ 0 w 469"/>
                <a:gd name="T113" fmla="*/ 0 h 773"/>
                <a:gd name="T114" fmla="*/ 0 w 469"/>
                <a:gd name="T115" fmla="*/ 0 h 773"/>
                <a:gd name="T116" fmla="*/ 0 w 469"/>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773"/>
                <a:gd name="T179" fmla="*/ 469 w 469"/>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773">
                  <a:moveTo>
                    <a:pt x="354" y="311"/>
                  </a:moveTo>
                  <a:lnTo>
                    <a:pt x="354" y="283"/>
                  </a:lnTo>
                  <a:lnTo>
                    <a:pt x="352" y="258"/>
                  </a:lnTo>
                  <a:lnTo>
                    <a:pt x="349" y="235"/>
                  </a:lnTo>
                  <a:lnTo>
                    <a:pt x="346" y="213"/>
                  </a:lnTo>
                  <a:lnTo>
                    <a:pt x="340" y="194"/>
                  </a:lnTo>
                  <a:lnTo>
                    <a:pt x="334" y="176"/>
                  </a:lnTo>
                  <a:lnTo>
                    <a:pt x="327" y="160"/>
                  </a:lnTo>
                  <a:lnTo>
                    <a:pt x="320" y="146"/>
                  </a:lnTo>
                  <a:lnTo>
                    <a:pt x="312" y="133"/>
                  </a:lnTo>
                  <a:lnTo>
                    <a:pt x="303" y="123"/>
                  </a:lnTo>
                  <a:lnTo>
                    <a:pt x="293" y="114"/>
                  </a:lnTo>
                  <a:lnTo>
                    <a:pt x="284" y="107"/>
                  </a:lnTo>
                  <a:lnTo>
                    <a:pt x="274" y="101"/>
                  </a:lnTo>
                  <a:lnTo>
                    <a:pt x="264" y="98"/>
                  </a:lnTo>
                  <a:lnTo>
                    <a:pt x="252" y="95"/>
                  </a:lnTo>
                  <a:lnTo>
                    <a:pt x="242" y="94"/>
                  </a:lnTo>
                  <a:lnTo>
                    <a:pt x="235" y="95"/>
                  </a:lnTo>
                  <a:lnTo>
                    <a:pt x="228" y="96"/>
                  </a:lnTo>
                  <a:lnTo>
                    <a:pt x="221" y="97"/>
                  </a:lnTo>
                  <a:lnTo>
                    <a:pt x="215" y="99"/>
                  </a:lnTo>
                  <a:lnTo>
                    <a:pt x="207" y="102"/>
                  </a:lnTo>
                  <a:lnTo>
                    <a:pt x="201" y="105"/>
                  </a:lnTo>
                  <a:lnTo>
                    <a:pt x="196" y="109"/>
                  </a:lnTo>
                  <a:lnTo>
                    <a:pt x="190" y="113"/>
                  </a:lnTo>
                  <a:lnTo>
                    <a:pt x="180" y="123"/>
                  </a:lnTo>
                  <a:lnTo>
                    <a:pt x="170" y="136"/>
                  </a:lnTo>
                  <a:lnTo>
                    <a:pt x="160" y="149"/>
                  </a:lnTo>
                  <a:lnTo>
                    <a:pt x="153" y="163"/>
                  </a:lnTo>
                  <a:lnTo>
                    <a:pt x="146" y="180"/>
                  </a:lnTo>
                  <a:lnTo>
                    <a:pt x="139" y="197"/>
                  </a:lnTo>
                  <a:lnTo>
                    <a:pt x="134" y="214"/>
                  </a:lnTo>
                  <a:lnTo>
                    <a:pt x="130" y="233"/>
                  </a:lnTo>
                  <a:lnTo>
                    <a:pt x="126" y="252"/>
                  </a:lnTo>
                  <a:lnTo>
                    <a:pt x="122" y="272"/>
                  </a:lnTo>
                  <a:lnTo>
                    <a:pt x="120" y="291"/>
                  </a:lnTo>
                  <a:lnTo>
                    <a:pt x="119" y="311"/>
                  </a:lnTo>
                  <a:lnTo>
                    <a:pt x="354" y="311"/>
                  </a:lnTo>
                  <a:close/>
                  <a:moveTo>
                    <a:pt x="117" y="399"/>
                  </a:moveTo>
                  <a:lnTo>
                    <a:pt x="118" y="420"/>
                  </a:lnTo>
                  <a:lnTo>
                    <a:pt x="118" y="441"/>
                  </a:lnTo>
                  <a:lnTo>
                    <a:pt x="120" y="459"/>
                  </a:lnTo>
                  <a:lnTo>
                    <a:pt x="121" y="478"/>
                  </a:lnTo>
                  <a:lnTo>
                    <a:pt x="125" y="495"/>
                  </a:lnTo>
                  <a:lnTo>
                    <a:pt x="127" y="510"/>
                  </a:lnTo>
                  <a:lnTo>
                    <a:pt x="130" y="526"/>
                  </a:lnTo>
                  <a:lnTo>
                    <a:pt x="134" y="540"/>
                  </a:lnTo>
                  <a:lnTo>
                    <a:pt x="137" y="553"/>
                  </a:lnTo>
                  <a:lnTo>
                    <a:pt x="142" y="567"/>
                  </a:lnTo>
                  <a:lnTo>
                    <a:pt x="146" y="578"/>
                  </a:lnTo>
                  <a:lnTo>
                    <a:pt x="151" y="589"/>
                  </a:lnTo>
                  <a:lnTo>
                    <a:pt x="156" y="599"/>
                  </a:lnTo>
                  <a:lnTo>
                    <a:pt x="162" y="609"/>
                  </a:lnTo>
                  <a:lnTo>
                    <a:pt x="169" y="618"/>
                  </a:lnTo>
                  <a:lnTo>
                    <a:pt x="175" y="626"/>
                  </a:lnTo>
                  <a:lnTo>
                    <a:pt x="181" y="633"/>
                  </a:lnTo>
                  <a:lnTo>
                    <a:pt x="187" y="639"/>
                  </a:lnTo>
                  <a:lnTo>
                    <a:pt x="194" y="645"/>
                  </a:lnTo>
                  <a:lnTo>
                    <a:pt x="201" y="652"/>
                  </a:lnTo>
                  <a:lnTo>
                    <a:pt x="208" y="656"/>
                  </a:lnTo>
                  <a:lnTo>
                    <a:pt x="216" y="661"/>
                  </a:lnTo>
                  <a:lnTo>
                    <a:pt x="224" y="664"/>
                  </a:lnTo>
                  <a:lnTo>
                    <a:pt x="231" y="668"/>
                  </a:lnTo>
                  <a:lnTo>
                    <a:pt x="246" y="673"/>
                  </a:lnTo>
                  <a:lnTo>
                    <a:pt x="263" y="676"/>
                  </a:lnTo>
                  <a:lnTo>
                    <a:pt x="279" y="678"/>
                  </a:lnTo>
                  <a:lnTo>
                    <a:pt x="294" y="679"/>
                  </a:lnTo>
                  <a:lnTo>
                    <a:pt x="314" y="678"/>
                  </a:lnTo>
                  <a:lnTo>
                    <a:pt x="332" y="676"/>
                  </a:lnTo>
                  <a:lnTo>
                    <a:pt x="350" y="674"/>
                  </a:lnTo>
                  <a:lnTo>
                    <a:pt x="366" y="671"/>
                  </a:lnTo>
                  <a:lnTo>
                    <a:pt x="380" y="667"/>
                  </a:lnTo>
                  <a:lnTo>
                    <a:pt x="395" y="662"/>
                  </a:lnTo>
                  <a:lnTo>
                    <a:pt x="408" y="657"/>
                  </a:lnTo>
                  <a:lnTo>
                    <a:pt x="419" y="651"/>
                  </a:lnTo>
                  <a:lnTo>
                    <a:pt x="440" y="738"/>
                  </a:lnTo>
                  <a:lnTo>
                    <a:pt x="422" y="746"/>
                  </a:lnTo>
                  <a:lnTo>
                    <a:pt x="404" y="753"/>
                  </a:lnTo>
                  <a:lnTo>
                    <a:pt x="384" y="759"/>
                  </a:lnTo>
                  <a:lnTo>
                    <a:pt x="363" y="764"/>
                  </a:lnTo>
                  <a:lnTo>
                    <a:pt x="341" y="768"/>
                  </a:lnTo>
                  <a:lnTo>
                    <a:pt x="319" y="771"/>
                  </a:lnTo>
                  <a:lnTo>
                    <a:pt x="295" y="773"/>
                  </a:lnTo>
                  <a:lnTo>
                    <a:pt x="273" y="773"/>
                  </a:lnTo>
                  <a:lnTo>
                    <a:pt x="257" y="773"/>
                  </a:lnTo>
                  <a:lnTo>
                    <a:pt x="240" y="771"/>
                  </a:lnTo>
                  <a:lnTo>
                    <a:pt x="225" y="769"/>
                  </a:lnTo>
                  <a:lnTo>
                    <a:pt x="209" y="767"/>
                  </a:lnTo>
                  <a:lnTo>
                    <a:pt x="195" y="763"/>
                  </a:lnTo>
                  <a:lnTo>
                    <a:pt x="181" y="758"/>
                  </a:lnTo>
                  <a:lnTo>
                    <a:pt x="168" y="753"/>
                  </a:lnTo>
                  <a:lnTo>
                    <a:pt x="154" y="747"/>
                  </a:lnTo>
                  <a:lnTo>
                    <a:pt x="142" y="740"/>
                  </a:lnTo>
                  <a:lnTo>
                    <a:pt x="130" y="733"/>
                  </a:lnTo>
                  <a:lnTo>
                    <a:pt x="118" y="724"/>
                  </a:lnTo>
                  <a:lnTo>
                    <a:pt x="107" y="715"/>
                  </a:lnTo>
                  <a:lnTo>
                    <a:pt x="97" y="705"/>
                  </a:lnTo>
                  <a:lnTo>
                    <a:pt x="87" y="695"/>
                  </a:lnTo>
                  <a:lnTo>
                    <a:pt x="77" y="683"/>
                  </a:lnTo>
                  <a:lnTo>
                    <a:pt x="68" y="671"/>
                  </a:lnTo>
                  <a:lnTo>
                    <a:pt x="60" y="659"/>
                  </a:lnTo>
                  <a:lnTo>
                    <a:pt x="53" y="645"/>
                  </a:lnTo>
                  <a:lnTo>
                    <a:pt x="46" y="631"/>
                  </a:lnTo>
                  <a:lnTo>
                    <a:pt x="39" y="617"/>
                  </a:lnTo>
                  <a:lnTo>
                    <a:pt x="32" y="601"/>
                  </a:lnTo>
                  <a:lnTo>
                    <a:pt x="26" y="585"/>
                  </a:lnTo>
                  <a:lnTo>
                    <a:pt x="21" y="569"/>
                  </a:lnTo>
                  <a:lnTo>
                    <a:pt x="17" y="552"/>
                  </a:lnTo>
                  <a:lnTo>
                    <a:pt x="13" y="534"/>
                  </a:lnTo>
                  <a:lnTo>
                    <a:pt x="9"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0" y="270"/>
                  </a:lnTo>
                  <a:lnTo>
                    <a:pt x="14" y="250"/>
                  </a:lnTo>
                  <a:lnTo>
                    <a:pt x="18" y="232"/>
                  </a:lnTo>
                  <a:lnTo>
                    <a:pt x="23" y="213"/>
                  </a:lnTo>
                  <a:lnTo>
                    <a:pt x="28" y="197"/>
                  </a:lnTo>
                  <a:lnTo>
                    <a:pt x="35" y="180"/>
                  </a:lnTo>
                  <a:lnTo>
                    <a:pt x="41" y="164"/>
                  </a:lnTo>
                  <a:lnTo>
                    <a:pt x="48" y="149"/>
                  </a:lnTo>
                  <a:lnTo>
                    <a:pt x="55" y="134"/>
                  </a:lnTo>
                  <a:lnTo>
                    <a:pt x="62" y="120"/>
                  </a:lnTo>
                  <a:lnTo>
                    <a:pt x="70" y="107"/>
                  </a:lnTo>
                  <a:lnTo>
                    <a:pt x="80" y="95"/>
                  </a:lnTo>
                  <a:lnTo>
                    <a:pt x="88" y="83"/>
                  </a:lnTo>
                  <a:lnTo>
                    <a:pt x="98" y="72"/>
                  </a:lnTo>
                  <a:lnTo>
                    <a:pt x="107" y="62"/>
                  </a:lnTo>
                  <a:lnTo>
                    <a:pt x="117" y="53"/>
                  </a:lnTo>
                  <a:lnTo>
                    <a:pt x="129" y="43"/>
                  </a:lnTo>
                  <a:lnTo>
                    <a:pt x="140" y="35"/>
                  </a:lnTo>
                  <a:lnTo>
                    <a:pt x="151" y="28"/>
                  </a:lnTo>
                  <a:lnTo>
                    <a:pt x="162" y="22"/>
                  </a:lnTo>
                  <a:lnTo>
                    <a:pt x="175" y="17"/>
                  </a:lnTo>
                  <a:lnTo>
                    <a:pt x="187" y="12"/>
                  </a:lnTo>
                  <a:lnTo>
                    <a:pt x="200" y="8"/>
                  </a:lnTo>
                  <a:lnTo>
                    <a:pt x="214" y="4"/>
                  </a:lnTo>
                  <a:lnTo>
                    <a:pt x="227" y="2"/>
                  </a:lnTo>
                  <a:lnTo>
                    <a:pt x="240" y="1"/>
                  </a:lnTo>
                  <a:lnTo>
                    <a:pt x="254" y="0"/>
                  </a:lnTo>
                  <a:lnTo>
                    <a:pt x="269" y="1"/>
                  </a:lnTo>
                  <a:lnTo>
                    <a:pt x="282" y="2"/>
                  </a:lnTo>
                  <a:lnTo>
                    <a:pt x="295" y="4"/>
                  </a:lnTo>
                  <a:lnTo>
                    <a:pt x="308" y="8"/>
                  </a:lnTo>
                  <a:lnTo>
                    <a:pt x="319" y="12"/>
                  </a:lnTo>
                  <a:lnTo>
                    <a:pt x="331" y="17"/>
                  </a:lnTo>
                  <a:lnTo>
                    <a:pt x="341" y="22"/>
                  </a:lnTo>
                  <a:lnTo>
                    <a:pt x="353" y="29"/>
                  </a:lnTo>
                  <a:lnTo>
                    <a:pt x="362" y="35"/>
                  </a:lnTo>
                  <a:lnTo>
                    <a:pt x="372" y="43"/>
                  </a:lnTo>
                  <a:lnTo>
                    <a:pt x="380" y="52"/>
                  </a:lnTo>
                  <a:lnTo>
                    <a:pt x="390" y="61"/>
                  </a:lnTo>
                  <a:lnTo>
                    <a:pt x="398" y="70"/>
                  </a:lnTo>
                  <a:lnTo>
                    <a:pt x="405" y="80"/>
                  </a:lnTo>
                  <a:lnTo>
                    <a:pt x="412" y="91"/>
                  </a:lnTo>
                  <a:lnTo>
                    <a:pt x="419" y="103"/>
                  </a:lnTo>
                  <a:lnTo>
                    <a:pt x="425" y="114"/>
                  </a:lnTo>
                  <a:lnTo>
                    <a:pt x="430" y="126"/>
                  </a:lnTo>
                  <a:lnTo>
                    <a:pt x="437" y="140"/>
                  </a:lnTo>
                  <a:lnTo>
                    <a:pt x="441" y="152"/>
                  </a:lnTo>
                  <a:lnTo>
                    <a:pt x="450" y="180"/>
                  </a:lnTo>
                  <a:lnTo>
                    <a:pt x="457" y="208"/>
                  </a:lnTo>
                  <a:lnTo>
                    <a:pt x="462" y="238"/>
                  </a:lnTo>
                  <a:lnTo>
                    <a:pt x="466" y="268"/>
                  </a:lnTo>
                  <a:lnTo>
                    <a:pt x="468" y="299"/>
                  </a:lnTo>
                  <a:lnTo>
                    <a:pt x="469" y="330"/>
                  </a:lnTo>
                  <a:lnTo>
                    <a:pt x="468" y="351"/>
                  </a:lnTo>
                  <a:lnTo>
                    <a:pt x="468" y="369"/>
                  </a:lnTo>
                  <a:lnTo>
                    <a:pt x="467" y="384"/>
                  </a:lnTo>
                  <a:lnTo>
                    <a:pt x="466" y="399"/>
                  </a:lnTo>
                  <a:lnTo>
                    <a:pt x="117"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6" name="Freeform 30"/>
            <p:cNvSpPr>
              <a:spLocks/>
            </p:cNvSpPr>
            <p:nvPr/>
          </p:nvSpPr>
          <p:spPr bwMode="auto">
            <a:xfrm>
              <a:off x="3631" y="1913"/>
              <a:ext cx="132" cy="255"/>
            </a:xfrm>
            <a:custGeom>
              <a:avLst/>
              <a:gdLst>
                <a:gd name="T0" fmla="*/ 0 w 375"/>
                <a:gd name="T1" fmla="*/ 0 h 773"/>
                <a:gd name="T2" fmla="*/ 0 w 375"/>
                <a:gd name="T3" fmla="*/ 0 h 773"/>
                <a:gd name="T4" fmla="*/ 0 w 375"/>
                <a:gd name="T5" fmla="*/ 0 h 773"/>
                <a:gd name="T6" fmla="*/ 0 w 375"/>
                <a:gd name="T7" fmla="*/ 0 h 773"/>
                <a:gd name="T8" fmla="*/ 0 w 375"/>
                <a:gd name="T9" fmla="*/ 0 h 773"/>
                <a:gd name="T10" fmla="*/ 0 w 375"/>
                <a:gd name="T11" fmla="*/ 0 h 773"/>
                <a:gd name="T12" fmla="*/ 0 w 375"/>
                <a:gd name="T13" fmla="*/ 0 h 773"/>
                <a:gd name="T14" fmla="*/ 0 w 375"/>
                <a:gd name="T15" fmla="*/ 0 h 773"/>
                <a:gd name="T16" fmla="*/ 0 w 375"/>
                <a:gd name="T17" fmla="*/ 0 h 773"/>
                <a:gd name="T18" fmla="*/ 0 w 375"/>
                <a:gd name="T19" fmla="*/ 0 h 773"/>
                <a:gd name="T20" fmla="*/ 0 w 375"/>
                <a:gd name="T21" fmla="*/ 0 h 773"/>
                <a:gd name="T22" fmla="*/ 0 w 375"/>
                <a:gd name="T23" fmla="*/ 0 h 773"/>
                <a:gd name="T24" fmla="*/ 0 w 375"/>
                <a:gd name="T25" fmla="*/ 0 h 773"/>
                <a:gd name="T26" fmla="*/ 0 w 375"/>
                <a:gd name="T27" fmla="*/ 0 h 773"/>
                <a:gd name="T28" fmla="*/ 0 w 375"/>
                <a:gd name="T29" fmla="*/ 0 h 773"/>
                <a:gd name="T30" fmla="*/ 0 w 375"/>
                <a:gd name="T31" fmla="*/ 0 h 773"/>
                <a:gd name="T32" fmla="*/ 0 w 375"/>
                <a:gd name="T33" fmla="*/ 0 h 773"/>
                <a:gd name="T34" fmla="*/ 0 w 375"/>
                <a:gd name="T35" fmla="*/ 0 h 773"/>
                <a:gd name="T36" fmla="*/ 0 w 375"/>
                <a:gd name="T37" fmla="*/ 0 h 773"/>
                <a:gd name="T38" fmla="*/ 0 w 375"/>
                <a:gd name="T39" fmla="*/ 0 h 773"/>
                <a:gd name="T40" fmla="*/ 0 w 375"/>
                <a:gd name="T41" fmla="*/ 0 h 773"/>
                <a:gd name="T42" fmla="*/ 0 w 375"/>
                <a:gd name="T43" fmla="*/ 0 h 773"/>
                <a:gd name="T44" fmla="*/ 0 w 375"/>
                <a:gd name="T45" fmla="*/ 0 h 773"/>
                <a:gd name="T46" fmla="*/ 0 w 375"/>
                <a:gd name="T47" fmla="*/ 0 h 773"/>
                <a:gd name="T48" fmla="*/ 0 w 375"/>
                <a:gd name="T49" fmla="*/ 0 h 773"/>
                <a:gd name="T50" fmla="*/ 0 w 375"/>
                <a:gd name="T51" fmla="*/ 0 h 773"/>
                <a:gd name="T52" fmla="*/ 0 w 375"/>
                <a:gd name="T53" fmla="*/ 0 h 773"/>
                <a:gd name="T54" fmla="*/ 0 w 375"/>
                <a:gd name="T55" fmla="*/ 0 h 773"/>
                <a:gd name="T56" fmla="*/ 0 w 375"/>
                <a:gd name="T57" fmla="*/ 0 h 773"/>
                <a:gd name="T58" fmla="*/ 0 w 375"/>
                <a:gd name="T59" fmla="*/ 0 h 773"/>
                <a:gd name="T60" fmla="*/ 0 w 375"/>
                <a:gd name="T61" fmla="*/ 0 h 773"/>
                <a:gd name="T62" fmla="*/ 0 w 375"/>
                <a:gd name="T63" fmla="*/ 0 h 773"/>
                <a:gd name="T64" fmla="*/ 0 w 375"/>
                <a:gd name="T65" fmla="*/ 0 h 773"/>
                <a:gd name="T66" fmla="*/ 0 w 375"/>
                <a:gd name="T67" fmla="*/ 0 h 773"/>
                <a:gd name="T68" fmla="*/ 0 w 375"/>
                <a:gd name="T69" fmla="*/ 0 h 773"/>
                <a:gd name="T70" fmla="*/ 0 w 375"/>
                <a:gd name="T71" fmla="*/ 0 h 773"/>
                <a:gd name="T72" fmla="*/ 0 w 375"/>
                <a:gd name="T73" fmla="*/ 0 h 773"/>
                <a:gd name="T74" fmla="*/ 0 w 375"/>
                <a:gd name="T75" fmla="*/ 0 h 773"/>
                <a:gd name="T76" fmla="*/ 0 w 375"/>
                <a:gd name="T77" fmla="*/ 0 h 773"/>
                <a:gd name="T78" fmla="*/ 0 w 375"/>
                <a:gd name="T79" fmla="*/ 0 h 773"/>
                <a:gd name="T80" fmla="*/ 0 w 375"/>
                <a:gd name="T81" fmla="*/ 0 h 773"/>
                <a:gd name="T82" fmla="*/ 0 w 375"/>
                <a:gd name="T83" fmla="*/ 0 h 773"/>
                <a:gd name="T84" fmla="*/ 0 w 375"/>
                <a:gd name="T85" fmla="*/ 0 h 773"/>
                <a:gd name="T86" fmla="*/ 0 w 375"/>
                <a:gd name="T87" fmla="*/ 0 h 773"/>
                <a:gd name="T88" fmla="*/ 0 w 375"/>
                <a:gd name="T89" fmla="*/ 0 h 773"/>
                <a:gd name="T90" fmla="*/ 0 w 375"/>
                <a:gd name="T91" fmla="*/ 0 h 773"/>
                <a:gd name="T92" fmla="*/ 0 w 375"/>
                <a:gd name="T93" fmla="*/ 0 h 773"/>
                <a:gd name="T94" fmla="*/ 0 w 375"/>
                <a:gd name="T95" fmla="*/ 0 h 773"/>
                <a:gd name="T96" fmla="*/ 0 w 375"/>
                <a:gd name="T97" fmla="*/ 0 h 773"/>
                <a:gd name="T98" fmla="*/ 0 w 375"/>
                <a:gd name="T99" fmla="*/ 0 h 773"/>
                <a:gd name="T100" fmla="*/ 0 w 375"/>
                <a:gd name="T101" fmla="*/ 0 h 773"/>
                <a:gd name="T102" fmla="*/ 0 w 375"/>
                <a:gd name="T103" fmla="*/ 0 h 773"/>
                <a:gd name="T104" fmla="*/ 0 w 375"/>
                <a:gd name="T105" fmla="*/ 0 h 773"/>
                <a:gd name="T106" fmla="*/ 0 w 375"/>
                <a:gd name="T107" fmla="*/ 0 h 773"/>
                <a:gd name="T108" fmla="*/ 0 w 375"/>
                <a:gd name="T109" fmla="*/ 0 h 773"/>
                <a:gd name="T110" fmla="*/ 0 w 375"/>
                <a:gd name="T111" fmla="*/ 0 h 773"/>
                <a:gd name="T112" fmla="*/ 0 w 375"/>
                <a:gd name="T113" fmla="*/ 0 h 773"/>
                <a:gd name="T114" fmla="*/ 0 w 375"/>
                <a:gd name="T115" fmla="*/ 0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5"/>
                <a:gd name="T175" fmla="*/ 0 h 773"/>
                <a:gd name="T176" fmla="*/ 375 w 375"/>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5" h="773">
                  <a:moveTo>
                    <a:pt x="30" y="640"/>
                  </a:moveTo>
                  <a:lnTo>
                    <a:pt x="40" y="647"/>
                  </a:lnTo>
                  <a:lnTo>
                    <a:pt x="53" y="654"/>
                  </a:lnTo>
                  <a:lnTo>
                    <a:pt x="67" y="660"/>
                  </a:lnTo>
                  <a:lnTo>
                    <a:pt x="82" y="666"/>
                  </a:lnTo>
                  <a:lnTo>
                    <a:pt x="98" y="671"/>
                  </a:lnTo>
                  <a:lnTo>
                    <a:pt x="116" y="675"/>
                  </a:lnTo>
                  <a:lnTo>
                    <a:pt x="133" y="678"/>
                  </a:lnTo>
                  <a:lnTo>
                    <a:pt x="151" y="679"/>
                  </a:lnTo>
                  <a:lnTo>
                    <a:pt x="163" y="678"/>
                  </a:lnTo>
                  <a:lnTo>
                    <a:pt x="175" y="677"/>
                  </a:lnTo>
                  <a:lnTo>
                    <a:pt x="186" y="674"/>
                  </a:lnTo>
                  <a:lnTo>
                    <a:pt x="197" y="671"/>
                  </a:lnTo>
                  <a:lnTo>
                    <a:pt x="206" y="667"/>
                  </a:lnTo>
                  <a:lnTo>
                    <a:pt x="215" y="662"/>
                  </a:lnTo>
                  <a:lnTo>
                    <a:pt x="223" y="656"/>
                  </a:lnTo>
                  <a:lnTo>
                    <a:pt x="231" y="650"/>
                  </a:lnTo>
                  <a:lnTo>
                    <a:pt x="238" y="642"/>
                  </a:lnTo>
                  <a:lnTo>
                    <a:pt x="244" y="634"/>
                  </a:lnTo>
                  <a:lnTo>
                    <a:pt x="249" y="625"/>
                  </a:lnTo>
                  <a:lnTo>
                    <a:pt x="253" y="615"/>
                  </a:lnTo>
                  <a:lnTo>
                    <a:pt x="257" y="605"/>
                  </a:lnTo>
                  <a:lnTo>
                    <a:pt x="259" y="594"/>
                  </a:lnTo>
                  <a:lnTo>
                    <a:pt x="261" y="582"/>
                  </a:lnTo>
                  <a:lnTo>
                    <a:pt x="261" y="570"/>
                  </a:lnTo>
                  <a:lnTo>
                    <a:pt x="261" y="559"/>
                  </a:lnTo>
                  <a:lnTo>
                    <a:pt x="260" y="549"/>
                  </a:lnTo>
                  <a:lnTo>
                    <a:pt x="259" y="539"/>
                  </a:lnTo>
                  <a:lnTo>
                    <a:pt x="257" y="530"/>
                  </a:lnTo>
                  <a:lnTo>
                    <a:pt x="254" y="521"/>
                  </a:lnTo>
                  <a:lnTo>
                    <a:pt x="251" y="511"/>
                  </a:lnTo>
                  <a:lnTo>
                    <a:pt x="247" y="502"/>
                  </a:lnTo>
                  <a:lnTo>
                    <a:pt x="242" y="494"/>
                  </a:lnTo>
                  <a:lnTo>
                    <a:pt x="235" y="485"/>
                  </a:lnTo>
                  <a:lnTo>
                    <a:pt x="228" y="477"/>
                  </a:lnTo>
                  <a:lnTo>
                    <a:pt x="221" y="467"/>
                  </a:lnTo>
                  <a:lnTo>
                    <a:pt x="212" y="459"/>
                  </a:lnTo>
                  <a:lnTo>
                    <a:pt x="202" y="450"/>
                  </a:lnTo>
                  <a:lnTo>
                    <a:pt x="190" y="441"/>
                  </a:lnTo>
                  <a:lnTo>
                    <a:pt x="178" y="431"/>
                  </a:lnTo>
                  <a:lnTo>
                    <a:pt x="165" y="422"/>
                  </a:lnTo>
                  <a:lnTo>
                    <a:pt x="148" y="410"/>
                  </a:lnTo>
                  <a:lnTo>
                    <a:pt x="130" y="399"/>
                  </a:lnTo>
                  <a:lnTo>
                    <a:pt x="115" y="386"/>
                  </a:lnTo>
                  <a:lnTo>
                    <a:pt x="100" y="375"/>
                  </a:lnTo>
                  <a:lnTo>
                    <a:pt x="86" y="363"/>
                  </a:lnTo>
                  <a:lnTo>
                    <a:pt x="74" y="350"/>
                  </a:lnTo>
                  <a:lnTo>
                    <a:pt x="63" y="337"/>
                  </a:lnTo>
                  <a:lnTo>
                    <a:pt x="52" y="324"/>
                  </a:lnTo>
                  <a:lnTo>
                    <a:pt x="44" y="312"/>
                  </a:lnTo>
                  <a:lnTo>
                    <a:pt x="36" y="297"/>
                  </a:lnTo>
                  <a:lnTo>
                    <a:pt x="30" y="284"/>
                  </a:lnTo>
                  <a:lnTo>
                    <a:pt x="24" y="270"/>
                  </a:lnTo>
                  <a:lnTo>
                    <a:pt x="20" y="255"/>
                  </a:lnTo>
                  <a:lnTo>
                    <a:pt x="17" y="240"/>
                  </a:lnTo>
                  <a:lnTo>
                    <a:pt x="15" y="225"/>
                  </a:lnTo>
                  <a:lnTo>
                    <a:pt x="15" y="209"/>
                  </a:lnTo>
                  <a:lnTo>
                    <a:pt x="15" y="198"/>
                  </a:lnTo>
                  <a:lnTo>
                    <a:pt x="16" y="187"/>
                  </a:lnTo>
                  <a:lnTo>
                    <a:pt x="17" y="175"/>
                  </a:lnTo>
                  <a:lnTo>
                    <a:pt x="19" y="165"/>
                  </a:lnTo>
                  <a:lnTo>
                    <a:pt x="21" y="154"/>
                  </a:lnTo>
                  <a:lnTo>
                    <a:pt x="24" y="145"/>
                  </a:lnTo>
                  <a:lnTo>
                    <a:pt x="27" y="134"/>
                  </a:lnTo>
                  <a:lnTo>
                    <a:pt x="30" y="124"/>
                  </a:lnTo>
                  <a:lnTo>
                    <a:pt x="39" y="106"/>
                  </a:lnTo>
                  <a:lnTo>
                    <a:pt x="49" y="89"/>
                  </a:lnTo>
                  <a:lnTo>
                    <a:pt x="61" y="73"/>
                  </a:lnTo>
                  <a:lnTo>
                    <a:pt x="74" y="59"/>
                  </a:lnTo>
                  <a:lnTo>
                    <a:pt x="88" y="45"/>
                  </a:lnTo>
                  <a:lnTo>
                    <a:pt x="105" y="34"/>
                  </a:lnTo>
                  <a:lnTo>
                    <a:pt x="121" y="24"/>
                  </a:lnTo>
                  <a:lnTo>
                    <a:pt x="139" y="16"/>
                  </a:lnTo>
                  <a:lnTo>
                    <a:pt x="159" y="10"/>
                  </a:lnTo>
                  <a:lnTo>
                    <a:pt x="178" y="4"/>
                  </a:lnTo>
                  <a:lnTo>
                    <a:pt x="200" y="1"/>
                  </a:lnTo>
                  <a:lnTo>
                    <a:pt x="221" y="0"/>
                  </a:lnTo>
                  <a:lnTo>
                    <a:pt x="243" y="1"/>
                  </a:lnTo>
                  <a:lnTo>
                    <a:pt x="262" y="4"/>
                  </a:lnTo>
                  <a:lnTo>
                    <a:pt x="281" y="9"/>
                  </a:lnTo>
                  <a:lnTo>
                    <a:pt x="298" y="14"/>
                  </a:lnTo>
                  <a:lnTo>
                    <a:pt x="314" y="19"/>
                  </a:lnTo>
                  <a:lnTo>
                    <a:pt x="329" y="26"/>
                  </a:lnTo>
                  <a:lnTo>
                    <a:pt x="342" y="32"/>
                  </a:lnTo>
                  <a:lnTo>
                    <a:pt x="354" y="39"/>
                  </a:lnTo>
                  <a:lnTo>
                    <a:pt x="323" y="129"/>
                  </a:lnTo>
                  <a:lnTo>
                    <a:pt x="312" y="122"/>
                  </a:lnTo>
                  <a:lnTo>
                    <a:pt x="301" y="116"/>
                  </a:lnTo>
                  <a:lnTo>
                    <a:pt x="289" y="110"/>
                  </a:lnTo>
                  <a:lnTo>
                    <a:pt x="277" y="105"/>
                  </a:lnTo>
                  <a:lnTo>
                    <a:pt x="264" y="101"/>
                  </a:lnTo>
                  <a:lnTo>
                    <a:pt x="251" y="98"/>
                  </a:lnTo>
                  <a:lnTo>
                    <a:pt x="238" y="97"/>
                  </a:lnTo>
                  <a:lnTo>
                    <a:pt x="222" y="96"/>
                  </a:lnTo>
                  <a:lnTo>
                    <a:pt x="211" y="97"/>
                  </a:lnTo>
                  <a:lnTo>
                    <a:pt x="200" y="98"/>
                  </a:lnTo>
                  <a:lnTo>
                    <a:pt x="189" y="101"/>
                  </a:lnTo>
                  <a:lnTo>
                    <a:pt x="180" y="104"/>
                  </a:lnTo>
                  <a:lnTo>
                    <a:pt x="172" y="108"/>
                  </a:lnTo>
                  <a:lnTo>
                    <a:pt x="164" y="113"/>
                  </a:lnTo>
                  <a:lnTo>
                    <a:pt x="157" y="119"/>
                  </a:lnTo>
                  <a:lnTo>
                    <a:pt x="151" y="125"/>
                  </a:lnTo>
                  <a:lnTo>
                    <a:pt x="144" y="132"/>
                  </a:lnTo>
                  <a:lnTo>
                    <a:pt x="139" y="140"/>
                  </a:lnTo>
                  <a:lnTo>
                    <a:pt x="135" y="148"/>
                  </a:lnTo>
                  <a:lnTo>
                    <a:pt x="132" y="156"/>
                  </a:lnTo>
                  <a:lnTo>
                    <a:pt x="129" y="164"/>
                  </a:lnTo>
                  <a:lnTo>
                    <a:pt x="128" y="173"/>
                  </a:lnTo>
                  <a:lnTo>
                    <a:pt x="126" y="183"/>
                  </a:lnTo>
                  <a:lnTo>
                    <a:pt x="126" y="192"/>
                  </a:lnTo>
                  <a:lnTo>
                    <a:pt x="126" y="201"/>
                  </a:lnTo>
                  <a:lnTo>
                    <a:pt x="127" y="209"/>
                  </a:lnTo>
                  <a:lnTo>
                    <a:pt x="128" y="218"/>
                  </a:lnTo>
                  <a:lnTo>
                    <a:pt x="130" y="226"/>
                  </a:lnTo>
                  <a:lnTo>
                    <a:pt x="132" y="234"/>
                  </a:lnTo>
                  <a:lnTo>
                    <a:pt x="136" y="241"/>
                  </a:lnTo>
                  <a:lnTo>
                    <a:pt x="140" y="248"/>
                  </a:lnTo>
                  <a:lnTo>
                    <a:pt x="144" y="256"/>
                  </a:lnTo>
                  <a:lnTo>
                    <a:pt x="151" y="264"/>
                  </a:lnTo>
                  <a:lnTo>
                    <a:pt x="157" y="271"/>
                  </a:lnTo>
                  <a:lnTo>
                    <a:pt x="165" y="279"/>
                  </a:lnTo>
                  <a:lnTo>
                    <a:pt x="173" y="286"/>
                  </a:lnTo>
                  <a:lnTo>
                    <a:pt x="194" y="302"/>
                  </a:lnTo>
                  <a:lnTo>
                    <a:pt x="219" y="321"/>
                  </a:lnTo>
                  <a:lnTo>
                    <a:pt x="235" y="332"/>
                  </a:lnTo>
                  <a:lnTo>
                    <a:pt x="251" y="342"/>
                  </a:lnTo>
                  <a:lnTo>
                    <a:pt x="266" y="354"/>
                  </a:lnTo>
                  <a:lnTo>
                    <a:pt x="281" y="366"/>
                  </a:lnTo>
                  <a:lnTo>
                    <a:pt x="294" y="378"/>
                  </a:lnTo>
                  <a:lnTo>
                    <a:pt x="307" y="391"/>
                  </a:lnTo>
                  <a:lnTo>
                    <a:pt x="318" y="404"/>
                  </a:lnTo>
                  <a:lnTo>
                    <a:pt x="330" y="417"/>
                  </a:lnTo>
                  <a:lnTo>
                    <a:pt x="340" y="431"/>
                  </a:lnTo>
                  <a:lnTo>
                    <a:pt x="348" y="447"/>
                  </a:lnTo>
                  <a:lnTo>
                    <a:pt x="356" y="462"/>
                  </a:lnTo>
                  <a:lnTo>
                    <a:pt x="362" y="478"/>
                  </a:lnTo>
                  <a:lnTo>
                    <a:pt x="367" y="495"/>
                  </a:lnTo>
                  <a:lnTo>
                    <a:pt x="372" y="512"/>
                  </a:lnTo>
                  <a:lnTo>
                    <a:pt x="374" y="531"/>
                  </a:lnTo>
                  <a:lnTo>
                    <a:pt x="375" y="549"/>
                  </a:lnTo>
                  <a:lnTo>
                    <a:pt x="375" y="564"/>
                  </a:lnTo>
                  <a:lnTo>
                    <a:pt x="374" y="577"/>
                  </a:lnTo>
                  <a:lnTo>
                    <a:pt x="372" y="590"/>
                  </a:lnTo>
                  <a:lnTo>
                    <a:pt x="370" y="602"/>
                  </a:lnTo>
                  <a:lnTo>
                    <a:pt x="367" y="615"/>
                  </a:lnTo>
                  <a:lnTo>
                    <a:pt x="364" y="626"/>
                  </a:lnTo>
                  <a:lnTo>
                    <a:pt x="360" y="637"/>
                  </a:lnTo>
                  <a:lnTo>
                    <a:pt x="356" y="649"/>
                  </a:lnTo>
                  <a:lnTo>
                    <a:pt x="352" y="659"/>
                  </a:lnTo>
                  <a:lnTo>
                    <a:pt x="347" y="668"/>
                  </a:lnTo>
                  <a:lnTo>
                    <a:pt x="342" y="678"/>
                  </a:lnTo>
                  <a:lnTo>
                    <a:pt x="336" y="686"/>
                  </a:lnTo>
                  <a:lnTo>
                    <a:pt x="330" y="696"/>
                  </a:lnTo>
                  <a:lnTo>
                    <a:pt x="322" y="704"/>
                  </a:lnTo>
                  <a:lnTo>
                    <a:pt x="315" y="711"/>
                  </a:lnTo>
                  <a:lnTo>
                    <a:pt x="308" y="718"/>
                  </a:lnTo>
                  <a:lnTo>
                    <a:pt x="300" y="725"/>
                  </a:lnTo>
                  <a:lnTo>
                    <a:pt x="292" y="731"/>
                  </a:lnTo>
                  <a:lnTo>
                    <a:pt x="284" y="737"/>
                  </a:lnTo>
                  <a:lnTo>
                    <a:pt x="274" y="743"/>
                  </a:lnTo>
                  <a:lnTo>
                    <a:pt x="256" y="752"/>
                  </a:lnTo>
                  <a:lnTo>
                    <a:pt x="235" y="760"/>
                  </a:lnTo>
                  <a:lnTo>
                    <a:pt x="215" y="766"/>
                  </a:lnTo>
                  <a:lnTo>
                    <a:pt x="194" y="770"/>
                  </a:lnTo>
                  <a:lnTo>
                    <a:pt x="171" y="772"/>
                  </a:lnTo>
                  <a:lnTo>
                    <a:pt x="148" y="773"/>
                  </a:lnTo>
                  <a:lnTo>
                    <a:pt x="127" y="772"/>
                  </a:lnTo>
                  <a:lnTo>
                    <a:pt x="107" y="770"/>
                  </a:lnTo>
                  <a:lnTo>
                    <a:pt x="86" y="767"/>
                  </a:lnTo>
                  <a:lnTo>
                    <a:pt x="66" y="762"/>
                  </a:lnTo>
                  <a:lnTo>
                    <a:pt x="47" y="755"/>
                  </a:lnTo>
                  <a:lnTo>
                    <a:pt x="30" y="748"/>
                  </a:lnTo>
                  <a:lnTo>
                    <a:pt x="14" y="740"/>
                  </a:lnTo>
                  <a:lnTo>
                    <a:pt x="0" y="730"/>
                  </a:lnTo>
                  <a:lnTo>
                    <a:pt x="30" y="64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7" name="Freeform 31"/>
            <p:cNvSpPr>
              <a:spLocks/>
            </p:cNvSpPr>
            <p:nvPr/>
          </p:nvSpPr>
          <p:spPr bwMode="auto">
            <a:xfrm>
              <a:off x="3789" y="1913"/>
              <a:ext cx="132" cy="255"/>
            </a:xfrm>
            <a:custGeom>
              <a:avLst/>
              <a:gdLst>
                <a:gd name="T0" fmla="*/ 0 w 402"/>
                <a:gd name="T1" fmla="*/ 0 h 773"/>
                <a:gd name="T2" fmla="*/ 0 w 402"/>
                <a:gd name="T3" fmla="*/ 0 h 773"/>
                <a:gd name="T4" fmla="*/ 0 w 402"/>
                <a:gd name="T5" fmla="*/ 0 h 773"/>
                <a:gd name="T6" fmla="*/ 0 w 402"/>
                <a:gd name="T7" fmla="*/ 0 h 773"/>
                <a:gd name="T8" fmla="*/ 0 w 402"/>
                <a:gd name="T9" fmla="*/ 0 h 773"/>
                <a:gd name="T10" fmla="*/ 0 w 402"/>
                <a:gd name="T11" fmla="*/ 0 h 773"/>
                <a:gd name="T12" fmla="*/ 0 w 402"/>
                <a:gd name="T13" fmla="*/ 0 h 773"/>
                <a:gd name="T14" fmla="*/ 0 w 402"/>
                <a:gd name="T15" fmla="*/ 0 h 773"/>
                <a:gd name="T16" fmla="*/ 0 w 402"/>
                <a:gd name="T17" fmla="*/ 0 h 773"/>
                <a:gd name="T18" fmla="*/ 0 w 402"/>
                <a:gd name="T19" fmla="*/ 0 h 773"/>
                <a:gd name="T20" fmla="*/ 0 w 402"/>
                <a:gd name="T21" fmla="*/ 0 h 773"/>
                <a:gd name="T22" fmla="*/ 0 w 402"/>
                <a:gd name="T23" fmla="*/ 0 h 773"/>
                <a:gd name="T24" fmla="*/ 0 w 402"/>
                <a:gd name="T25" fmla="*/ 0 h 773"/>
                <a:gd name="T26" fmla="*/ 0 w 402"/>
                <a:gd name="T27" fmla="*/ 0 h 773"/>
                <a:gd name="T28" fmla="*/ 0 w 402"/>
                <a:gd name="T29" fmla="*/ 0 h 773"/>
                <a:gd name="T30" fmla="*/ 0 w 402"/>
                <a:gd name="T31" fmla="*/ 0 h 773"/>
                <a:gd name="T32" fmla="*/ 0 w 402"/>
                <a:gd name="T33" fmla="*/ 0 h 773"/>
                <a:gd name="T34" fmla="*/ 0 w 402"/>
                <a:gd name="T35" fmla="*/ 0 h 773"/>
                <a:gd name="T36" fmla="*/ 0 w 402"/>
                <a:gd name="T37" fmla="*/ 0 h 773"/>
                <a:gd name="T38" fmla="*/ 0 w 402"/>
                <a:gd name="T39" fmla="*/ 0 h 773"/>
                <a:gd name="T40" fmla="*/ 0 w 402"/>
                <a:gd name="T41" fmla="*/ 0 h 773"/>
                <a:gd name="T42" fmla="*/ 0 w 402"/>
                <a:gd name="T43" fmla="*/ 0 h 773"/>
                <a:gd name="T44" fmla="*/ 0 w 402"/>
                <a:gd name="T45" fmla="*/ 0 h 773"/>
                <a:gd name="T46" fmla="*/ 0 w 402"/>
                <a:gd name="T47" fmla="*/ 0 h 773"/>
                <a:gd name="T48" fmla="*/ 0 w 402"/>
                <a:gd name="T49" fmla="*/ 0 h 773"/>
                <a:gd name="T50" fmla="*/ 0 w 402"/>
                <a:gd name="T51" fmla="*/ 0 h 773"/>
                <a:gd name="T52" fmla="*/ 0 w 402"/>
                <a:gd name="T53" fmla="*/ 0 h 773"/>
                <a:gd name="T54" fmla="*/ 0 w 402"/>
                <a:gd name="T55" fmla="*/ 0 h 773"/>
                <a:gd name="T56" fmla="*/ 0 w 402"/>
                <a:gd name="T57" fmla="*/ 0 h 773"/>
                <a:gd name="T58" fmla="*/ 0 w 402"/>
                <a:gd name="T59" fmla="*/ 0 h 773"/>
                <a:gd name="T60" fmla="*/ 0 w 402"/>
                <a:gd name="T61" fmla="*/ 0 h 773"/>
                <a:gd name="T62" fmla="*/ 0 w 402"/>
                <a:gd name="T63" fmla="*/ 0 h 773"/>
                <a:gd name="T64" fmla="*/ 0 w 402"/>
                <a:gd name="T65" fmla="*/ 0 h 773"/>
                <a:gd name="T66" fmla="*/ 0 w 402"/>
                <a:gd name="T67" fmla="*/ 0 h 773"/>
                <a:gd name="T68" fmla="*/ 0 w 402"/>
                <a:gd name="T69" fmla="*/ 0 h 773"/>
                <a:gd name="T70" fmla="*/ 0 w 402"/>
                <a:gd name="T71" fmla="*/ 0 h 773"/>
                <a:gd name="T72" fmla="*/ 0 w 402"/>
                <a:gd name="T73" fmla="*/ 0 h 773"/>
                <a:gd name="T74" fmla="*/ 0 w 402"/>
                <a:gd name="T75" fmla="*/ 0 h 773"/>
                <a:gd name="T76" fmla="*/ 0 w 402"/>
                <a:gd name="T77" fmla="*/ 0 h 773"/>
                <a:gd name="T78" fmla="*/ 0 w 402"/>
                <a:gd name="T79" fmla="*/ 0 h 773"/>
                <a:gd name="T80" fmla="*/ 0 w 402"/>
                <a:gd name="T81" fmla="*/ 0 h 773"/>
                <a:gd name="T82" fmla="*/ 0 w 402"/>
                <a:gd name="T83" fmla="*/ 0 h 773"/>
                <a:gd name="T84" fmla="*/ 0 w 402"/>
                <a:gd name="T85" fmla="*/ 0 h 773"/>
                <a:gd name="T86" fmla="*/ 0 w 402"/>
                <a:gd name="T87" fmla="*/ 0 h 773"/>
                <a:gd name="T88" fmla="*/ 0 w 402"/>
                <a:gd name="T89" fmla="*/ 0 h 773"/>
                <a:gd name="T90" fmla="*/ 0 w 402"/>
                <a:gd name="T91" fmla="*/ 0 h 773"/>
                <a:gd name="T92" fmla="*/ 0 w 402"/>
                <a:gd name="T93" fmla="*/ 0 h 773"/>
                <a:gd name="T94" fmla="*/ 0 w 402"/>
                <a:gd name="T95" fmla="*/ 0 h 773"/>
                <a:gd name="T96" fmla="*/ 0 w 402"/>
                <a:gd name="T97" fmla="*/ 0 h 7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2"/>
                <a:gd name="T148" fmla="*/ 0 h 773"/>
                <a:gd name="T149" fmla="*/ 402 w 402"/>
                <a:gd name="T150" fmla="*/ 773 h 7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2" h="773">
                  <a:moveTo>
                    <a:pt x="399" y="746"/>
                  </a:moveTo>
                  <a:lnTo>
                    <a:pt x="387" y="751"/>
                  </a:lnTo>
                  <a:lnTo>
                    <a:pt x="375" y="756"/>
                  </a:lnTo>
                  <a:lnTo>
                    <a:pt x="362" y="761"/>
                  </a:lnTo>
                  <a:lnTo>
                    <a:pt x="346" y="765"/>
                  </a:lnTo>
                  <a:lnTo>
                    <a:pt x="330" y="769"/>
                  </a:lnTo>
                  <a:lnTo>
                    <a:pt x="312" y="771"/>
                  </a:lnTo>
                  <a:lnTo>
                    <a:pt x="293" y="773"/>
                  </a:lnTo>
                  <a:lnTo>
                    <a:pt x="274" y="773"/>
                  </a:lnTo>
                  <a:lnTo>
                    <a:pt x="259" y="773"/>
                  </a:lnTo>
                  <a:lnTo>
                    <a:pt x="244" y="772"/>
                  </a:lnTo>
                  <a:lnTo>
                    <a:pt x="230" y="770"/>
                  </a:lnTo>
                  <a:lnTo>
                    <a:pt x="216" y="767"/>
                  </a:lnTo>
                  <a:lnTo>
                    <a:pt x="201" y="764"/>
                  </a:lnTo>
                  <a:lnTo>
                    <a:pt x="188" y="760"/>
                  </a:lnTo>
                  <a:lnTo>
                    <a:pt x="175" y="755"/>
                  </a:lnTo>
                  <a:lnTo>
                    <a:pt x="161" y="749"/>
                  </a:lnTo>
                  <a:lnTo>
                    <a:pt x="149" y="743"/>
                  </a:lnTo>
                  <a:lnTo>
                    <a:pt x="138" y="736"/>
                  </a:lnTo>
                  <a:lnTo>
                    <a:pt x="126" y="727"/>
                  </a:lnTo>
                  <a:lnTo>
                    <a:pt x="115" y="718"/>
                  </a:lnTo>
                  <a:lnTo>
                    <a:pt x="104" y="709"/>
                  </a:lnTo>
                  <a:lnTo>
                    <a:pt x="94" y="699"/>
                  </a:lnTo>
                  <a:lnTo>
                    <a:pt x="85" y="688"/>
                  </a:lnTo>
                  <a:lnTo>
                    <a:pt x="75" y="676"/>
                  </a:lnTo>
                  <a:lnTo>
                    <a:pt x="66" y="664"/>
                  </a:lnTo>
                  <a:lnTo>
                    <a:pt x="58" y="651"/>
                  </a:lnTo>
                  <a:lnTo>
                    <a:pt x="50" y="637"/>
                  </a:lnTo>
                  <a:lnTo>
                    <a:pt x="43" y="623"/>
                  </a:lnTo>
                  <a:lnTo>
                    <a:pt x="37" y="608"/>
                  </a:lnTo>
                  <a:lnTo>
                    <a:pt x="29" y="591"/>
                  </a:lnTo>
                  <a:lnTo>
                    <a:pt x="24" y="575"/>
                  </a:lnTo>
                  <a:lnTo>
                    <a:pt x="19" y="557"/>
                  </a:lnTo>
                  <a:lnTo>
                    <a:pt x="14" y="539"/>
                  </a:lnTo>
                  <a:lnTo>
                    <a:pt x="11" y="521"/>
                  </a:lnTo>
                  <a:lnTo>
                    <a:pt x="7" y="501"/>
                  </a:lnTo>
                  <a:lnTo>
                    <a:pt x="4" y="481"/>
                  </a:lnTo>
                  <a:lnTo>
                    <a:pt x="2" y="459"/>
                  </a:lnTo>
                  <a:lnTo>
                    <a:pt x="1" y="438"/>
                  </a:lnTo>
                  <a:lnTo>
                    <a:pt x="0" y="416"/>
                  </a:lnTo>
                  <a:lnTo>
                    <a:pt x="0" y="393"/>
                  </a:lnTo>
                  <a:lnTo>
                    <a:pt x="0" y="372"/>
                  </a:lnTo>
                  <a:lnTo>
                    <a:pt x="1" y="353"/>
                  </a:lnTo>
                  <a:lnTo>
                    <a:pt x="2" y="333"/>
                  </a:lnTo>
                  <a:lnTo>
                    <a:pt x="4" y="314"/>
                  </a:lnTo>
                  <a:lnTo>
                    <a:pt x="7" y="295"/>
                  </a:lnTo>
                  <a:lnTo>
                    <a:pt x="11" y="276"/>
                  </a:lnTo>
                  <a:lnTo>
                    <a:pt x="14" y="258"/>
                  </a:lnTo>
                  <a:lnTo>
                    <a:pt x="19" y="240"/>
                  </a:lnTo>
                  <a:lnTo>
                    <a:pt x="24" y="223"/>
                  </a:lnTo>
                  <a:lnTo>
                    <a:pt x="30" y="206"/>
                  </a:lnTo>
                  <a:lnTo>
                    <a:pt x="37" y="190"/>
                  </a:lnTo>
                  <a:lnTo>
                    <a:pt x="44" y="173"/>
                  </a:lnTo>
                  <a:lnTo>
                    <a:pt x="51" y="158"/>
                  </a:lnTo>
                  <a:lnTo>
                    <a:pt x="59" y="144"/>
                  </a:lnTo>
                  <a:lnTo>
                    <a:pt x="68" y="129"/>
                  </a:lnTo>
                  <a:lnTo>
                    <a:pt x="77" y="116"/>
                  </a:lnTo>
                  <a:lnTo>
                    <a:pt x="87" y="103"/>
                  </a:lnTo>
                  <a:lnTo>
                    <a:pt x="97" y="90"/>
                  </a:lnTo>
                  <a:lnTo>
                    <a:pt x="108" y="78"/>
                  </a:lnTo>
                  <a:lnTo>
                    <a:pt x="119" y="68"/>
                  </a:lnTo>
                  <a:lnTo>
                    <a:pt x="132" y="58"/>
                  </a:lnTo>
                  <a:lnTo>
                    <a:pt x="144" y="48"/>
                  </a:lnTo>
                  <a:lnTo>
                    <a:pt x="157" y="39"/>
                  </a:lnTo>
                  <a:lnTo>
                    <a:pt x="171" y="31"/>
                  </a:lnTo>
                  <a:lnTo>
                    <a:pt x="184" y="25"/>
                  </a:lnTo>
                  <a:lnTo>
                    <a:pt x="199" y="19"/>
                  </a:lnTo>
                  <a:lnTo>
                    <a:pt x="213" y="13"/>
                  </a:lnTo>
                  <a:lnTo>
                    <a:pt x="229" y="9"/>
                  </a:lnTo>
                  <a:lnTo>
                    <a:pt x="245" y="5"/>
                  </a:lnTo>
                  <a:lnTo>
                    <a:pt x="262" y="2"/>
                  </a:lnTo>
                  <a:lnTo>
                    <a:pt x="279" y="1"/>
                  </a:lnTo>
                  <a:lnTo>
                    <a:pt x="296" y="0"/>
                  </a:lnTo>
                  <a:lnTo>
                    <a:pt x="312" y="1"/>
                  </a:lnTo>
                  <a:lnTo>
                    <a:pt x="326" y="2"/>
                  </a:lnTo>
                  <a:lnTo>
                    <a:pt x="341" y="4"/>
                  </a:lnTo>
                  <a:lnTo>
                    <a:pt x="356" y="8"/>
                  </a:lnTo>
                  <a:lnTo>
                    <a:pt x="369" y="12"/>
                  </a:lnTo>
                  <a:lnTo>
                    <a:pt x="381" y="15"/>
                  </a:lnTo>
                  <a:lnTo>
                    <a:pt x="393" y="20"/>
                  </a:lnTo>
                  <a:lnTo>
                    <a:pt x="402" y="24"/>
                  </a:lnTo>
                  <a:lnTo>
                    <a:pt x="378" y="122"/>
                  </a:lnTo>
                  <a:lnTo>
                    <a:pt x="364" y="116"/>
                  </a:lnTo>
                  <a:lnTo>
                    <a:pt x="344" y="109"/>
                  </a:lnTo>
                  <a:lnTo>
                    <a:pt x="333" y="106"/>
                  </a:lnTo>
                  <a:lnTo>
                    <a:pt x="321" y="104"/>
                  </a:lnTo>
                  <a:lnTo>
                    <a:pt x="307" y="103"/>
                  </a:lnTo>
                  <a:lnTo>
                    <a:pt x="293" y="102"/>
                  </a:lnTo>
                  <a:lnTo>
                    <a:pt x="282" y="102"/>
                  </a:lnTo>
                  <a:lnTo>
                    <a:pt x="271" y="104"/>
                  </a:lnTo>
                  <a:lnTo>
                    <a:pt x="261" y="106"/>
                  </a:lnTo>
                  <a:lnTo>
                    <a:pt x="250" y="108"/>
                  </a:lnTo>
                  <a:lnTo>
                    <a:pt x="241" y="112"/>
                  </a:lnTo>
                  <a:lnTo>
                    <a:pt x="232" y="116"/>
                  </a:lnTo>
                  <a:lnTo>
                    <a:pt x="223" y="121"/>
                  </a:lnTo>
                  <a:lnTo>
                    <a:pt x="215" y="126"/>
                  </a:lnTo>
                  <a:lnTo>
                    <a:pt x="206" y="132"/>
                  </a:lnTo>
                  <a:lnTo>
                    <a:pt x="199" y="140"/>
                  </a:lnTo>
                  <a:lnTo>
                    <a:pt x="192" y="147"/>
                  </a:lnTo>
                  <a:lnTo>
                    <a:pt x="185" y="155"/>
                  </a:lnTo>
                  <a:lnTo>
                    <a:pt x="178" y="163"/>
                  </a:lnTo>
                  <a:lnTo>
                    <a:pt x="172" y="172"/>
                  </a:lnTo>
                  <a:lnTo>
                    <a:pt x="165" y="182"/>
                  </a:lnTo>
                  <a:lnTo>
                    <a:pt x="160" y="192"/>
                  </a:lnTo>
                  <a:lnTo>
                    <a:pt x="150" y="213"/>
                  </a:lnTo>
                  <a:lnTo>
                    <a:pt x="142" y="236"/>
                  </a:lnTo>
                  <a:lnTo>
                    <a:pt x="135" y="259"/>
                  </a:lnTo>
                  <a:lnTo>
                    <a:pt x="129" y="285"/>
                  </a:lnTo>
                  <a:lnTo>
                    <a:pt x="124" y="311"/>
                  </a:lnTo>
                  <a:lnTo>
                    <a:pt x="121" y="337"/>
                  </a:lnTo>
                  <a:lnTo>
                    <a:pt x="119" y="365"/>
                  </a:lnTo>
                  <a:lnTo>
                    <a:pt x="118" y="393"/>
                  </a:lnTo>
                  <a:lnTo>
                    <a:pt x="119" y="424"/>
                  </a:lnTo>
                  <a:lnTo>
                    <a:pt x="122" y="455"/>
                  </a:lnTo>
                  <a:lnTo>
                    <a:pt x="126" y="484"/>
                  </a:lnTo>
                  <a:lnTo>
                    <a:pt x="131" y="510"/>
                  </a:lnTo>
                  <a:lnTo>
                    <a:pt x="138" y="536"/>
                  </a:lnTo>
                  <a:lnTo>
                    <a:pt x="146" y="558"/>
                  </a:lnTo>
                  <a:lnTo>
                    <a:pt x="150" y="570"/>
                  </a:lnTo>
                  <a:lnTo>
                    <a:pt x="155" y="580"/>
                  </a:lnTo>
                  <a:lnTo>
                    <a:pt x="160" y="590"/>
                  </a:lnTo>
                  <a:lnTo>
                    <a:pt x="166" y="599"/>
                  </a:lnTo>
                  <a:lnTo>
                    <a:pt x="172" y="608"/>
                  </a:lnTo>
                  <a:lnTo>
                    <a:pt x="178" y="617"/>
                  </a:lnTo>
                  <a:lnTo>
                    <a:pt x="185" y="624"/>
                  </a:lnTo>
                  <a:lnTo>
                    <a:pt x="191" y="631"/>
                  </a:lnTo>
                  <a:lnTo>
                    <a:pt x="198" y="638"/>
                  </a:lnTo>
                  <a:lnTo>
                    <a:pt x="206" y="644"/>
                  </a:lnTo>
                  <a:lnTo>
                    <a:pt x="213" y="650"/>
                  </a:lnTo>
                  <a:lnTo>
                    <a:pt x="222" y="655"/>
                  </a:lnTo>
                  <a:lnTo>
                    <a:pt x="230" y="659"/>
                  </a:lnTo>
                  <a:lnTo>
                    <a:pt x="239" y="663"/>
                  </a:lnTo>
                  <a:lnTo>
                    <a:pt x="247" y="667"/>
                  </a:lnTo>
                  <a:lnTo>
                    <a:pt x="256" y="669"/>
                  </a:lnTo>
                  <a:lnTo>
                    <a:pt x="266" y="671"/>
                  </a:lnTo>
                  <a:lnTo>
                    <a:pt x="276" y="673"/>
                  </a:lnTo>
                  <a:lnTo>
                    <a:pt x="286" y="674"/>
                  </a:lnTo>
                  <a:lnTo>
                    <a:pt x="296" y="674"/>
                  </a:lnTo>
                  <a:lnTo>
                    <a:pt x="308" y="674"/>
                  </a:lnTo>
                  <a:lnTo>
                    <a:pt x="319" y="673"/>
                  </a:lnTo>
                  <a:lnTo>
                    <a:pt x="330" y="671"/>
                  </a:lnTo>
                  <a:lnTo>
                    <a:pt x="340" y="669"/>
                  </a:lnTo>
                  <a:lnTo>
                    <a:pt x="351" y="666"/>
                  </a:lnTo>
                  <a:lnTo>
                    <a:pt x="361" y="663"/>
                  </a:lnTo>
                  <a:lnTo>
                    <a:pt x="371" y="659"/>
                  </a:lnTo>
                  <a:lnTo>
                    <a:pt x="381" y="654"/>
                  </a:lnTo>
                  <a:lnTo>
                    <a:pt x="399" y="7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8" name="Freeform 32"/>
            <p:cNvSpPr>
              <a:spLocks noEditPoints="1"/>
            </p:cNvSpPr>
            <p:nvPr/>
          </p:nvSpPr>
          <p:spPr bwMode="auto">
            <a:xfrm>
              <a:off x="3947" y="1913"/>
              <a:ext cx="158" cy="255"/>
            </a:xfrm>
            <a:custGeom>
              <a:avLst/>
              <a:gdLst>
                <a:gd name="T0" fmla="*/ 0 w 494"/>
                <a:gd name="T1" fmla="*/ 0 h 777"/>
                <a:gd name="T2" fmla="*/ 0 w 494"/>
                <a:gd name="T3" fmla="*/ 0 h 777"/>
                <a:gd name="T4" fmla="*/ 0 w 494"/>
                <a:gd name="T5" fmla="*/ 0 h 777"/>
                <a:gd name="T6" fmla="*/ 0 w 494"/>
                <a:gd name="T7" fmla="*/ 0 h 777"/>
                <a:gd name="T8" fmla="*/ 0 w 494"/>
                <a:gd name="T9" fmla="*/ 0 h 777"/>
                <a:gd name="T10" fmla="*/ 0 w 494"/>
                <a:gd name="T11" fmla="*/ 0 h 777"/>
                <a:gd name="T12" fmla="*/ 0 w 494"/>
                <a:gd name="T13" fmla="*/ 0 h 777"/>
                <a:gd name="T14" fmla="*/ 0 w 494"/>
                <a:gd name="T15" fmla="*/ 0 h 777"/>
                <a:gd name="T16" fmla="*/ 0 w 494"/>
                <a:gd name="T17" fmla="*/ 0 h 777"/>
                <a:gd name="T18" fmla="*/ 0 w 494"/>
                <a:gd name="T19" fmla="*/ 0 h 777"/>
                <a:gd name="T20" fmla="*/ 0 w 494"/>
                <a:gd name="T21" fmla="*/ 0 h 777"/>
                <a:gd name="T22" fmla="*/ 0 w 494"/>
                <a:gd name="T23" fmla="*/ 0 h 777"/>
                <a:gd name="T24" fmla="*/ 0 w 494"/>
                <a:gd name="T25" fmla="*/ 0 h 777"/>
                <a:gd name="T26" fmla="*/ 0 w 494"/>
                <a:gd name="T27" fmla="*/ 0 h 777"/>
                <a:gd name="T28" fmla="*/ 0 w 494"/>
                <a:gd name="T29" fmla="*/ 0 h 777"/>
                <a:gd name="T30" fmla="*/ 0 w 494"/>
                <a:gd name="T31" fmla="*/ 0 h 777"/>
                <a:gd name="T32" fmla="*/ 0 w 494"/>
                <a:gd name="T33" fmla="*/ 0 h 777"/>
                <a:gd name="T34" fmla="*/ 0 w 494"/>
                <a:gd name="T35" fmla="*/ 0 h 777"/>
                <a:gd name="T36" fmla="*/ 0 w 494"/>
                <a:gd name="T37" fmla="*/ 0 h 777"/>
                <a:gd name="T38" fmla="*/ 0 w 494"/>
                <a:gd name="T39" fmla="*/ 0 h 777"/>
                <a:gd name="T40" fmla="*/ 0 w 494"/>
                <a:gd name="T41" fmla="*/ 0 h 777"/>
                <a:gd name="T42" fmla="*/ 0 w 494"/>
                <a:gd name="T43" fmla="*/ 0 h 777"/>
                <a:gd name="T44" fmla="*/ 0 w 494"/>
                <a:gd name="T45" fmla="*/ 0 h 777"/>
                <a:gd name="T46" fmla="*/ 0 w 494"/>
                <a:gd name="T47" fmla="*/ 0 h 777"/>
                <a:gd name="T48" fmla="*/ 0 w 494"/>
                <a:gd name="T49" fmla="*/ 0 h 777"/>
                <a:gd name="T50" fmla="*/ 0 w 494"/>
                <a:gd name="T51" fmla="*/ 0 h 777"/>
                <a:gd name="T52" fmla="*/ 0 w 494"/>
                <a:gd name="T53" fmla="*/ 0 h 777"/>
                <a:gd name="T54" fmla="*/ 0 w 494"/>
                <a:gd name="T55" fmla="*/ 0 h 777"/>
                <a:gd name="T56" fmla="*/ 0 w 494"/>
                <a:gd name="T57" fmla="*/ 0 h 777"/>
                <a:gd name="T58" fmla="*/ 0 w 494"/>
                <a:gd name="T59" fmla="*/ 0 h 777"/>
                <a:gd name="T60" fmla="*/ 0 w 494"/>
                <a:gd name="T61" fmla="*/ 0 h 777"/>
                <a:gd name="T62" fmla="*/ 0 w 494"/>
                <a:gd name="T63" fmla="*/ 0 h 777"/>
                <a:gd name="T64" fmla="*/ 0 w 494"/>
                <a:gd name="T65" fmla="*/ 0 h 777"/>
                <a:gd name="T66" fmla="*/ 0 w 494"/>
                <a:gd name="T67" fmla="*/ 0 h 777"/>
                <a:gd name="T68" fmla="*/ 0 w 494"/>
                <a:gd name="T69" fmla="*/ 0 h 777"/>
                <a:gd name="T70" fmla="*/ 0 w 494"/>
                <a:gd name="T71" fmla="*/ 0 h 777"/>
                <a:gd name="T72" fmla="*/ 0 w 494"/>
                <a:gd name="T73" fmla="*/ 0 h 777"/>
                <a:gd name="T74" fmla="*/ 0 w 494"/>
                <a:gd name="T75" fmla="*/ 0 h 777"/>
                <a:gd name="T76" fmla="*/ 0 w 494"/>
                <a:gd name="T77" fmla="*/ 0 h 777"/>
                <a:gd name="T78" fmla="*/ 0 w 494"/>
                <a:gd name="T79" fmla="*/ 0 h 777"/>
                <a:gd name="T80" fmla="*/ 0 w 494"/>
                <a:gd name="T81" fmla="*/ 0 h 777"/>
                <a:gd name="T82" fmla="*/ 0 w 494"/>
                <a:gd name="T83" fmla="*/ 0 h 777"/>
                <a:gd name="T84" fmla="*/ 0 w 494"/>
                <a:gd name="T85" fmla="*/ 0 h 777"/>
                <a:gd name="T86" fmla="*/ 0 w 494"/>
                <a:gd name="T87" fmla="*/ 0 h 777"/>
                <a:gd name="T88" fmla="*/ 0 w 494"/>
                <a:gd name="T89" fmla="*/ 0 h 777"/>
                <a:gd name="T90" fmla="*/ 0 w 494"/>
                <a:gd name="T91" fmla="*/ 0 h 777"/>
                <a:gd name="T92" fmla="*/ 0 w 494"/>
                <a:gd name="T93" fmla="*/ 0 h 777"/>
                <a:gd name="T94" fmla="*/ 0 w 494"/>
                <a:gd name="T95" fmla="*/ 0 h 777"/>
                <a:gd name="T96" fmla="*/ 0 w 494"/>
                <a:gd name="T97" fmla="*/ 0 h 777"/>
                <a:gd name="T98" fmla="*/ 0 w 494"/>
                <a:gd name="T99" fmla="*/ 0 h 777"/>
                <a:gd name="T100" fmla="*/ 0 w 494"/>
                <a:gd name="T101" fmla="*/ 0 h 777"/>
                <a:gd name="T102" fmla="*/ 0 w 494"/>
                <a:gd name="T103" fmla="*/ 0 h 777"/>
                <a:gd name="T104" fmla="*/ 0 w 494"/>
                <a:gd name="T105" fmla="*/ 0 h 777"/>
                <a:gd name="T106" fmla="*/ 0 w 494"/>
                <a:gd name="T107" fmla="*/ 0 h 7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4"/>
                <a:gd name="T163" fmla="*/ 0 h 777"/>
                <a:gd name="T164" fmla="*/ 494 w 494"/>
                <a:gd name="T165" fmla="*/ 777 h 7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4" h="777">
                  <a:moveTo>
                    <a:pt x="120" y="388"/>
                  </a:moveTo>
                  <a:lnTo>
                    <a:pt x="120" y="412"/>
                  </a:lnTo>
                  <a:lnTo>
                    <a:pt x="121" y="437"/>
                  </a:lnTo>
                  <a:lnTo>
                    <a:pt x="123" y="461"/>
                  </a:lnTo>
                  <a:lnTo>
                    <a:pt x="125" y="487"/>
                  </a:lnTo>
                  <a:lnTo>
                    <a:pt x="128" y="511"/>
                  </a:lnTo>
                  <a:lnTo>
                    <a:pt x="132" y="536"/>
                  </a:lnTo>
                  <a:lnTo>
                    <a:pt x="137" y="559"/>
                  </a:lnTo>
                  <a:lnTo>
                    <a:pt x="144" y="582"/>
                  </a:lnTo>
                  <a:lnTo>
                    <a:pt x="151" y="602"/>
                  </a:lnTo>
                  <a:lnTo>
                    <a:pt x="161" y="622"/>
                  </a:lnTo>
                  <a:lnTo>
                    <a:pt x="166" y="630"/>
                  </a:lnTo>
                  <a:lnTo>
                    <a:pt x="172" y="638"/>
                  </a:lnTo>
                  <a:lnTo>
                    <a:pt x="178" y="647"/>
                  </a:lnTo>
                  <a:lnTo>
                    <a:pt x="184" y="654"/>
                  </a:lnTo>
                  <a:lnTo>
                    <a:pt x="190" y="660"/>
                  </a:lnTo>
                  <a:lnTo>
                    <a:pt x="197" y="665"/>
                  </a:lnTo>
                  <a:lnTo>
                    <a:pt x="206" y="670"/>
                  </a:lnTo>
                  <a:lnTo>
                    <a:pt x="214" y="674"/>
                  </a:lnTo>
                  <a:lnTo>
                    <a:pt x="222" y="677"/>
                  </a:lnTo>
                  <a:lnTo>
                    <a:pt x="231" y="680"/>
                  </a:lnTo>
                  <a:lnTo>
                    <a:pt x="240" y="681"/>
                  </a:lnTo>
                  <a:lnTo>
                    <a:pt x="251" y="682"/>
                  </a:lnTo>
                  <a:lnTo>
                    <a:pt x="260" y="681"/>
                  </a:lnTo>
                  <a:lnTo>
                    <a:pt x="268" y="680"/>
                  </a:lnTo>
                  <a:lnTo>
                    <a:pt x="277" y="677"/>
                  </a:lnTo>
                  <a:lnTo>
                    <a:pt x="285" y="674"/>
                  </a:lnTo>
                  <a:lnTo>
                    <a:pt x="293" y="670"/>
                  </a:lnTo>
                  <a:lnTo>
                    <a:pt x="300" y="665"/>
                  </a:lnTo>
                  <a:lnTo>
                    <a:pt x="307" y="659"/>
                  </a:lnTo>
                  <a:lnTo>
                    <a:pt x="313" y="653"/>
                  </a:lnTo>
                  <a:lnTo>
                    <a:pt x="319" y="645"/>
                  </a:lnTo>
                  <a:lnTo>
                    <a:pt x="324" y="637"/>
                  </a:lnTo>
                  <a:lnTo>
                    <a:pt x="329" y="629"/>
                  </a:lnTo>
                  <a:lnTo>
                    <a:pt x="335" y="620"/>
                  </a:lnTo>
                  <a:lnTo>
                    <a:pt x="344" y="600"/>
                  </a:lnTo>
                  <a:lnTo>
                    <a:pt x="351" y="579"/>
                  </a:lnTo>
                  <a:lnTo>
                    <a:pt x="357" y="556"/>
                  </a:lnTo>
                  <a:lnTo>
                    <a:pt x="362" y="533"/>
                  </a:lnTo>
                  <a:lnTo>
                    <a:pt x="366" y="508"/>
                  </a:lnTo>
                  <a:lnTo>
                    <a:pt x="369" y="484"/>
                  </a:lnTo>
                  <a:lnTo>
                    <a:pt x="371" y="459"/>
                  </a:lnTo>
                  <a:lnTo>
                    <a:pt x="373" y="435"/>
                  </a:lnTo>
                  <a:lnTo>
                    <a:pt x="374" y="411"/>
                  </a:lnTo>
                  <a:lnTo>
                    <a:pt x="374" y="388"/>
                  </a:lnTo>
                  <a:lnTo>
                    <a:pt x="374" y="366"/>
                  </a:lnTo>
                  <a:lnTo>
                    <a:pt x="373" y="342"/>
                  </a:lnTo>
                  <a:lnTo>
                    <a:pt x="371" y="318"/>
                  </a:lnTo>
                  <a:lnTo>
                    <a:pt x="369" y="293"/>
                  </a:lnTo>
                  <a:lnTo>
                    <a:pt x="366" y="270"/>
                  </a:lnTo>
                  <a:lnTo>
                    <a:pt x="362" y="245"/>
                  </a:lnTo>
                  <a:lnTo>
                    <a:pt x="357" y="222"/>
                  </a:lnTo>
                  <a:lnTo>
                    <a:pt x="350" y="199"/>
                  </a:lnTo>
                  <a:lnTo>
                    <a:pt x="343" y="178"/>
                  </a:lnTo>
                  <a:lnTo>
                    <a:pt x="334" y="158"/>
                  </a:lnTo>
                  <a:lnTo>
                    <a:pt x="328" y="149"/>
                  </a:lnTo>
                  <a:lnTo>
                    <a:pt x="323" y="141"/>
                  </a:lnTo>
                  <a:lnTo>
                    <a:pt x="317" y="132"/>
                  </a:lnTo>
                  <a:lnTo>
                    <a:pt x="312" y="125"/>
                  </a:lnTo>
                  <a:lnTo>
                    <a:pt x="305" y="118"/>
                  </a:lnTo>
                  <a:lnTo>
                    <a:pt x="298" y="113"/>
                  </a:lnTo>
                  <a:lnTo>
                    <a:pt x="291" y="108"/>
                  </a:lnTo>
                  <a:lnTo>
                    <a:pt x="282" y="104"/>
                  </a:lnTo>
                  <a:lnTo>
                    <a:pt x="274" y="100"/>
                  </a:lnTo>
                  <a:lnTo>
                    <a:pt x="266" y="98"/>
                  </a:lnTo>
                  <a:lnTo>
                    <a:pt x="257" y="97"/>
                  </a:lnTo>
                  <a:lnTo>
                    <a:pt x="248" y="96"/>
                  </a:lnTo>
                  <a:lnTo>
                    <a:pt x="237" y="97"/>
                  </a:lnTo>
                  <a:lnTo>
                    <a:pt x="228" y="98"/>
                  </a:lnTo>
                  <a:lnTo>
                    <a:pt x="219" y="100"/>
                  </a:lnTo>
                  <a:lnTo>
                    <a:pt x="211" y="104"/>
                  </a:lnTo>
                  <a:lnTo>
                    <a:pt x="203" y="108"/>
                  </a:lnTo>
                  <a:lnTo>
                    <a:pt x="195" y="113"/>
                  </a:lnTo>
                  <a:lnTo>
                    <a:pt x="188" y="118"/>
                  </a:lnTo>
                  <a:lnTo>
                    <a:pt x="182" y="125"/>
                  </a:lnTo>
                  <a:lnTo>
                    <a:pt x="176" y="132"/>
                  </a:lnTo>
                  <a:lnTo>
                    <a:pt x="170" y="141"/>
                  </a:lnTo>
                  <a:lnTo>
                    <a:pt x="165" y="149"/>
                  </a:lnTo>
                  <a:lnTo>
                    <a:pt x="160" y="158"/>
                  </a:lnTo>
                  <a:lnTo>
                    <a:pt x="150" y="178"/>
                  </a:lnTo>
                  <a:lnTo>
                    <a:pt x="143" y="199"/>
                  </a:lnTo>
                  <a:lnTo>
                    <a:pt x="137" y="222"/>
                  </a:lnTo>
                  <a:lnTo>
                    <a:pt x="132" y="245"/>
                  </a:lnTo>
                  <a:lnTo>
                    <a:pt x="128" y="270"/>
                  </a:lnTo>
                  <a:lnTo>
                    <a:pt x="125" y="293"/>
                  </a:lnTo>
                  <a:lnTo>
                    <a:pt x="122" y="318"/>
                  </a:lnTo>
                  <a:lnTo>
                    <a:pt x="121" y="342"/>
                  </a:lnTo>
                  <a:lnTo>
                    <a:pt x="120" y="366"/>
                  </a:lnTo>
                  <a:lnTo>
                    <a:pt x="120" y="388"/>
                  </a:lnTo>
                  <a:close/>
                  <a:moveTo>
                    <a:pt x="494" y="388"/>
                  </a:moveTo>
                  <a:lnTo>
                    <a:pt x="494" y="415"/>
                  </a:lnTo>
                  <a:lnTo>
                    <a:pt x="492" y="441"/>
                  </a:lnTo>
                  <a:lnTo>
                    <a:pt x="491" y="464"/>
                  </a:lnTo>
                  <a:lnTo>
                    <a:pt x="488" y="488"/>
                  </a:lnTo>
                  <a:lnTo>
                    <a:pt x="485" y="510"/>
                  </a:lnTo>
                  <a:lnTo>
                    <a:pt x="481" y="532"/>
                  </a:lnTo>
                  <a:lnTo>
                    <a:pt x="477" y="552"/>
                  </a:lnTo>
                  <a:lnTo>
                    <a:pt x="472" y="572"/>
                  </a:lnTo>
                  <a:lnTo>
                    <a:pt x="465" y="590"/>
                  </a:lnTo>
                  <a:lnTo>
                    <a:pt x="459" y="607"/>
                  </a:lnTo>
                  <a:lnTo>
                    <a:pt x="453" y="623"/>
                  </a:lnTo>
                  <a:lnTo>
                    <a:pt x="446" y="638"/>
                  </a:lnTo>
                  <a:lnTo>
                    <a:pt x="438" y="654"/>
                  </a:lnTo>
                  <a:lnTo>
                    <a:pt x="430" y="667"/>
                  </a:lnTo>
                  <a:lnTo>
                    <a:pt x="421" y="679"/>
                  </a:lnTo>
                  <a:lnTo>
                    <a:pt x="412" y="692"/>
                  </a:lnTo>
                  <a:lnTo>
                    <a:pt x="403" y="703"/>
                  </a:lnTo>
                  <a:lnTo>
                    <a:pt x="394" y="712"/>
                  </a:lnTo>
                  <a:lnTo>
                    <a:pt x="385" y="722"/>
                  </a:lnTo>
                  <a:lnTo>
                    <a:pt x="374" y="730"/>
                  </a:lnTo>
                  <a:lnTo>
                    <a:pt x="364" y="739"/>
                  </a:lnTo>
                  <a:lnTo>
                    <a:pt x="354" y="745"/>
                  </a:lnTo>
                  <a:lnTo>
                    <a:pt x="343" y="751"/>
                  </a:lnTo>
                  <a:lnTo>
                    <a:pt x="332" y="757"/>
                  </a:lnTo>
                  <a:lnTo>
                    <a:pt x="321" y="761"/>
                  </a:lnTo>
                  <a:lnTo>
                    <a:pt x="310" y="765"/>
                  </a:lnTo>
                  <a:lnTo>
                    <a:pt x="300" y="769"/>
                  </a:lnTo>
                  <a:lnTo>
                    <a:pt x="289" y="772"/>
                  </a:lnTo>
                  <a:lnTo>
                    <a:pt x="277" y="775"/>
                  </a:lnTo>
                  <a:lnTo>
                    <a:pt x="266" y="776"/>
                  </a:lnTo>
                  <a:lnTo>
                    <a:pt x="255" y="777"/>
                  </a:lnTo>
                  <a:lnTo>
                    <a:pt x="243" y="777"/>
                  </a:lnTo>
                  <a:lnTo>
                    <a:pt x="231" y="777"/>
                  </a:lnTo>
                  <a:lnTo>
                    <a:pt x="219" y="776"/>
                  </a:lnTo>
                  <a:lnTo>
                    <a:pt x="207" y="773"/>
                  </a:lnTo>
                  <a:lnTo>
                    <a:pt x="194" y="771"/>
                  </a:lnTo>
                  <a:lnTo>
                    <a:pt x="183" y="767"/>
                  </a:lnTo>
                  <a:lnTo>
                    <a:pt x="171" y="763"/>
                  </a:lnTo>
                  <a:lnTo>
                    <a:pt x="160" y="759"/>
                  </a:lnTo>
                  <a:lnTo>
                    <a:pt x="148" y="753"/>
                  </a:lnTo>
                  <a:lnTo>
                    <a:pt x="138" y="747"/>
                  </a:lnTo>
                  <a:lnTo>
                    <a:pt x="128" y="740"/>
                  </a:lnTo>
                  <a:lnTo>
                    <a:pt x="118" y="733"/>
                  </a:lnTo>
                  <a:lnTo>
                    <a:pt x="107" y="724"/>
                  </a:lnTo>
                  <a:lnTo>
                    <a:pt x="98" y="715"/>
                  </a:lnTo>
                  <a:lnTo>
                    <a:pt x="89" y="705"/>
                  </a:lnTo>
                  <a:lnTo>
                    <a:pt x="80" y="694"/>
                  </a:lnTo>
                  <a:lnTo>
                    <a:pt x="72" y="682"/>
                  </a:lnTo>
                  <a:lnTo>
                    <a:pt x="63" y="670"/>
                  </a:lnTo>
                  <a:lnTo>
                    <a:pt x="55" y="657"/>
                  </a:lnTo>
                  <a:lnTo>
                    <a:pt x="48" y="642"/>
                  </a:lnTo>
                  <a:lnTo>
                    <a:pt x="42" y="628"/>
                  </a:lnTo>
                  <a:lnTo>
                    <a:pt x="35" y="613"/>
                  </a:lnTo>
                  <a:lnTo>
                    <a:pt x="30" y="596"/>
                  </a:lnTo>
                  <a:lnTo>
                    <a:pt x="24" y="579"/>
                  </a:lnTo>
                  <a:lnTo>
                    <a:pt x="19" y="562"/>
                  </a:lnTo>
                  <a:lnTo>
                    <a:pt x="14" y="543"/>
                  </a:lnTo>
                  <a:lnTo>
                    <a:pt x="11" y="524"/>
                  </a:lnTo>
                  <a:lnTo>
                    <a:pt x="8" y="503"/>
                  </a:lnTo>
                  <a:lnTo>
                    <a:pt x="5" y="482"/>
                  </a:lnTo>
                  <a:lnTo>
                    <a:pt x="3" y="460"/>
                  </a:lnTo>
                  <a:lnTo>
                    <a:pt x="1" y="438"/>
                  </a:lnTo>
                  <a:lnTo>
                    <a:pt x="0" y="414"/>
                  </a:lnTo>
                  <a:lnTo>
                    <a:pt x="0" y="389"/>
                  </a:lnTo>
                  <a:lnTo>
                    <a:pt x="0" y="364"/>
                  </a:lnTo>
                  <a:lnTo>
                    <a:pt x="1" y="340"/>
                  </a:lnTo>
                  <a:lnTo>
                    <a:pt x="3" y="317"/>
                  </a:lnTo>
                  <a:lnTo>
                    <a:pt x="5" y="294"/>
                  </a:lnTo>
                  <a:lnTo>
                    <a:pt x="8" y="273"/>
                  </a:lnTo>
                  <a:lnTo>
                    <a:pt x="12" y="252"/>
                  </a:lnTo>
                  <a:lnTo>
                    <a:pt x="16" y="232"/>
                  </a:lnTo>
                  <a:lnTo>
                    <a:pt x="22" y="213"/>
                  </a:lnTo>
                  <a:lnTo>
                    <a:pt x="27" y="195"/>
                  </a:lnTo>
                  <a:lnTo>
                    <a:pt x="33" y="179"/>
                  </a:lnTo>
                  <a:lnTo>
                    <a:pt x="39" y="162"/>
                  </a:lnTo>
                  <a:lnTo>
                    <a:pt x="46" y="146"/>
                  </a:lnTo>
                  <a:lnTo>
                    <a:pt x="53" y="131"/>
                  </a:lnTo>
                  <a:lnTo>
                    <a:pt x="60" y="118"/>
                  </a:lnTo>
                  <a:lnTo>
                    <a:pt x="69" y="105"/>
                  </a:lnTo>
                  <a:lnTo>
                    <a:pt x="78" y="93"/>
                  </a:lnTo>
                  <a:lnTo>
                    <a:pt x="87" y="81"/>
                  </a:lnTo>
                  <a:lnTo>
                    <a:pt x="96" y="70"/>
                  </a:lnTo>
                  <a:lnTo>
                    <a:pt x="105" y="61"/>
                  </a:lnTo>
                  <a:lnTo>
                    <a:pt x="116" y="52"/>
                  </a:lnTo>
                  <a:lnTo>
                    <a:pt x="126" y="43"/>
                  </a:lnTo>
                  <a:lnTo>
                    <a:pt x="136" y="36"/>
                  </a:lnTo>
                  <a:lnTo>
                    <a:pt x="147" y="29"/>
                  </a:lnTo>
                  <a:lnTo>
                    <a:pt x="158" y="23"/>
                  </a:lnTo>
                  <a:lnTo>
                    <a:pt x="169" y="18"/>
                  </a:lnTo>
                  <a:lnTo>
                    <a:pt x="181" y="13"/>
                  </a:lnTo>
                  <a:lnTo>
                    <a:pt x="192" y="10"/>
                  </a:lnTo>
                  <a:lnTo>
                    <a:pt x="204" y="6"/>
                  </a:lnTo>
                  <a:lnTo>
                    <a:pt x="216" y="3"/>
                  </a:lnTo>
                  <a:lnTo>
                    <a:pt x="227" y="2"/>
                  </a:lnTo>
                  <a:lnTo>
                    <a:pt x="239" y="1"/>
                  </a:lnTo>
                  <a:lnTo>
                    <a:pt x="252" y="0"/>
                  </a:lnTo>
                  <a:lnTo>
                    <a:pt x="264" y="1"/>
                  </a:lnTo>
                  <a:lnTo>
                    <a:pt x="276" y="2"/>
                  </a:lnTo>
                  <a:lnTo>
                    <a:pt x="289" y="4"/>
                  </a:lnTo>
                  <a:lnTo>
                    <a:pt x="301" y="6"/>
                  </a:lnTo>
                  <a:lnTo>
                    <a:pt x="313" y="10"/>
                  </a:lnTo>
                  <a:lnTo>
                    <a:pt x="324" y="14"/>
                  </a:lnTo>
                  <a:lnTo>
                    <a:pt x="336" y="19"/>
                  </a:lnTo>
                  <a:lnTo>
                    <a:pt x="347" y="25"/>
                  </a:lnTo>
                  <a:lnTo>
                    <a:pt x="357" y="31"/>
                  </a:lnTo>
                  <a:lnTo>
                    <a:pt x="368" y="38"/>
                  </a:lnTo>
                  <a:lnTo>
                    <a:pt x="378" y="45"/>
                  </a:lnTo>
                  <a:lnTo>
                    <a:pt x="388" y="55"/>
                  </a:lnTo>
                  <a:lnTo>
                    <a:pt x="397" y="64"/>
                  </a:lnTo>
                  <a:lnTo>
                    <a:pt x="406" y="74"/>
                  </a:lnTo>
                  <a:lnTo>
                    <a:pt x="415" y="84"/>
                  </a:lnTo>
                  <a:lnTo>
                    <a:pt x="424" y="97"/>
                  </a:lnTo>
                  <a:lnTo>
                    <a:pt x="432" y="109"/>
                  </a:lnTo>
                  <a:lnTo>
                    <a:pt x="439" y="122"/>
                  </a:lnTo>
                  <a:lnTo>
                    <a:pt x="446" y="136"/>
                  </a:lnTo>
                  <a:lnTo>
                    <a:pt x="453" y="151"/>
                  </a:lnTo>
                  <a:lnTo>
                    <a:pt x="459" y="166"/>
                  </a:lnTo>
                  <a:lnTo>
                    <a:pt x="465" y="183"/>
                  </a:lnTo>
                  <a:lnTo>
                    <a:pt x="471" y="199"/>
                  </a:lnTo>
                  <a:lnTo>
                    <a:pt x="476" y="217"/>
                  </a:lnTo>
                  <a:lnTo>
                    <a:pt x="480" y="236"/>
                  </a:lnTo>
                  <a:lnTo>
                    <a:pt x="483" y="255"/>
                  </a:lnTo>
                  <a:lnTo>
                    <a:pt x="487" y="276"/>
                  </a:lnTo>
                  <a:lnTo>
                    <a:pt x="489" y="296"/>
                  </a:lnTo>
                  <a:lnTo>
                    <a:pt x="491" y="318"/>
                  </a:lnTo>
                  <a:lnTo>
                    <a:pt x="493" y="340"/>
                  </a:lnTo>
                  <a:lnTo>
                    <a:pt x="494" y="364"/>
                  </a:lnTo>
                  <a:lnTo>
                    <a:pt x="494" y="388"/>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29" name="Freeform 33"/>
            <p:cNvSpPr>
              <a:spLocks noEditPoints="1"/>
            </p:cNvSpPr>
            <p:nvPr/>
          </p:nvSpPr>
          <p:spPr bwMode="auto">
            <a:xfrm>
              <a:off x="4149" y="1913"/>
              <a:ext cx="167" cy="351"/>
            </a:xfrm>
            <a:custGeom>
              <a:avLst/>
              <a:gdLst>
                <a:gd name="T0" fmla="*/ 0 w 492"/>
                <a:gd name="T1" fmla="*/ 0 h 1063"/>
                <a:gd name="T2" fmla="*/ 0 w 492"/>
                <a:gd name="T3" fmla="*/ 0 h 1063"/>
                <a:gd name="T4" fmla="*/ 0 w 492"/>
                <a:gd name="T5" fmla="*/ 0 h 1063"/>
                <a:gd name="T6" fmla="*/ 0 w 492"/>
                <a:gd name="T7" fmla="*/ 0 h 1063"/>
                <a:gd name="T8" fmla="*/ 0 w 492"/>
                <a:gd name="T9" fmla="*/ 0 h 1063"/>
                <a:gd name="T10" fmla="*/ 0 w 492"/>
                <a:gd name="T11" fmla="*/ 0 h 1063"/>
                <a:gd name="T12" fmla="*/ 0 w 492"/>
                <a:gd name="T13" fmla="*/ 0 h 1063"/>
                <a:gd name="T14" fmla="*/ 0 w 492"/>
                <a:gd name="T15" fmla="*/ 0 h 1063"/>
                <a:gd name="T16" fmla="*/ 0 w 492"/>
                <a:gd name="T17" fmla="*/ 0 h 1063"/>
                <a:gd name="T18" fmla="*/ 0 w 492"/>
                <a:gd name="T19" fmla="*/ 0 h 1063"/>
                <a:gd name="T20" fmla="*/ 0 w 492"/>
                <a:gd name="T21" fmla="*/ 0 h 1063"/>
                <a:gd name="T22" fmla="*/ 0 w 492"/>
                <a:gd name="T23" fmla="*/ 0 h 1063"/>
                <a:gd name="T24" fmla="*/ 0 w 492"/>
                <a:gd name="T25" fmla="*/ 0 h 1063"/>
                <a:gd name="T26" fmla="*/ 0 w 492"/>
                <a:gd name="T27" fmla="*/ 0 h 1063"/>
                <a:gd name="T28" fmla="*/ 0 w 492"/>
                <a:gd name="T29" fmla="*/ 0 h 1063"/>
                <a:gd name="T30" fmla="*/ 0 w 492"/>
                <a:gd name="T31" fmla="*/ 0 h 1063"/>
                <a:gd name="T32" fmla="*/ 0 w 492"/>
                <a:gd name="T33" fmla="*/ 0 h 1063"/>
                <a:gd name="T34" fmla="*/ 0 w 492"/>
                <a:gd name="T35" fmla="*/ 0 h 1063"/>
                <a:gd name="T36" fmla="*/ 0 w 492"/>
                <a:gd name="T37" fmla="*/ 0 h 1063"/>
                <a:gd name="T38" fmla="*/ 0 w 492"/>
                <a:gd name="T39" fmla="*/ 0 h 1063"/>
                <a:gd name="T40" fmla="*/ 0 w 492"/>
                <a:gd name="T41" fmla="*/ 0 h 1063"/>
                <a:gd name="T42" fmla="*/ 0 w 492"/>
                <a:gd name="T43" fmla="*/ 0 h 1063"/>
                <a:gd name="T44" fmla="*/ 0 w 492"/>
                <a:gd name="T45" fmla="*/ 0 h 1063"/>
                <a:gd name="T46" fmla="*/ 0 w 492"/>
                <a:gd name="T47" fmla="*/ 0 h 1063"/>
                <a:gd name="T48" fmla="*/ 0 w 492"/>
                <a:gd name="T49" fmla="*/ 0 h 1063"/>
                <a:gd name="T50" fmla="*/ 0 w 492"/>
                <a:gd name="T51" fmla="*/ 0 h 1063"/>
                <a:gd name="T52" fmla="*/ 0 w 492"/>
                <a:gd name="T53" fmla="*/ 0 h 1063"/>
                <a:gd name="T54" fmla="*/ 0 w 492"/>
                <a:gd name="T55" fmla="*/ 0 h 1063"/>
                <a:gd name="T56" fmla="*/ 0 w 492"/>
                <a:gd name="T57" fmla="*/ 0 h 1063"/>
                <a:gd name="T58" fmla="*/ 0 w 492"/>
                <a:gd name="T59" fmla="*/ 0 h 1063"/>
                <a:gd name="T60" fmla="*/ 0 w 492"/>
                <a:gd name="T61" fmla="*/ 0 h 1063"/>
                <a:gd name="T62" fmla="*/ 0 w 492"/>
                <a:gd name="T63" fmla="*/ 0 h 1063"/>
                <a:gd name="T64" fmla="*/ 0 w 492"/>
                <a:gd name="T65" fmla="*/ 0 h 1063"/>
                <a:gd name="T66" fmla="*/ 0 w 492"/>
                <a:gd name="T67" fmla="*/ 0 h 1063"/>
                <a:gd name="T68" fmla="*/ 0 w 492"/>
                <a:gd name="T69" fmla="*/ 0 h 1063"/>
                <a:gd name="T70" fmla="*/ 0 w 492"/>
                <a:gd name="T71" fmla="*/ 0 h 1063"/>
                <a:gd name="T72" fmla="*/ 0 w 492"/>
                <a:gd name="T73" fmla="*/ 0 h 1063"/>
                <a:gd name="T74" fmla="*/ 0 w 492"/>
                <a:gd name="T75" fmla="*/ 0 h 1063"/>
                <a:gd name="T76" fmla="*/ 0 w 492"/>
                <a:gd name="T77" fmla="*/ 0 h 1063"/>
                <a:gd name="T78" fmla="*/ 0 w 492"/>
                <a:gd name="T79" fmla="*/ 0 h 1063"/>
                <a:gd name="T80" fmla="*/ 0 w 492"/>
                <a:gd name="T81" fmla="*/ 0 h 1063"/>
                <a:gd name="T82" fmla="*/ 0 w 492"/>
                <a:gd name="T83" fmla="*/ 0 h 1063"/>
                <a:gd name="T84" fmla="*/ 0 w 492"/>
                <a:gd name="T85" fmla="*/ 0 h 1063"/>
                <a:gd name="T86" fmla="*/ 0 w 492"/>
                <a:gd name="T87" fmla="*/ 0 h 1063"/>
                <a:gd name="T88" fmla="*/ 0 w 492"/>
                <a:gd name="T89" fmla="*/ 0 h 1063"/>
                <a:gd name="T90" fmla="*/ 0 w 492"/>
                <a:gd name="T91" fmla="*/ 0 h 1063"/>
                <a:gd name="T92" fmla="*/ 0 w 492"/>
                <a:gd name="T93" fmla="*/ 0 h 1063"/>
                <a:gd name="T94" fmla="*/ 0 w 492"/>
                <a:gd name="T95" fmla="*/ 0 h 1063"/>
                <a:gd name="T96" fmla="*/ 0 w 492"/>
                <a:gd name="T97" fmla="*/ 0 h 10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063"/>
                <a:gd name="T149" fmla="*/ 492 w 492"/>
                <a:gd name="T150" fmla="*/ 1063 h 10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063">
                  <a:moveTo>
                    <a:pt x="124" y="489"/>
                  </a:moveTo>
                  <a:lnTo>
                    <a:pt x="125" y="505"/>
                  </a:lnTo>
                  <a:lnTo>
                    <a:pt x="126" y="522"/>
                  </a:lnTo>
                  <a:lnTo>
                    <a:pt x="128" y="537"/>
                  </a:lnTo>
                  <a:lnTo>
                    <a:pt x="130" y="551"/>
                  </a:lnTo>
                  <a:lnTo>
                    <a:pt x="135" y="571"/>
                  </a:lnTo>
                  <a:lnTo>
                    <a:pt x="140" y="587"/>
                  </a:lnTo>
                  <a:lnTo>
                    <a:pt x="146" y="602"/>
                  </a:lnTo>
                  <a:lnTo>
                    <a:pt x="152" y="616"/>
                  </a:lnTo>
                  <a:lnTo>
                    <a:pt x="160" y="628"/>
                  </a:lnTo>
                  <a:lnTo>
                    <a:pt x="167" y="638"/>
                  </a:lnTo>
                  <a:lnTo>
                    <a:pt x="174" y="648"/>
                  </a:lnTo>
                  <a:lnTo>
                    <a:pt x="182" y="655"/>
                  </a:lnTo>
                  <a:lnTo>
                    <a:pt x="190" y="661"/>
                  </a:lnTo>
                  <a:lnTo>
                    <a:pt x="197" y="666"/>
                  </a:lnTo>
                  <a:lnTo>
                    <a:pt x="206" y="670"/>
                  </a:lnTo>
                  <a:lnTo>
                    <a:pt x="213" y="673"/>
                  </a:lnTo>
                  <a:lnTo>
                    <a:pt x="220" y="675"/>
                  </a:lnTo>
                  <a:lnTo>
                    <a:pt x="227" y="676"/>
                  </a:lnTo>
                  <a:lnTo>
                    <a:pt x="234" y="677"/>
                  </a:lnTo>
                  <a:lnTo>
                    <a:pt x="240" y="677"/>
                  </a:lnTo>
                  <a:lnTo>
                    <a:pt x="250" y="677"/>
                  </a:lnTo>
                  <a:lnTo>
                    <a:pt x="259" y="675"/>
                  </a:lnTo>
                  <a:lnTo>
                    <a:pt x="267" y="674"/>
                  </a:lnTo>
                  <a:lnTo>
                    <a:pt x="275" y="671"/>
                  </a:lnTo>
                  <a:lnTo>
                    <a:pt x="282" y="668"/>
                  </a:lnTo>
                  <a:lnTo>
                    <a:pt x="289" y="664"/>
                  </a:lnTo>
                  <a:lnTo>
                    <a:pt x="297" y="659"/>
                  </a:lnTo>
                  <a:lnTo>
                    <a:pt x="303" y="654"/>
                  </a:lnTo>
                  <a:lnTo>
                    <a:pt x="310" y="648"/>
                  </a:lnTo>
                  <a:lnTo>
                    <a:pt x="315" y="641"/>
                  </a:lnTo>
                  <a:lnTo>
                    <a:pt x="321" y="633"/>
                  </a:lnTo>
                  <a:lnTo>
                    <a:pt x="326" y="626"/>
                  </a:lnTo>
                  <a:lnTo>
                    <a:pt x="336" y="609"/>
                  </a:lnTo>
                  <a:lnTo>
                    <a:pt x="344" y="590"/>
                  </a:lnTo>
                  <a:lnTo>
                    <a:pt x="351" y="569"/>
                  </a:lnTo>
                  <a:lnTo>
                    <a:pt x="357" y="547"/>
                  </a:lnTo>
                  <a:lnTo>
                    <a:pt x="362" y="523"/>
                  </a:lnTo>
                  <a:lnTo>
                    <a:pt x="366" y="498"/>
                  </a:lnTo>
                  <a:lnTo>
                    <a:pt x="369" y="472"/>
                  </a:lnTo>
                  <a:lnTo>
                    <a:pt x="371" y="445"/>
                  </a:lnTo>
                  <a:lnTo>
                    <a:pt x="372" y="417"/>
                  </a:lnTo>
                  <a:lnTo>
                    <a:pt x="372" y="389"/>
                  </a:lnTo>
                  <a:lnTo>
                    <a:pt x="372" y="361"/>
                  </a:lnTo>
                  <a:lnTo>
                    <a:pt x="371" y="332"/>
                  </a:lnTo>
                  <a:lnTo>
                    <a:pt x="368" y="306"/>
                  </a:lnTo>
                  <a:lnTo>
                    <a:pt x="365" y="279"/>
                  </a:lnTo>
                  <a:lnTo>
                    <a:pt x="361" y="254"/>
                  </a:lnTo>
                  <a:lnTo>
                    <a:pt x="356" y="231"/>
                  </a:lnTo>
                  <a:lnTo>
                    <a:pt x="350" y="208"/>
                  </a:lnTo>
                  <a:lnTo>
                    <a:pt x="342" y="188"/>
                  </a:lnTo>
                  <a:lnTo>
                    <a:pt x="333" y="169"/>
                  </a:lnTo>
                  <a:lnTo>
                    <a:pt x="323" y="153"/>
                  </a:lnTo>
                  <a:lnTo>
                    <a:pt x="318" y="146"/>
                  </a:lnTo>
                  <a:lnTo>
                    <a:pt x="313" y="139"/>
                  </a:lnTo>
                  <a:lnTo>
                    <a:pt x="307" y="132"/>
                  </a:lnTo>
                  <a:lnTo>
                    <a:pt x="301" y="126"/>
                  </a:lnTo>
                  <a:lnTo>
                    <a:pt x="294" y="121"/>
                  </a:lnTo>
                  <a:lnTo>
                    <a:pt x="287" y="116"/>
                  </a:lnTo>
                  <a:lnTo>
                    <a:pt x="280" y="113"/>
                  </a:lnTo>
                  <a:lnTo>
                    <a:pt x="272" y="109"/>
                  </a:lnTo>
                  <a:lnTo>
                    <a:pt x="265" y="107"/>
                  </a:lnTo>
                  <a:lnTo>
                    <a:pt x="257" y="105"/>
                  </a:lnTo>
                  <a:lnTo>
                    <a:pt x="248" y="104"/>
                  </a:lnTo>
                  <a:lnTo>
                    <a:pt x="239" y="104"/>
                  </a:lnTo>
                  <a:lnTo>
                    <a:pt x="229" y="104"/>
                  </a:lnTo>
                  <a:lnTo>
                    <a:pt x="219" y="107"/>
                  </a:lnTo>
                  <a:lnTo>
                    <a:pt x="210" y="110"/>
                  </a:lnTo>
                  <a:lnTo>
                    <a:pt x="199" y="115"/>
                  </a:lnTo>
                  <a:lnTo>
                    <a:pt x="190" y="121"/>
                  </a:lnTo>
                  <a:lnTo>
                    <a:pt x="182" y="128"/>
                  </a:lnTo>
                  <a:lnTo>
                    <a:pt x="174" y="137"/>
                  </a:lnTo>
                  <a:lnTo>
                    <a:pt x="166" y="146"/>
                  </a:lnTo>
                  <a:lnTo>
                    <a:pt x="159" y="155"/>
                  </a:lnTo>
                  <a:lnTo>
                    <a:pt x="152" y="166"/>
                  </a:lnTo>
                  <a:lnTo>
                    <a:pt x="146" y="176"/>
                  </a:lnTo>
                  <a:lnTo>
                    <a:pt x="141" y="189"/>
                  </a:lnTo>
                  <a:lnTo>
                    <a:pt x="137" y="201"/>
                  </a:lnTo>
                  <a:lnTo>
                    <a:pt x="133" y="213"/>
                  </a:lnTo>
                  <a:lnTo>
                    <a:pt x="131" y="226"/>
                  </a:lnTo>
                  <a:lnTo>
                    <a:pt x="129" y="239"/>
                  </a:lnTo>
                  <a:lnTo>
                    <a:pt x="127" y="252"/>
                  </a:lnTo>
                  <a:lnTo>
                    <a:pt x="126" y="267"/>
                  </a:lnTo>
                  <a:lnTo>
                    <a:pt x="125" y="281"/>
                  </a:lnTo>
                  <a:lnTo>
                    <a:pt x="124" y="296"/>
                  </a:lnTo>
                  <a:lnTo>
                    <a:pt x="124" y="489"/>
                  </a:lnTo>
                  <a:close/>
                  <a:moveTo>
                    <a:pt x="6" y="246"/>
                  </a:moveTo>
                  <a:lnTo>
                    <a:pt x="6" y="205"/>
                  </a:lnTo>
                  <a:lnTo>
                    <a:pt x="5" y="168"/>
                  </a:lnTo>
                  <a:lnTo>
                    <a:pt x="4" y="136"/>
                  </a:lnTo>
                  <a:lnTo>
                    <a:pt x="4" y="106"/>
                  </a:lnTo>
                  <a:lnTo>
                    <a:pt x="2" y="79"/>
                  </a:lnTo>
                  <a:lnTo>
                    <a:pt x="1" y="55"/>
                  </a:lnTo>
                  <a:lnTo>
                    <a:pt x="1" y="32"/>
                  </a:lnTo>
                  <a:lnTo>
                    <a:pt x="0" y="12"/>
                  </a:lnTo>
                  <a:lnTo>
                    <a:pt x="105" y="12"/>
                  </a:lnTo>
                  <a:lnTo>
                    <a:pt x="111" y="108"/>
                  </a:lnTo>
                  <a:lnTo>
                    <a:pt x="115" y="108"/>
                  </a:lnTo>
                  <a:lnTo>
                    <a:pt x="123" y="94"/>
                  </a:lnTo>
                  <a:lnTo>
                    <a:pt x="131" y="80"/>
                  </a:lnTo>
                  <a:lnTo>
                    <a:pt x="140" y="69"/>
                  </a:lnTo>
                  <a:lnTo>
                    <a:pt x="149" y="58"/>
                  </a:lnTo>
                  <a:lnTo>
                    <a:pt x="159" y="48"/>
                  </a:lnTo>
                  <a:lnTo>
                    <a:pt x="169" y="39"/>
                  </a:lnTo>
                  <a:lnTo>
                    <a:pt x="178" y="31"/>
                  </a:lnTo>
                  <a:lnTo>
                    <a:pt x="188" y="25"/>
                  </a:lnTo>
                  <a:lnTo>
                    <a:pt x="198" y="19"/>
                  </a:lnTo>
                  <a:lnTo>
                    <a:pt x="210" y="14"/>
                  </a:lnTo>
                  <a:lnTo>
                    <a:pt x="220" y="10"/>
                  </a:lnTo>
                  <a:lnTo>
                    <a:pt x="231" y="6"/>
                  </a:lnTo>
                  <a:lnTo>
                    <a:pt x="241" y="3"/>
                  </a:lnTo>
                  <a:lnTo>
                    <a:pt x="253" y="2"/>
                  </a:lnTo>
                  <a:lnTo>
                    <a:pt x="264" y="1"/>
                  </a:lnTo>
                  <a:lnTo>
                    <a:pt x="275" y="0"/>
                  </a:lnTo>
                  <a:lnTo>
                    <a:pt x="287" y="1"/>
                  </a:lnTo>
                  <a:lnTo>
                    <a:pt x="299" y="2"/>
                  </a:lnTo>
                  <a:lnTo>
                    <a:pt x="311" y="4"/>
                  </a:lnTo>
                  <a:lnTo>
                    <a:pt x="322" y="8"/>
                  </a:lnTo>
                  <a:lnTo>
                    <a:pt x="333" y="11"/>
                  </a:lnTo>
                  <a:lnTo>
                    <a:pt x="344" y="15"/>
                  </a:lnTo>
                  <a:lnTo>
                    <a:pt x="354" y="20"/>
                  </a:lnTo>
                  <a:lnTo>
                    <a:pt x="364" y="26"/>
                  </a:lnTo>
                  <a:lnTo>
                    <a:pt x="374" y="33"/>
                  </a:lnTo>
                  <a:lnTo>
                    <a:pt x="384" y="40"/>
                  </a:lnTo>
                  <a:lnTo>
                    <a:pt x="393" y="48"/>
                  </a:lnTo>
                  <a:lnTo>
                    <a:pt x="402" y="58"/>
                  </a:lnTo>
                  <a:lnTo>
                    <a:pt x="410" y="67"/>
                  </a:lnTo>
                  <a:lnTo>
                    <a:pt x="418" y="78"/>
                  </a:lnTo>
                  <a:lnTo>
                    <a:pt x="426" y="88"/>
                  </a:lnTo>
                  <a:lnTo>
                    <a:pt x="433" y="101"/>
                  </a:lnTo>
                  <a:lnTo>
                    <a:pt x="440" y="113"/>
                  </a:lnTo>
                  <a:lnTo>
                    <a:pt x="447" y="127"/>
                  </a:lnTo>
                  <a:lnTo>
                    <a:pt x="452" y="141"/>
                  </a:lnTo>
                  <a:lnTo>
                    <a:pt x="458" y="156"/>
                  </a:lnTo>
                  <a:lnTo>
                    <a:pt x="463" y="171"/>
                  </a:lnTo>
                  <a:lnTo>
                    <a:pt x="468" y="188"/>
                  </a:lnTo>
                  <a:lnTo>
                    <a:pt x="473" y="204"/>
                  </a:lnTo>
                  <a:lnTo>
                    <a:pt x="477" y="222"/>
                  </a:lnTo>
                  <a:lnTo>
                    <a:pt x="481" y="240"/>
                  </a:lnTo>
                  <a:lnTo>
                    <a:pt x="484" y="259"/>
                  </a:lnTo>
                  <a:lnTo>
                    <a:pt x="486" y="279"/>
                  </a:lnTo>
                  <a:lnTo>
                    <a:pt x="488" y="298"/>
                  </a:lnTo>
                  <a:lnTo>
                    <a:pt x="490" y="320"/>
                  </a:lnTo>
                  <a:lnTo>
                    <a:pt x="491" y="341"/>
                  </a:lnTo>
                  <a:lnTo>
                    <a:pt x="492" y="364"/>
                  </a:lnTo>
                  <a:lnTo>
                    <a:pt x="492" y="386"/>
                  </a:lnTo>
                  <a:lnTo>
                    <a:pt x="492" y="412"/>
                  </a:lnTo>
                  <a:lnTo>
                    <a:pt x="491" y="437"/>
                  </a:lnTo>
                  <a:lnTo>
                    <a:pt x="489" y="461"/>
                  </a:lnTo>
                  <a:lnTo>
                    <a:pt x="487" y="484"/>
                  </a:lnTo>
                  <a:lnTo>
                    <a:pt x="485" y="505"/>
                  </a:lnTo>
                  <a:lnTo>
                    <a:pt x="481" y="527"/>
                  </a:lnTo>
                  <a:lnTo>
                    <a:pt x="477" y="546"/>
                  </a:lnTo>
                  <a:lnTo>
                    <a:pt x="473" y="566"/>
                  </a:lnTo>
                  <a:lnTo>
                    <a:pt x="467" y="584"/>
                  </a:lnTo>
                  <a:lnTo>
                    <a:pt x="462" y="601"/>
                  </a:lnTo>
                  <a:lnTo>
                    <a:pt x="456" y="618"/>
                  </a:lnTo>
                  <a:lnTo>
                    <a:pt x="450" y="633"/>
                  </a:lnTo>
                  <a:lnTo>
                    <a:pt x="443" y="648"/>
                  </a:lnTo>
                  <a:lnTo>
                    <a:pt x="436" y="662"/>
                  </a:lnTo>
                  <a:lnTo>
                    <a:pt x="428" y="674"/>
                  </a:lnTo>
                  <a:lnTo>
                    <a:pt x="420" y="686"/>
                  </a:lnTo>
                  <a:lnTo>
                    <a:pt x="412" y="698"/>
                  </a:lnTo>
                  <a:lnTo>
                    <a:pt x="403" y="708"/>
                  </a:lnTo>
                  <a:lnTo>
                    <a:pt x="394" y="718"/>
                  </a:lnTo>
                  <a:lnTo>
                    <a:pt x="385" y="727"/>
                  </a:lnTo>
                  <a:lnTo>
                    <a:pt x="375" y="736"/>
                  </a:lnTo>
                  <a:lnTo>
                    <a:pt x="365" y="743"/>
                  </a:lnTo>
                  <a:lnTo>
                    <a:pt x="356" y="749"/>
                  </a:lnTo>
                  <a:lnTo>
                    <a:pt x="346" y="755"/>
                  </a:lnTo>
                  <a:lnTo>
                    <a:pt x="336" y="760"/>
                  </a:lnTo>
                  <a:lnTo>
                    <a:pt x="324" y="764"/>
                  </a:lnTo>
                  <a:lnTo>
                    <a:pt x="314" y="768"/>
                  </a:lnTo>
                  <a:lnTo>
                    <a:pt x="303" y="771"/>
                  </a:lnTo>
                  <a:lnTo>
                    <a:pt x="293" y="773"/>
                  </a:lnTo>
                  <a:lnTo>
                    <a:pt x="281" y="776"/>
                  </a:lnTo>
                  <a:lnTo>
                    <a:pt x="270" y="777"/>
                  </a:lnTo>
                  <a:lnTo>
                    <a:pt x="260" y="777"/>
                  </a:lnTo>
                  <a:lnTo>
                    <a:pt x="246" y="777"/>
                  </a:lnTo>
                  <a:lnTo>
                    <a:pt x="234" y="775"/>
                  </a:lnTo>
                  <a:lnTo>
                    <a:pt x="222" y="772"/>
                  </a:lnTo>
                  <a:lnTo>
                    <a:pt x="212" y="769"/>
                  </a:lnTo>
                  <a:lnTo>
                    <a:pt x="201" y="765"/>
                  </a:lnTo>
                  <a:lnTo>
                    <a:pt x="191" y="760"/>
                  </a:lnTo>
                  <a:lnTo>
                    <a:pt x="182" y="755"/>
                  </a:lnTo>
                  <a:lnTo>
                    <a:pt x="174" y="749"/>
                  </a:lnTo>
                  <a:lnTo>
                    <a:pt x="167" y="743"/>
                  </a:lnTo>
                  <a:lnTo>
                    <a:pt x="160" y="736"/>
                  </a:lnTo>
                  <a:lnTo>
                    <a:pt x="152" y="728"/>
                  </a:lnTo>
                  <a:lnTo>
                    <a:pt x="146" y="721"/>
                  </a:lnTo>
                  <a:lnTo>
                    <a:pt x="136" y="706"/>
                  </a:lnTo>
                  <a:lnTo>
                    <a:pt x="127" y="690"/>
                  </a:lnTo>
                  <a:lnTo>
                    <a:pt x="124" y="690"/>
                  </a:lnTo>
                  <a:lnTo>
                    <a:pt x="124" y="1063"/>
                  </a:lnTo>
                  <a:lnTo>
                    <a:pt x="6" y="1063"/>
                  </a:lnTo>
                  <a:lnTo>
                    <a:pt x="6" y="24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0" name="Freeform 34"/>
            <p:cNvSpPr>
              <a:spLocks noEditPoints="1"/>
            </p:cNvSpPr>
            <p:nvPr/>
          </p:nvSpPr>
          <p:spPr bwMode="auto">
            <a:xfrm>
              <a:off x="4351" y="1913"/>
              <a:ext cx="158" cy="255"/>
            </a:xfrm>
            <a:custGeom>
              <a:avLst/>
              <a:gdLst>
                <a:gd name="T0" fmla="*/ 0 w 470"/>
                <a:gd name="T1" fmla="*/ 0 h 773"/>
                <a:gd name="T2" fmla="*/ 0 w 470"/>
                <a:gd name="T3" fmla="*/ 0 h 773"/>
                <a:gd name="T4" fmla="*/ 0 w 470"/>
                <a:gd name="T5" fmla="*/ 0 h 773"/>
                <a:gd name="T6" fmla="*/ 0 w 470"/>
                <a:gd name="T7" fmla="*/ 0 h 773"/>
                <a:gd name="T8" fmla="*/ 0 w 470"/>
                <a:gd name="T9" fmla="*/ 0 h 773"/>
                <a:gd name="T10" fmla="*/ 0 w 470"/>
                <a:gd name="T11" fmla="*/ 0 h 773"/>
                <a:gd name="T12" fmla="*/ 0 w 470"/>
                <a:gd name="T13" fmla="*/ 0 h 773"/>
                <a:gd name="T14" fmla="*/ 0 w 470"/>
                <a:gd name="T15" fmla="*/ 0 h 773"/>
                <a:gd name="T16" fmla="*/ 0 w 470"/>
                <a:gd name="T17" fmla="*/ 0 h 773"/>
                <a:gd name="T18" fmla="*/ 0 w 470"/>
                <a:gd name="T19" fmla="*/ 0 h 773"/>
                <a:gd name="T20" fmla="*/ 0 w 470"/>
                <a:gd name="T21" fmla="*/ 0 h 773"/>
                <a:gd name="T22" fmla="*/ 0 w 470"/>
                <a:gd name="T23" fmla="*/ 0 h 773"/>
                <a:gd name="T24" fmla="*/ 0 w 470"/>
                <a:gd name="T25" fmla="*/ 0 h 773"/>
                <a:gd name="T26" fmla="*/ 0 w 470"/>
                <a:gd name="T27" fmla="*/ 0 h 773"/>
                <a:gd name="T28" fmla="*/ 0 w 470"/>
                <a:gd name="T29" fmla="*/ 0 h 773"/>
                <a:gd name="T30" fmla="*/ 0 w 470"/>
                <a:gd name="T31" fmla="*/ 0 h 773"/>
                <a:gd name="T32" fmla="*/ 0 w 470"/>
                <a:gd name="T33" fmla="*/ 0 h 773"/>
                <a:gd name="T34" fmla="*/ 0 w 470"/>
                <a:gd name="T35" fmla="*/ 0 h 773"/>
                <a:gd name="T36" fmla="*/ 0 w 470"/>
                <a:gd name="T37" fmla="*/ 0 h 773"/>
                <a:gd name="T38" fmla="*/ 0 w 470"/>
                <a:gd name="T39" fmla="*/ 0 h 773"/>
                <a:gd name="T40" fmla="*/ 0 w 470"/>
                <a:gd name="T41" fmla="*/ 0 h 773"/>
                <a:gd name="T42" fmla="*/ 0 w 470"/>
                <a:gd name="T43" fmla="*/ 0 h 773"/>
                <a:gd name="T44" fmla="*/ 0 w 470"/>
                <a:gd name="T45" fmla="*/ 0 h 773"/>
                <a:gd name="T46" fmla="*/ 0 w 470"/>
                <a:gd name="T47" fmla="*/ 0 h 773"/>
                <a:gd name="T48" fmla="*/ 0 w 470"/>
                <a:gd name="T49" fmla="*/ 0 h 773"/>
                <a:gd name="T50" fmla="*/ 0 w 470"/>
                <a:gd name="T51" fmla="*/ 0 h 773"/>
                <a:gd name="T52" fmla="*/ 0 w 470"/>
                <a:gd name="T53" fmla="*/ 0 h 773"/>
                <a:gd name="T54" fmla="*/ 0 w 470"/>
                <a:gd name="T55" fmla="*/ 0 h 773"/>
                <a:gd name="T56" fmla="*/ 0 w 470"/>
                <a:gd name="T57" fmla="*/ 0 h 773"/>
                <a:gd name="T58" fmla="*/ 0 w 470"/>
                <a:gd name="T59" fmla="*/ 0 h 773"/>
                <a:gd name="T60" fmla="*/ 0 w 470"/>
                <a:gd name="T61" fmla="*/ 0 h 773"/>
                <a:gd name="T62" fmla="*/ 0 w 470"/>
                <a:gd name="T63" fmla="*/ 0 h 773"/>
                <a:gd name="T64" fmla="*/ 0 w 470"/>
                <a:gd name="T65" fmla="*/ 0 h 773"/>
                <a:gd name="T66" fmla="*/ 0 w 470"/>
                <a:gd name="T67" fmla="*/ 0 h 773"/>
                <a:gd name="T68" fmla="*/ 0 w 470"/>
                <a:gd name="T69" fmla="*/ 0 h 773"/>
                <a:gd name="T70" fmla="*/ 0 w 470"/>
                <a:gd name="T71" fmla="*/ 0 h 773"/>
                <a:gd name="T72" fmla="*/ 0 w 470"/>
                <a:gd name="T73" fmla="*/ 0 h 773"/>
                <a:gd name="T74" fmla="*/ 0 w 470"/>
                <a:gd name="T75" fmla="*/ 0 h 773"/>
                <a:gd name="T76" fmla="*/ 0 w 470"/>
                <a:gd name="T77" fmla="*/ 0 h 773"/>
                <a:gd name="T78" fmla="*/ 0 w 470"/>
                <a:gd name="T79" fmla="*/ 0 h 773"/>
                <a:gd name="T80" fmla="*/ 0 w 470"/>
                <a:gd name="T81" fmla="*/ 0 h 773"/>
                <a:gd name="T82" fmla="*/ 0 w 470"/>
                <a:gd name="T83" fmla="*/ 0 h 773"/>
                <a:gd name="T84" fmla="*/ 0 w 470"/>
                <a:gd name="T85" fmla="*/ 0 h 773"/>
                <a:gd name="T86" fmla="*/ 0 w 470"/>
                <a:gd name="T87" fmla="*/ 0 h 773"/>
                <a:gd name="T88" fmla="*/ 0 w 470"/>
                <a:gd name="T89" fmla="*/ 0 h 773"/>
                <a:gd name="T90" fmla="*/ 0 w 470"/>
                <a:gd name="T91" fmla="*/ 0 h 773"/>
                <a:gd name="T92" fmla="*/ 0 w 470"/>
                <a:gd name="T93" fmla="*/ 0 h 773"/>
                <a:gd name="T94" fmla="*/ 0 w 470"/>
                <a:gd name="T95" fmla="*/ 0 h 773"/>
                <a:gd name="T96" fmla="*/ 0 w 470"/>
                <a:gd name="T97" fmla="*/ 0 h 773"/>
                <a:gd name="T98" fmla="*/ 0 w 470"/>
                <a:gd name="T99" fmla="*/ 0 h 773"/>
                <a:gd name="T100" fmla="*/ 0 w 470"/>
                <a:gd name="T101" fmla="*/ 0 h 773"/>
                <a:gd name="T102" fmla="*/ 0 w 470"/>
                <a:gd name="T103" fmla="*/ 0 h 773"/>
                <a:gd name="T104" fmla="*/ 0 w 470"/>
                <a:gd name="T105" fmla="*/ 0 h 773"/>
                <a:gd name="T106" fmla="*/ 0 w 470"/>
                <a:gd name="T107" fmla="*/ 0 h 773"/>
                <a:gd name="T108" fmla="*/ 0 w 470"/>
                <a:gd name="T109" fmla="*/ 0 h 773"/>
                <a:gd name="T110" fmla="*/ 0 w 470"/>
                <a:gd name="T111" fmla="*/ 0 h 773"/>
                <a:gd name="T112" fmla="*/ 0 w 470"/>
                <a:gd name="T113" fmla="*/ 0 h 773"/>
                <a:gd name="T114" fmla="*/ 0 w 470"/>
                <a:gd name="T115" fmla="*/ 0 h 773"/>
                <a:gd name="T116" fmla="*/ 0 w 470"/>
                <a:gd name="T117" fmla="*/ 0 h 7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0"/>
                <a:gd name="T178" fmla="*/ 0 h 773"/>
                <a:gd name="T179" fmla="*/ 470 w 470"/>
                <a:gd name="T180" fmla="*/ 773 h 7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0" h="773">
                  <a:moveTo>
                    <a:pt x="354" y="311"/>
                  </a:moveTo>
                  <a:lnTo>
                    <a:pt x="354" y="283"/>
                  </a:lnTo>
                  <a:lnTo>
                    <a:pt x="352" y="258"/>
                  </a:lnTo>
                  <a:lnTo>
                    <a:pt x="349" y="235"/>
                  </a:lnTo>
                  <a:lnTo>
                    <a:pt x="346" y="213"/>
                  </a:lnTo>
                  <a:lnTo>
                    <a:pt x="341" y="194"/>
                  </a:lnTo>
                  <a:lnTo>
                    <a:pt x="335" y="176"/>
                  </a:lnTo>
                  <a:lnTo>
                    <a:pt x="329" y="160"/>
                  </a:lnTo>
                  <a:lnTo>
                    <a:pt x="320" y="146"/>
                  </a:lnTo>
                  <a:lnTo>
                    <a:pt x="312" y="133"/>
                  </a:lnTo>
                  <a:lnTo>
                    <a:pt x="304" y="123"/>
                  </a:lnTo>
                  <a:lnTo>
                    <a:pt x="294" y="114"/>
                  </a:lnTo>
                  <a:lnTo>
                    <a:pt x="285" y="107"/>
                  </a:lnTo>
                  <a:lnTo>
                    <a:pt x="274" y="101"/>
                  </a:lnTo>
                  <a:lnTo>
                    <a:pt x="264" y="98"/>
                  </a:lnTo>
                  <a:lnTo>
                    <a:pt x="253" y="95"/>
                  </a:lnTo>
                  <a:lnTo>
                    <a:pt x="243" y="94"/>
                  </a:lnTo>
                  <a:lnTo>
                    <a:pt x="236" y="95"/>
                  </a:lnTo>
                  <a:lnTo>
                    <a:pt x="228" y="96"/>
                  </a:lnTo>
                  <a:lnTo>
                    <a:pt x="221" y="97"/>
                  </a:lnTo>
                  <a:lnTo>
                    <a:pt x="215" y="99"/>
                  </a:lnTo>
                  <a:lnTo>
                    <a:pt x="208" y="102"/>
                  </a:lnTo>
                  <a:lnTo>
                    <a:pt x="202" y="105"/>
                  </a:lnTo>
                  <a:lnTo>
                    <a:pt x="197" y="109"/>
                  </a:lnTo>
                  <a:lnTo>
                    <a:pt x="191" y="113"/>
                  </a:lnTo>
                  <a:lnTo>
                    <a:pt x="180" y="123"/>
                  </a:lnTo>
                  <a:lnTo>
                    <a:pt x="170" y="136"/>
                  </a:lnTo>
                  <a:lnTo>
                    <a:pt x="161" y="149"/>
                  </a:lnTo>
                  <a:lnTo>
                    <a:pt x="154" y="163"/>
                  </a:lnTo>
                  <a:lnTo>
                    <a:pt x="147" y="180"/>
                  </a:lnTo>
                  <a:lnTo>
                    <a:pt x="139" y="197"/>
                  </a:lnTo>
                  <a:lnTo>
                    <a:pt x="134" y="214"/>
                  </a:lnTo>
                  <a:lnTo>
                    <a:pt x="130" y="233"/>
                  </a:lnTo>
                  <a:lnTo>
                    <a:pt x="126" y="252"/>
                  </a:lnTo>
                  <a:lnTo>
                    <a:pt x="123" y="272"/>
                  </a:lnTo>
                  <a:lnTo>
                    <a:pt x="121" y="291"/>
                  </a:lnTo>
                  <a:lnTo>
                    <a:pt x="120" y="311"/>
                  </a:lnTo>
                  <a:lnTo>
                    <a:pt x="354" y="311"/>
                  </a:lnTo>
                  <a:close/>
                  <a:moveTo>
                    <a:pt x="118" y="399"/>
                  </a:moveTo>
                  <a:lnTo>
                    <a:pt x="119" y="420"/>
                  </a:lnTo>
                  <a:lnTo>
                    <a:pt x="119" y="441"/>
                  </a:lnTo>
                  <a:lnTo>
                    <a:pt x="121" y="459"/>
                  </a:lnTo>
                  <a:lnTo>
                    <a:pt x="122" y="478"/>
                  </a:lnTo>
                  <a:lnTo>
                    <a:pt x="125" y="495"/>
                  </a:lnTo>
                  <a:lnTo>
                    <a:pt x="127" y="510"/>
                  </a:lnTo>
                  <a:lnTo>
                    <a:pt x="130" y="526"/>
                  </a:lnTo>
                  <a:lnTo>
                    <a:pt x="134" y="540"/>
                  </a:lnTo>
                  <a:lnTo>
                    <a:pt x="137" y="553"/>
                  </a:lnTo>
                  <a:lnTo>
                    <a:pt x="142" y="567"/>
                  </a:lnTo>
                  <a:lnTo>
                    <a:pt x="147" y="578"/>
                  </a:lnTo>
                  <a:lnTo>
                    <a:pt x="152" y="589"/>
                  </a:lnTo>
                  <a:lnTo>
                    <a:pt x="157" y="599"/>
                  </a:lnTo>
                  <a:lnTo>
                    <a:pt x="163" y="609"/>
                  </a:lnTo>
                  <a:lnTo>
                    <a:pt x="169" y="618"/>
                  </a:lnTo>
                  <a:lnTo>
                    <a:pt x="175" y="626"/>
                  </a:lnTo>
                  <a:lnTo>
                    <a:pt x="181" y="633"/>
                  </a:lnTo>
                  <a:lnTo>
                    <a:pt x="188" y="639"/>
                  </a:lnTo>
                  <a:lnTo>
                    <a:pt x="195" y="645"/>
                  </a:lnTo>
                  <a:lnTo>
                    <a:pt x="202" y="652"/>
                  </a:lnTo>
                  <a:lnTo>
                    <a:pt x="209" y="656"/>
                  </a:lnTo>
                  <a:lnTo>
                    <a:pt x="216" y="661"/>
                  </a:lnTo>
                  <a:lnTo>
                    <a:pt x="224" y="664"/>
                  </a:lnTo>
                  <a:lnTo>
                    <a:pt x="231" y="668"/>
                  </a:lnTo>
                  <a:lnTo>
                    <a:pt x="247" y="673"/>
                  </a:lnTo>
                  <a:lnTo>
                    <a:pt x="263" y="676"/>
                  </a:lnTo>
                  <a:lnTo>
                    <a:pt x="280" y="678"/>
                  </a:lnTo>
                  <a:lnTo>
                    <a:pt x="295" y="679"/>
                  </a:lnTo>
                  <a:lnTo>
                    <a:pt x="314" y="678"/>
                  </a:lnTo>
                  <a:lnTo>
                    <a:pt x="333" y="676"/>
                  </a:lnTo>
                  <a:lnTo>
                    <a:pt x="350" y="674"/>
                  </a:lnTo>
                  <a:lnTo>
                    <a:pt x="367" y="671"/>
                  </a:lnTo>
                  <a:lnTo>
                    <a:pt x="381" y="667"/>
                  </a:lnTo>
                  <a:lnTo>
                    <a:pt x="395" y="662"/>
                  </a:lnTo>
                  <a:lnTo>
                    <a:pt x="408" y="657"/>
                  </a:lnTo>
                  <a:lnTo>
                    <a:pt x="420" y="651"/>
                  </a:lnTo>
                  <a:lnTo>
                    <a:pt x="440" y="738"/>
                  </a:lnTo>
                  <a:lnTo>
                    <a:pt x="423" y="746"/>
                  </a:lnTo>
                  <a:lnTo>
                    <a:pt x="404" y="753"/>
                  </a:lnTo>
                  <a:lnTo>
                    <a:pt x="385" y="759"/>
                  </a:lnTo>
                  <a:lnTo>
                    <a:pt x="363" y="764"/>
                  </a:lnTo>
                  <a:lnTo>
                    <a:pt x="342" y="768"/>
                  </a:lnTo>
                  <a:lnTo>
                    <a:pt x="319" y="771"/>
                  </a:lnTo>
                  <a:lnTo>
                    <a:pt x="297" y="773"/>
                  </a:lnTo>
                  <a:lnTo>
                    <a:pt x="273" y="773"/>
                  </a:lnTo>
                  <a:lnTo>
                    <a:pt x="257" y="773"/>
                  </a:lnTo>
                  <a:lnTo>
                    <a:pt x="241" y="771"/>
                  </a:lnTo>
                  <a:lnTo>
                    <a:pt x="225" y="769"/>
                  </a:lnTo>
                  <a:lnTo>
                    <a:pt x="210" y="767"/>
                  </a:lnTo>
                  <a:lnTo>
                    <a:pt x="196" y="763"/>
                  </a:lnTo>
                  <a:lnTo>
                    <a:pt x="181" y="758"/>
                  </a:lnTo>
                  <a:lnTo>
                    <a:pt x="168" y="753"/>
                  </a:lnTo>
                  <a:lnTo>
                    <a:pt x="155" y="747"/>
                  </a:lnTo>
                  <a:lnTo>
                    <a:pt x="142" y="740"/>
                  </a:lnTo>
                  <a:lnTo>
                    <a:pt x="130" y="733"/>
                  </a:lnTo>
                  <a:lnTo>
                    <a:pt x="119" y="724"/>
                  </a:lnTo>
                  <a:lnTo>
                    <a:pt x="108" y="715"/>
                  </a:lnTo>
                  <a:lnTo>
                    <a:pt x="97" y="705"/>
                  </a:lnTo>
                  <a:lnTo>
                    <a:pt x="87" y="695"/>
                  </a:lnTo>
                  <a:lnTo>
                    <a:pt x="78" y="683"/>
                  </a:lnTo>
                  <a:lnTo>
                    <a:pt x="70" y="671"/>
                  </a:lnTo>
                  <a:lnTo>
                    <a:pt x="61" y="659"/>
                  </a:lnTo>
                  <a:lnTo>
                    <a:pt x="53" y="645"/>
                  </a:lnTo>
                  <a:lnTo>
                    <a:pt x="46" y="631"/>
                  </a:lnTo>
                  <a:lnTo>
                    <a:pt x="39" y="617"/>
                  </a:lnTo>
                  <a:lnTo>
                    <a:pt x="33" y="601"/>
                  </a:lnTo>
                  <a:lnTo>
                    <a:pt x="27" y="585"/>
                  </a:lnTo>
                  <a:lnTo>
                    <a:pt x="22" y="569"/>
                  </a:lnTo>
                  <a:lnTo>
                    <a:pt x="18" y="552"/>
                  </a:lnTo>
                  <a:lnTo>
                    <a:pt x="14" y="534"/>
                  </a:lnTo>
                  <a:lnTo>
                    <a:pt x="10" y="516"/>
                  </a:lnTo>
                  <a:lnTo>
                    <a:pt x="7" y="497"/>
                  </a:lnTo>
                  <a:lnTo>
                    <a:pt x="4" y="479"/>
                  </a:lnTo>
                  <a:lnTo>
                    <a:pt x="2" y="458"/>
                  </a:lnTo>
                  <a:lnTo>
                    <a:pt x="1" y="438"/>
                  </a:lnTo>
                  <a:lnTo>
                    <a:pt x="0" y="417"/>
                  </a:lnTo>
                  <a:lnTo>
                    <a:pt x="0" y="396"/>
                  </a:lnTo>
                  <a:lnTo>
                    <a:pt x="0" y="373"/>
                  </a:lnTo>
                  <a:lnTo>
                    <a:pt x="1" y="352"/>
                  </a:lnTo>
                  <a:lnTo>
                    <a:pt x="3" y="330"/>
                  </a:lnTo>
                  <a:lnTo>
                    <a:pt x="5" y="310"/>
                  </a:lnTo>
                  <a:lnTo>
                    <a:pt x="7" y="289"/>
                  </a:lnTo>
                  <a:lnTo>
                    <a:pt x="11" y="270"/>
                  </a:lnTo>
                  <a:lnTo>
                    <a:pt x="15" y="250"/>
                  </a:lnTo>
                  <a:lnTo>
                    <a:pt x="19" y="232"/>
                  </a:lnTo>
                  <a:lnTo>
                    <a:pt x="24" y="213"/>
                  </a:lnTo>
                  <a:lnTo>
                    <a:pt x="29" y="197"/>
                  </a:lnTo>
                  <a:lnTo>
                    <a:pt x="35" y="180"/>
                  </a:lnTo>
                  <a:lnTo>
                    <a:pt x="41" y="164"/>
                  </a:lnTo>
                  <a:lnTo>
                    <a:pt x="48" y="149"/>
                  </a:lnTo>
                  <a:lnTo>
                    <a:pt x="56" y="134"/>
                  </a:lnTo>
                  <a:lnTo>
                    <a:pt x="63" y="120"/>
                  </a:lnTo>
                  <a:lnTo>
                    <a:pt x="71" y="107"/>
                  </a:lnTo>
                  <a:lnTo>
                    <a:pt x="80" y="95"/>
                  </a:lnTo>
                  <a:lnTo>
                    <a:pt x="89" y="83"/>
                  </a:lnTo>
                  <a:lnTo>
                    <a:pt x="99" y="72"/>
                  </a:lnTo>
                  <a:lnTo>
                    <a:pt x="108" y="62"/>
                  </a:lnTo>
                  <a:lnTo>
                    <a:pt x="119" y="53"/>
                  </a:lnTo>
                  <a:lnTo>
                    <a:pt x="129" y="43"/>
                  </a:lnTo>
                  <a:lnTo>
                    <a:pt x="140" y="35"/>
                  </a:lnTo>
                  <a:lnTo>
                    <a:pt x="152" y="28"/>
                  </a:lnTo>
                  <a:lnTo>
                    <a:pt x="163" y="22"/>
                  </a:lnTo>
                  <a:lnTo>
                    <a:pt x="175" y="17"/>
                  </a:lnTo>
                  <a:lnTo>
                    <a:pt x="188" y="12"/>
                  </a:lnTo>
                  <a:lnTo>
                    <a:pt x="201" y="8"/>
                  </a:lnTo>
                  <a:lnTo>
                    <a:pt x="214" y="4"/>
                  </a:lnTo>
                  <a:lnTo>
                    <a:pt x="227" y="2"/>
                  </a:lnTo>
                  <a:lnTo>
                    <a:pt x="241" y="1"/>
                  </a:lnTo>
                  <a:lnTo>
                    <a:pt x="255" y="0"/>
                  </a:lnTo>
                  <a:lnTo>
                    <a:pt x="269" y="1"/>
                  </a:lnTo>
                  <a:lnTo>
                    <a:pt x="283" y="2"/>
                  </a:lnTo>
                  <a:lnTo>
                    <a:pt x="296" y="4"/>
                  </a:lnTo>
                  <a:lnTo>
                    <a:pt x="308" y="8"/>
                  </a:lnTo>
                  <a:lnTo>
                    <a:pt x="319" y="12"/>
                  </a:lnTo>
                  <a:lnTo>
                    <a:pt x="332" y="17"/>
                  </a:lnTo>
                  <a:lnTo>
                    <a:pt x="342" y="22"/>
                  </a:lnTo>
                  <a:lnTo>
                    <a:pt x="353" y="29"/>
                  </a:lnTo>
                  <a:lnTo>
                    <a:pt x="362" y="35"/>
                  </a:lnTo>
                  <a:lnTo>
                    <a:pt x="373" y="43"/>
                  </a:lnTo>
                  <a:lnTo>
                    <a:pt x="381" y="52"/>
                  </a:lnTo>
                  <a:lnTo>
                    <a:pt x="390" y="61"/>
                  </a:lnTo>
                  <a:lnTo>
                    <a:pt x="398" y="70"/>
                  </a:lnTo>
                  <a:lnTo>
                    <a:pt x="405" y="80"/>
                  </a:lnTo>
                  <a:lnTo>
                    <a:pt x="413" y="91"/>
                  </a:lnTo>
                  <a:lnTo>
                    <a:pt x="420" y="103"/>
                  </a:lnTo>
                  <a:lnTo>
                    <a:pt x="426" y="114"/>
                  </a:lnTo>
                  <a:lnTo>
                    <a:pt x="431" y="126"/>
                  </a:lnTo>
                  <a:lnTo>
                    <a:pt x="437" y="140"/>
                  </a:lnTo>
                  <a:lnTo>
                    <a:pt x="442" y="152"/>
                  </a:lnTo>
                  <a:lnTo>
                    <a:pt x="450" y="180"/>
                  </a:lnTo>
                  <a:lnTo>
                    <a:pt x="458" y="208"/>
                  </a:lnTo>
                  <a:lnTo>
                    <a:pt x="463" y="238"/>
                  </a:lnTo>
                  <a:lnTo>
                    <a:pt x="467" y="268"/>
                  </a:lnTo>
                  <a:lnTo>
                    <a:pt x="469" y="299"/>
                  </a:lnTo>
                  <a:lnTo>
                    <a:pt x="470" y="330"/>
                  </a:lnTo>
                  <a:lnTo>
                    <a:pt x="469" y="351"/>
                  </a:lnTo>
                  <a:lnTo>
                    <a:pt x="469" y="369"/>
                  </a:lnTo>
                  <a:lnTo>
                    <a:pt x="468" y="384"/>
                  </a:lnTo>
                  <a:lnTo>
                    <a:pt x="467" y="399"/>
                  </a:lnTo>
                  <a:lnTo>
                    <a:pt x="118" y="399"/>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1" name="Freeform 35"/>
            <p:cNvSpPr>
              <a:spLocks noEditPoints="1"/>
            </p:cNvSpPr>
            <p:nvPr/>
          </p:nvSpPr>
          <p:spPr bwMode="auto">
            <a:xfrm>
              <a:off x="4667"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5" y="378"/>
                  </a:lnTo>
                  <a:lnTo>
                    <a:pt x="247" y="382"/>
                  </a:lnTo>
                  <a:lnTo>
                    <a:pt x="230" y="386"/>
                  </a:lnTo>
                  <a:lnTo>
                    <a:pt x="213" y="393"/>
                  </a:lnTo>
                  <a:lnTo>
                    <a:pt x="196" y="401"/>
                  </a:lnTo>
                  <a:lnTo>
                    <a:pt x="188" y="405"/>
                  </a:lnTo>
                  <a:lnTo>
                    <a:pt x="180" y="410"/>
                  </a:lnTo>
                  <a:lnTo>
                    <a:pt x="173" y="416"/>
                  </a:lnTo>
                  <a:lnTo>
                    <a:pt x="166" y="422"/>
                  </a:lnTo>
                  <a:lnTo>
                    <a:pt x="158" y="429"/>
                  </a:lnTo>
                  <a:lnTo>
                    <a:pt x="151" y="437"/>
                  </a:lnTo>
                  <a:lnTo>
                    <a:pt x="145" y="445"/>
                  </a:lnTo>
                  <a:lnTo>
                    <a:pt x="140" y="453"/>
                  </a:lnTo>
                  <a:lnTo>
                    <a:pt x="135" y="463"/>
                  </a:lnTo>
                  <a:lnTo>
                    <a:pt x="130" y="472"/>
                  </a:lnTo>
                  <a:lnTo>
                    <a:pt x="126" y="484"/>
                  </a:lnTo>
                  <a:lnTo>
                    <a:pt x="123" y="495"/>
                  </a:lnTo>
                  <a:lnTo>
                    <a:pt x="119" y="507"/>
                  </a:lnTo>
                  <a:lnTo>
                    <a:pt x="117" y="521"/>
                  </a:lnTo>
                  <a:lnTo>
                    <a:pt x="116" y="535"/>
                  </a:lnTo>
                  <a:lnTo>
                    <a:pt x="116" y="549"/>
                  </a:lnTo>
                  <a:lnTo>
                    <a:pt x="116" y="568"/>
                  </a:lnTo>
                  <a:lnTo>
                    <a:pt x="118" y="584"/>
                  </a:lnTo>
                  <a:lnTo>
                    <a:pt x="120"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200" y="683"/>
                  </a:lnTo>
                  <a:lnTo>
                    <a:pt x="207" y="683"/>
                  </a:lnTo>
                  <a:lnTo>
                    <a:pt x="218" y="683"/>
                  </a:lnTo>
                  <a:lnTo>
                    <a:pt x="227" y="681"/>
                  </a:lnTo>
                  <a:lnTo>
                    <a:pt x="236" y="679"/>
                  </a:lnTo>
                  <a:lnTo>
                    <a:pt x="245" y="676"/>
                  </a:lnTo>
                  <a:lnTo>
                    <a:pt x="253" y="672"/>
                  </a:lnTo>
                  <a:lnTo>
                    <a:pt x="263" y="667"/>
                  </a:lnTo>
                  <a:lnTo>
                    <a:pt x="270" y="662"/>
                  </a:lnTo>
                  <a:lnTo>
                    <a:pt x="277" y="655"/>
                  </a:lnTo>
                  <a:lnTo>
                    <a:pt x="284" y="648"/>
                  </a:lnTo>
                  <a:lnTo>
                    <a:pt x="291" y="638"/>
                  </a:lnTo>
                  <a:lnTo>
                    <a:pt x="296" y="629"/>
                  </a:lnTo>
                  <a:lnTo>
                    <a:pt x="303" y="619"/>
                  </a:lnTo>
                  <a:lnTo>
                    <a:pt x="308" y="608"/>
                  </a:lnTo>
                  <a:lnTo>
                    <a:pt x="312" y="596"/>
                  </a:lnTo>
                  <a:lnTo>
                    <a:pt x="315" y="583"/>
                  </a:lnTo>
                  <a:lnTo>
                    <a:pt x="318" y="570"/>
                  </a:lnTo>
                  <a:lnTo>
                    <a:pt x="320" y="559"/>
                  </a:lnTo>
                  <a:lnTo>
                    <a:pt x="322" y="548"/>
                  </a:lnTo>
                  <a:lnTo>
                    <a:pt x="322" y="537"/>
                  </a:lnTo>
                  <a:lnTo>
                    <a:pt x="323" y="527"/>
                  </a:lnTo>
                  <a:lnTo>
                    <a:pt x="323" y="374"/>
                  </a:lnTo>
                  <a:close/>
                  <a:moveTo>
                    <a:pt x="440" y="593"/>
                  </a:moveTo>
                  <a:lnTo>
                    <a:pt x="440" y="615"/>
                  </a:lnTo>
                  <a:lnTo>
                    <a:pt x="440" y="637"/>
                  </a:lnTo>
                  <a:lnTo>
                    <a:pt x="440" y="660"/>
                  </a:lnTo>
                  <a:lnTo>
                    <a:pt x="441" y="682"/>
                  </a:lnTo>
                  <a:lnTo>
                    <a:pt x="442" y="704"/>
                  </a:lnTo>
                  <a:lnTo>
                    <a:pt x="443" y="725"/>
                  </a:lnTo>
                  <a:lnTo>
                    <a:pt x="445" y="746"/>
                  </a:lnTo>
                  <a:lnTo>
                    <a:pt x="447" y="764"/>
                  </a:lnTo>
                  <a:lnTo>
                    <a:pt x="339" y="764"/>
                  </a:lnTo>
                  <a:lnTo>
                    <a:pt x="332" y="685"/>
                  </a:lnTo>
                  <a:lnTo>
                    <a:pt x="327" y="685"/>
                  </a:lnTo>
                  <a:lnTo>
                    <a:pt x="321" y="696"/>
                  </a:lnTo>
                  <a:lnTo>
                    <a:pt x="314" y="706"/>
                  </a:lnTo>
                  <a:lnTo>
                    <a:pt x="307" y="715"/>
                  </a:lnTo>
                  <a:lnTo>
                    <a:pt x="300" y="723"/>
                  </a:lnTo>
                  <a:lnTo>
                    <a:pt x="291" y="731"/>
                  </a:lnTo>
                  <a:lnTo>
                    <a:pt x="282" y="740"/>
                  </a:lnTo>
                  <a:lnTo>
                    <a:pt x="274" y="746"/>
                  </a:lnTo>
                  <a:lnTo>
                    <a:pt x="265" y="752"/>
                  </a:lnTo>
                  <a:lnTo>
                    <a:pt x="255" y="758"/>
                  </a:lnTo>
                  <a:lnTo>
                    <a:pt x="244" y="763"/>
                  </a:lnTo>
                  <a:lnTo>
                    <a:pt x="234" y="767"/>
                  </a:lnTo>
                  <a:lnTo>
                    <a:pt x="223" y="770"/>
                  </a:lnTo>
                  <a:lnTo>
                    <a:pt x="212" y="773"/>
                  </a:lnTo>
                  <a:lnTo>
                    <a:pt x="200" y="776"/>
                  </a:lnTo>
                  <a:lnTo>
                    <a:pt x="189" y="777"/>
                  </a:lnTo>
                  <a:lnTo>
                    <a:pt x="177" y="777"/>
                  </a:lnTo>
                  <a:lnTo>
                    <a:pt x="158" y="776"/>
                  </a:lnTo>
                  <a:lnTo>
                    <a:pt x="141" y="772"/>
                  </a:lnTo>
                  <a:lnTo>
                    <a:pt x="124" y="768"/>
                  </a:lnTo>
                  <a:lnTo>
                    <a:pt x="107" y="761"/>
                  </a:lnTo>
                  <a:lnTo>
                    <a:pt x="92" y="753"/>
                  </a:lnTo>
                  <a:lnTo>
                    <a:pt x="77" y="744"/>
                  </a:lnTo>
                  <a:lnTo>
                    <a:pt x="63" y="731"/>
                  </a:lnTo>
                  <a:lnTo>
                    <a:pt x="51" y="718"/>
                  </a:lnTo>
                  <a:lnTo>
                    <a:pt x="40" y="704"/>
                  </a:lnTo>
                  <a:lnTo>
                    <a:pt x="29" y="687"/>
                  </a:lnTo>
                  <a:lnTo>
                    <a:pt x="20" y="670"/>
                  </a:lnTo>
                  <a:lnTo>
                    <a:pt x="13" y="651"/>
                  </a:lnTo>
                  <a:lnTo>
                    <a:pt x="7" y="630"/>
                  </a:lnTo>
                  <a:lnTo>
                    <a:pt x="3" y="609"/>
                  </a:lnTo>
                  <a:lnTo>
                    <a:pt x="1" y="586"/>
                  </a:lnTo>
                  <a:lnTo>
                    <a:pt x="0" y="563"/>
                  </a:lnTo>
                  <a:lnTo>
                    <a:pt x="0" y="545"/>
                  </a:lnTo>
                  <a:lnTo>
                    <a:pt x="1" y="528"/>
                  </a:lnTo>
                  <a:lnTo>
                    <a:pt x="4"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19" y="339"/>
                  </a:lnTo>
                  <a:lnTo>
                    <a:pt x="132"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2" y="154"/>
                  </a:lnTo>
                  <a:lnTo>
                    <a:pt x="294"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8" y="111"/>
                  </a:lnTo>
                  <a:lnTo>
                    <a:pt x="104" y="118"/>
                  </a:lnTo>
                  <a:lnTo>
                    <a:pt x="90" y="125"/>
                  </a:lnTo>
                  <a:lnTo>
                    <a:pt x="75" y="134"/>
                  </a:lnTo>
                  <a:lnTo>
                    <a:pt x="49" y="51"/>
                  </a:lnTo>
                  <a:lnTo>
                    <a:pt x="63" y="41"/>
                  </a:lnTo>
                  <a:lnTo>
                    <a:pt x="80" y="33"/>
                  </a:lnTo>
                  <a:lnTo>
                    <a:pt x="100" y="25"/>
                  </a:lnTo>
                  <a:lnTo>
                    <a:pt x="122" y="17"/>
                  </a:lnTo>
                  <a:lnTo>
                    <a:pt x="145" y="11"/>
                  </a:lnTo>
                  <a:lnTo>
                    <a:pt x="171" y="5"/>
                  </a:lnTo>
                  <a:lnTo>
                    <a:pt x="184" y="3"/>
                  </a:lnTo>
                  <a:lnTo>
                    <a:pt x="197" y="2"/>
                  </a:lnTo>
                  <a:lnTo>
                    <a:pt x="211" y="1"/>
                  </a:lnTo>
                  <a:lnTo>
                    <a:pt x="225" y="0"/>
                  </a:lnTo>
                  <a:lnTo>
                    <a:pt x="239" y="1"/>
                  </a:lnTo>
                  <a:lnTo>
                    <a:pt x="252" y="1"/>
                  </a:lnTo>
                  <a:lnTo>
                    <a:pt x="265" y="3"/>
                  </a:lnTo>
                  <a:lnTo>
                    <a:pt x="277" y="5"/>
                  </a:lnTo>
                  <a:lnTo>
                    <a:pt x="289" y="8"/>
                  </a:lnTo>
                  <a:lnTo>
                    <a:pt x="301" y="11"/>
                  </a:lnTo>
                  <a:lnTo>
                    <a:pt x="312" y="15"/>
                  </a:lnTo>
                  <a:lnTo>
                    <a:pt x="322" y="19"/>
                  </a:lnTo>
                  <a:lnTo>
                    <a:pt x="332" y="23"/>
                  </a:lnTo>
                  <a:lnTo>
                    <a:pt x="341" y="29"/>
                  </a:lnTo>
                  <a:lnTo>
                    <a:pt x="351" y="34"/>
                  </a:lnTo>
                  <a:lnTo>
                    <a:pt x="359" y="40"/>
                  </a:lnTo>
                  <a:lnTo>
                    <a:pt x="367" y="47"/>
                  </a:lnTo>
                  <a:lnTo>
                    <a:pt x="374" y="55"/>
                  </a:lnTo>
                  <a:lnTo>
                    <a:pt x="381" y="63"/>
                  </a:lnTo>
                  <a:lnTo>
                    <a:pt x="389" y="71"/>
                  </a:lnTo>
                  <a:lnTo>
                    <a:pt x="395" y="79"/>
                  </a:lnTo>
                  <a:lnTo>
                    <a:pt x="401" y="88"/>
                  </a:lnTo>
                  <a:lnTo>
                    <a:pt x="406" y="99"/>
                  </a:lnTo>
                  <a:lnTo>
                    <a:pt x="411" y="109"/>
                  </a:lnTo>
                  <a:lnTo>
                    <a:pt x="416" y="119"/>
                  </a:lnTo>
                  <a:lnTo>
                    <a:pt x="420" y="130"/>
                  </a:lnTo>
                  <a:lnTo>
                    <a:pt x="423" y="142"/>
                  </a:lnTo>
                  <a:lnTo>
                    <a:pt x="427" y="154"/>
                  </a:lnTo>
                  <a:lnTo>
                    <a:pt x="433" y="180"/>
                  </a:lnTo>
                  <a:lnTo>
                    <a:pt x="437" y="207"/>
                  </a:lnTo>
                  <a:lnTo>
                    <a:pt x="439" y="236"/>
                  </a:lnTo>
                  <a:lnTo>
                    <a:pt x="440" y="267"/>
                  </a:lnTo>
                  <a:lnTo>
                    <a:pt x="440"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2" name="Freeform 36"/>
            <p:cNvSpPr>
              <a:spLocks/>
            </p:cNvSpPr>
            <p:nvPr/>
          </p:nvSpPr>
          <p:spPr bwMode="auto">
            <a:xfrm>
              <a:off x="4868"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7" y="206"/>
                  </a:moveTo>
                  <a:lnTo>
                    <a:pt x="6" y="182"/>
                  </a:lnTo>
                  <a:lnTo>
                    <a:pt x="6" y="157"/>
                  </a:lnTo>
                  <a:lnTo>
                    <a:pt x="5" y="131"/>
                  </a:lnTo>
                  <a:lnTo>
                    <a:pt x="4" y="106"/>
                  </a:lnTo>
                  <a:lnTo>
                    <a:pt x="2" y="81"/>
                  </a:lnTo>
                  <a:lnTo>
                    <a:pt x="1" y="57"/>
                  </a:lnTo>
                  <a:lnTo>
                    <a:pt x="0" y="33"/>
                  </a:lnTo>
                  <a:lnTo>
                    <a:pt x="0" y="12"/>
                  </a:lnTo>
                  <a:lnTo>
                    <a:pt x="107" y="12"/>
                  </a:lnTo>
                  <a:lnTo>
                    <a:pt x="113" y="131"/>
                  </a:lnTo>
                  <a:lnTo>
                    <a:pt x="116" y="131"/>
                  </a:lnTo>
                  <a:lnTo>
                    <a:pt x="121" y="118"/>
                  </a:lnTo>
                  <a:lnTo>
                    <a:pt x="127" y="105"/>
                  </a:lnTo>
                  <a:lnTo>
                    <a:pt x="134" y="93"/>
                  </a:lnTo>
                  <a:lnTo>
                    <a:pt x="142" y="81"/>
                  </a:lnTo>
                  <a:lnTo>
                    <a:pt x="150" y="69"/>
                  </a:lnTo>
                  <a:lnTo>
                    <a:pt x="159" y="59"/>
                  </a:lnTo>
                  <a:lnTo>
                    <a:pt x="168" y="48"/>
                  </a:lnTo>
                  <a:lnTo>
                    <a:pt x="178" y="39"/>
                  </a:lnTo>
                  <a:lnTo>
                    <a:pt x="190" y="31"/>
                  </a:lnTo>
                  <a:lnTo>
                    <a:pt x="201" y="23"/>
                  </a:lnTo>
                  <a:lnTo>
                    <a:pt x="212" y="17"/>
                  </a:lnTo>
                  <a:lnTo>
                    <a:pt x="224" y="11"/>
                  </a:lnTo>
                  <a:lnTo>
                    <a:pt x="237" y="6"/>
                  </a:lnTo>
                  <a:lnTo>
                    <a:pt x="249" y="3"/>
                  </a:lnTo>
                  <a:lnTo>
                    <a:pt x="262" y="1"/>
                  </a:lnTo>
                  <a:lnTo>
                    <a:pt x="275" y="0"/>
                  </a:lnTo>
                  <a:lnTo>
                    <a:pt x="288" y="1"/>
                  </a:lnTo>
                  <a:lnTo>
                    <a:pt x="300" y="2"/>
                  </a:lnTo>
                  <a:lnTo>
                    <a:pt x="300" y="123"/>
                  </a:lnTo>
                  <a:lnTo>
                    <a:pt x="288" y="123"/>
                  </a:lnTo>
                  <a:lnTo>
                    <a:pt x="275" y="123"/>
                  </a:lnTo>
                  <a:lnTo>
                    <a:pt x="261" y="124"/>
                  </a:lnTo>
                  <a:lnTo>
                    <a:pt x="247" y="126"/>
                  </a:lnTo>
                  <a:lnTo>
                    <a:pt x="235" y="130"/>
                  </a:lnTo>
                  <a:lnTo>
                    <a:pt x="222" y="136"/>
                  </a:lnTo>
                  <a:lnTo>
                    <a:pt x="210" y="143"/>
                  </a:lnTo>
                  <a:lnTo>
                    <a:pt x="199" y="150"/>
                  </a:lnTo>
                  <a:lnTo>
                    <a:pt x="189" y="159"/>
                  </a:lnTo>
                  <a:lnTo>
                    <a:pt x="178" y="169"/>
                  </a:lnTo>
                  <a:lnTo>
                    <a:pt x="170" y="181"/>
                  </a:lnTo>
                  <a:lnTo>
                    <a:pt x="162" y="192"/>
                  </a:lnTo>
                  <a:lnTo>
                    <a:pt x="154" y="205"/>
                  </a:lnTo>
                  <a:lnTo>
                    <a:pt x="148" y="218"/>
                  </a:lnTo>
                  <a:lnTo>
                    <a:pt x="142" y="233"/>
                  </a:lnTo>
                  <a:lnTo>
                    <a:pt x="138" y="248"/>
                  </a:lnTo>
                  <a:lnTo>
                    <a:pt x="133" y="264"/>
                  </a:lnTo>
                  <a:lnTo>
                    <a:pt x="130" y="279"/>
                  </a:lnTo>
                  <a:lnTo>
                    <a:pt x="128" y="295"/>
                  </a:lnTo>
                  <a:lnTo>
                    <a:pt x="127" y="312"/>
                  </a:lnTo>
                  <a:lnTo>
                    <a:pt x="126" y="329"/>
                  </a:lnTo>
                  <a:lnTo>
                    <a:pt x="126" y="347"/>
                  </a:lnTo>
                  <a:lnTo>
                    <a:pt x="126" y="764"/>
                  </a:lnTo>
                  <a:lnTo>
                    <a:pt x="7" y="764"/>
                  </a:lnTo>
                  <a:lnTo>
                    <a:pt x="7"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3" name="Freeform 37"/>
            <p:cNvSpPr>
              <a:spLocks/>
            </p:cNvSpPr>
            <p:nvPr/>
          </p:nvSpPr>
          <p:spPr bwMode="auto">
            <a:xfrm>
              <a:off x="5000" y="1913"/>
              <a:ext cx="96" cy="255"/>
            </a:xfrm>
            <a:custGeom>
              <a:avLst/>
              <a:gdLst>
                <a:gd name="T0" fmla="*/ 0 w 300"/>
                <a:gd name="T1" fmla="*/ 0 h 764"/>
                <a:gd name="T2" fmla="*/ 0 w 300"/>
                <a:gd name="T3" fmla="*/ 0 h 764"/>
                <a:gd name="T4" fmla="*/ 0 w 300"/>
                <a:gd name="T5" fmla="*/ 0 h 764"/>
                <a:gd name="T6" fmla="*/ 0 w 300"/>
                <a:gd name="T7" fmla="*/ 0 h 764"/>
                <a:gd name="T8" fmla="*/ 0 w 300"/>
                <a:gd name="T9" fmla="*/ 0 h 764"/>
                <a:gd name="T10" fmla="*/ 0 w 300"/>
                <a:gd name="T11" fmla="*/ 0 h 764"/>
                <a:gd name="T12" fmla="*/ 0 w 300"/>
                <a:gd name="T13" fmla="*/ 0 h 764"/>
                <a:gd name="T14" fmla="*/ 0 w 300"/>
                <a:gd name="T15" fmla="*/ 0 h 764"/>
                <a:gd name="T16" fmla="*/ 0 w 300"/>
                <a:gd name="T17" fmla="*/ 0 h 764"/>
                <a:gd name="T18" fmla="*/ 0 w 300"/>
                <a:gd name="T19" fmla="*/ 0 h 764"/>
                <a:gd name="T20" fmla="*/ 0 w 300"/>
                <a:gd name="T21" fmla="*/ 0 h 764"/>
                <a:gd name="T22" fmla="*/ 0 w 300"/>
                <a:gd name="T23" fmla="*/ 0 h 764"/>
                <a:gd name="T24" fmla="*/ 0 w 300"/>
                <a:gd name="T25" fmla="*/ 0 h 764"/>
                <a:gd name="T26" fmla="*/ 0 w 300"/>
                <a:gd name="T27" fmla="*/ 0 h 764"/>
                <a:gd name="T28" fmla="*/ 0 w 300"/>
                <a:gd name="T29" fmla="*/ 0 h 764"/>
                <a:gd name="T30" fmla="*/ 0 w 300"/>
                <a:gd name="T31" fmla="*/ 0 h 764"/>
                <a:gd name="T32" fmla="*/ 0 w 300"/>
                <a:gd name="T33" fmla="*/ 0 h 764"/>
                <a:gd name="T34" fmla="*/ 0 w 300"/>
                <a:gd name="T35" fmla="*/ 0 h 764"/>
                <a:gd name="T36" fmla="*/ 0 w 300"/>
                <a:gd name="T37" fmla="*/ 0 h 764"/>
                <a:gd name="T38" fmla="*/ 0 w 300"/>
                <a:gd name="T39" fmla="*/ 0 h 764"/>
                <a:gd name="T40" fmla="*/ 0 w 300"/>
                <a:gd name="T41" fmla="*/ 0 h 764"/>
                <a:gd name="T42" fmla="*/ 0 w 300"/>
                <a:gd name="T43" fmla="*/ 0 h 764"/>
                <a:gd name="T44" fmla="*/ 0 w 300"/>
                <a:gd name="T45" fmla="*/ 0 h 764"/>
                <a:gd name="T46" fmla="*/ 0 w 300"/>
                <a:gd name="T47" fmla="*/ 0 h 764"/>
                <a:gd name="T48" fmla="*/ 0 w 300"/>
                <a:gd name="T49" fmla="*/ 0 h 764"/>
                <a:gd name="T50" fmla="*/ 0 w 300"/>
                <a:gd name="T51" fmla="*/ 0 h 764"/>
                <a:gd name="T52" fmla="*/ 0 w 300"/>
                <a:gd name="T53" fmla="*/ 0 h 764"/>
                <a:gd name="T54" fmla="*/ 0 w 300"/>
                <a:gd name="T55" fmla="*/ 0 h 764"/>
                <a:gd name="T56" fmla="*/ 0 w 300"/>
                <a:gd name="T57" fmla="*/ 0 h 764"/>
                <a:gd name="T58" fmla="*/ 0 w 300"/>
                <a:gd name="T59" fmla="*/ 0 h 764"/>
                <a:gd name="T60" fmla="*/ 0 w 300"/>
                <a:gd name="T61" fmla="*/ 0 h 764"/>
                <a:gd name="T62" fmla="*/ 0 w 300"/>
                <a:gd name="T63" fmla="*/ 0 h 764"/>
                <a:gd name="T64" fmla="*/ 0 w 300"/>
                <a:gd name="T65" fmla="*/ 0 h 764"/>
                <a:gd name="T66" fmla="*/ 0 w 300"/>
                <a:gd name="T67" fmla="*/ 0 h 764"/>
                <a:gd name="T68" fmla="*/ 0 w 300"/>
                <a:gd name="T69" fmla="*/ 0 h 764"/>
                <a:gd name="T70" fmla="*/ 0 w 300"/>
                <a:gd name="T71" fmla="*/ 0 h 764"/>
                <a:gd name="T72" fmla="*/ 0 w 300"/>
                <a:gd name="T73" fmla="*/ 0 h 764"/>
                <a:gd name="T74" fmla="*/ 0 w 300"/>
                <a:gd name="T75" fmla="*/ 0 h 764"/>
                <a:gd name="T76" fmla="*/ 0 w 300"/>
                <a:gd name="T77" fmla="*/ 0 h 764"/>
                <a:gd name="T78" fmla="*/ 0 w 300"/>
                <a:gd name="T79" fmla="*/ 0 h 764"/>
                <a:gd name="T80" fmla="*/ 0 w 300"/>
                <a:gd name="T81" fmla="*/ 0 h 764"/>
                <a:gd name="T82" fmla="*/ 0 w 300"/>
                <a:gd name="T83" fmla="*/ 0 h 764"/>
                <a:gd name="T84" fmla="*/ 0 w 300"/>
                <a:gd name="T85" fmla="*/ 0 h 764"/>
                <a:gd name="T86" fmla="*/ 0 w 300"/>
                <a:gd name="T87" fmla="*/ 0 h 764"/>
                <a:gd name="T88" fmla="*/ 0 w 300"/>
                <a:gd name="T89" fmla="*/ 0 h 764"/>
                <a:gd name="T90" fmla="*/ 0 w 300"/>
                <a:gd name="T91" fmla="*/ 0 h 764"/>
                <a:gd name="T92" fmla="*/ 0 w 300"/>
                <a:gd name="T93" fmla="*/ 0 h 764"/>
                <a:gd name="T94" fmla="*/ 0 w 300"/>
                <a:gd name="T95" fmla="*/ 0 h 764"/>
                <a:gd name="T96" fmla="*/ 0 w 300"/>
                <a:gd name="T97" fmla="*/ 0 h 764"/>
                <a:gd name="T98" fmla="*/ 0 w 300"/>
                <a:gd name="T99" fmla="*/ 0 h 764"/>
                <a:gd name="T100" fmla="*/ 0 w 300"/>
                <a:gd name="T101" fmla="*/ 0 h 764"/>
                <a:gd name="T102" fmla="*/ 0 w 300"/>
                <a:gd name="T103" fmla="*/ 0 h 764"/>
                <a:gd name="T104" fmla="*/ 0 w 300"/>
                <a:gd name="T105" fmla="*/ 0 h 764"/>
                <a:gd name="T106" fmla="*/ 0 w 300"/>
                <a:gd name="T107" fmla="*/ 0 h 764"/>
                <a:gd name="T108" fmla="*/ 0 w 300"/>
                <a:gd name="T109" fmla="*/ 0 h 764"/>
                <a:gd name="T110" fmla="*/ 0 w 300"/>
                <a:gd name="T111" fmla="*/ 0 h 7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0"/>
                <a:gd name="T169" fmla="*/ 0 h 764"/>
                <a:gd name="T170" fmla="*/ 300 w 300"/>
                <a:gd name="T171" fmla="*/ 764 h 7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0" h="764">
                  <a:moveTo>
                    <a:pt x="6" y="206"/>
                  </a:moveTo>
                  <a:lnTo>
                    <a:pt x="6" y="182"/>
                  </a:lnTo>
                  <a:lnTo>
                    <a:pt x="5" y="157"/>
                  </a:lnTo>
                  <a:lnTo>
                    <a:pt x="5" y="131"/>
                  </a:lnTo>
                  <a:lnTo>
                    <a:pt x="4" y="106"/>
                  </a:lnTo>
                  <a:lnTo>
                    <a:pt x="3" y="81"/>
                  </a:lnTo>
                  <a:lnTo>
                    <a:pt x="2" y="57"/>
                  </a:lnTo>
                  <a:lnTo>
                    <a:pt x="1" y="33"/>
                  </a:lnTo>
                  <a:lnTo>
                    <a:pt x="0" y="12"/>
                  </a:lnTo>
                  <a:lnTo>
                    <a:pt x="108" y="12"/>
                  </a:lnTo>
                  <a:lnTo>
                    <a:pt x="114" y="131"/>
                  </a:lnTo>
                  <a:lnTo>
                    <a:pt x="117" y="131"/>
                  </a:lnTo>
                  <a:lnTo>
                    <a:pt x="122" y="118"/>
                  </a:lnTo>
                  <a:lnTo>
                    <a:pt x="128" y="105"/>
                  </a:lnTo>
                  <a:lnTo>
                    <a:pt x="135" y="93"/>
                  </a:lnTo>
                  <a:lnTo>
                    <a:pt x="142" y="81"/>
                  </a:lnTo>
                  <a:lnTo>
                    <a:pt x="151" y="69"/>
                  </a:lnTo>
                  <a:lnTo>
                    <a:pt x="160" y="59"/>
                  </a:lnTo>
                  <a:lnTo>
                    <a:pt x="169" y="48"/>
                  </a:lnTo>
                  <a:lnTo>
                    <a:pt x="179" y="39"/>
                  </a:lnTo>
                  <a:lnTo>
                    <a:pt x="189" y="31"/>
                  </a:lnTo>
                  <a:lnTo>
                    <a:pt x="201" y="23"/>
                  </a:lnTo>
                  <a:lnTo>
                    <a:pt x="213" y="17"/>
                  </a:lnTo>
                  <a:lnTo>
                    <a:pt x="224" y="11"/>
                  </a:lnTo>
                  <a:lnTo>
                    <a:pt x="237" y="6"/>
                  </a:lnTo>
                  <a:lnTo>
                    <a:pt x="250" y="3"/>
                  </a:lnTo>
                  <a:lnTo>
                    <a:pt x="262" y="1"/>
                  </a:lnTo>
                  <a:lnTo>
                    <a:pt x="275" y="0"/>
                  </a:lnTo>
                  <a:lnTo>
                    <a:pt x="289" y="1"/>
                  </a:lnTo>
                  <a:lnTo>
                    <a:pt x="300" y="2"/>
                  </a:lnTo>
                  <a:lnTo>
                    <a:pt x="300" y="123"/>
                  </a:lnTo>
                  <a:lnTo>
                    <a:pt x="289" y="123"/>
                  </a:lnTo>
                  <a:lnTo>
                    <a:pt x="275" y="123"/>
                  </a:lnTo>
                  <a:lnTo>
                    <a:pt x="261" y="124"/>
                  </a:lnTo>
                  <a:lnTo>
                    <a:pt x="248" y="126"/>
                  </a:lnTo>
                  <a:lnTo>
                    <a:pt x="234" y="130"/>
                  </a:lnTo>
                  <a:lnTo>
                    <a:pt x="222" y="136"/>
                  </a:lnTo>
                  <a:lnTo>
                    <a:pt x="211" y="143"/>
                  </a:lnTo>
                  <a:lnTo>
                    <a:pt x="200" y="150"/>
                  </a:lnTo>
                  <a:lnTo>
                    <a:pt x="189" y="159"/>
                  </a:lnTo>
                  <a:lnTo>
                    <a:pt x="179" y="169"/>
                  </a:lnTo>
                  <a:lnTo>
                    <a:pt x="170" y="181"/>
                  </a:lnTo>
                  <a:lnTo>
                    <a:pt x="162" y="192"/>
                  </a:lnTo>
                  <a:lnTo>
                    <a:pt x="155" y="205"/>
                  </a:lnTo>
                  <a:lnTo>
                    <a:pt x="148" y="218"/>
                  </a:lnTo>
                  <a:lnTo>
                    <a:pt x="142" y="233"/>
                  </a:lnTo>
                  <a:lnTo>
                    <a:pt x="137" y="248"/>
                  </a:lnTo>
                  <a:lnTo>
                    <a:pt x="134" y="264"/>
                  </a:lnTo>
                  <a:lnTo>
                    <a:pt x="131" y="279"/>
                  </a:lnTo>
                  <a:lnTo>
                    <a:pt x="129" y="295"/>
                  </a:lnTo>
                  <a:lnTo>
                    <a:pt x="127" y="312"/>
                  </a:lnTo>
                  <a:lnTo>
                    <a:pt x="126" y="329"/>
                  </a:lnTo>
                  <a:lnTo>
                    <a:pt x="126" y="347"/>
                  </a:lnTo>
                  <a:lnTo>
                    <a:pt x="126" y="764"/>
                  </a:lnTo>
                  <a:lnTo>
                    <a:pt x="6" y="764"/>
                  </a:lnTo>
                  <a:lnTo>
                    <a:pt x="6" y="206"/>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4" name="Freeform 38"/>
            <p:cNvSpPr>
              <a:spLocks noEditPoints="1"/>
            </p:cNvSpPr>
            <p:nvPr/>
          </p:nvSpPr>
          <p:spPr bwMode="auto">
            <a:xfrm>
              <a:off x="5114" y="1913"/>
              <a:ext cx="149" cy="255"/>
            </a:xfrm>
            <a:custGeom>
              <a:avLst/>
              <a:gdLst>
                <a:gd name="T0" fmla="*/ 0 w 447"/>
                <a:gd name="T1" fmla="*/ 0 h 777"/>
                <a:gd name="T2" fmla="*/ 0 w 447"/>
                <a:gd name="T3" fmla="*/ 0 h 777"/>
                <a:gd name="T4" fmla="*/ 0 w 447"/>
                <a:gd name="T5" fmla="*/ 0 h 777"/>
                <a:gd name="T6" fmla="*/ 0 w 447"/>
                <a:gd name="T7" fmla="*/ 0 h 777"/>
                <a:gd name="T8" fmla="*/ 0 w 447"/>
                <a:gd name="T9" fmla="*/ 0 h 777"/>
                <a:gd name="T10" fmla="*/ 0 w 447"/>
                <a:gd name="T11" fmla="*/ 0 h 777"/>
                <a:gd name="T12" fmla="*/ 0 w 447"/>
                <a:gd name="T13" fmla="*/ 0 h 777"/>
                <a:gd name="T14" fmla="*/ 0 w 447"/>
                <a:gd name="T15" fmla="*/ 0 h 777"/>
                <a:gd name="T16" fmla="*/ 0 w 447"/>
                <a:gd name="T17" fmla="*/ 0 h 777"/>
                <a:gd name="T18" fmla="*/ 0 w 447"/>
                <a:gd name="T19" fmla="*/ 0 h 777"/>
                <a:gd name="T20" fmla="*/ 0 w 447"/>
                <a:gd name="T21" fmla="*/ 0 h 777"/>
                <a:gd name="T22" fmla="*/ 0 w 447"/>
                <a:gd name="T23" fmla="*/ 0 h 777"/>
                <a:gd name="T24" fmla="*/ 0 w 447"/>
                <a:gd name="T25" fmla="*/ 0 h 777"/>
                <a:gd name="T26" fmla="*/ 0 w 447"/>
                <a:gd name="T27" fmla="*/ 0 h 777"/>
                <a:gd name="T28" fmla="*/ 0 w 447"/>
                <a:gd name="T29" fmla="*/ 0 h 777"/>
                <a:gd name="T30" fmla="*/ 0 w 447"/>
                <a:gd name="T31" fmla="*/ 0 h 777"/>
                <a:gd name="T32" fmla="*/ 0 w 447"/>
                <a:gd name="T33" fmla="*/ 0 h 777"/>
                <a:gd name="T34" fmla="*/ 0 w 447"/>
                <a:gd name="T35" fmla="*/ 0 h 777"/>
                <a:gd name="T36" fmla="*/ 0 w 447"/>
                <a:gd name="T37" fmla="*/ 0 h 777"/>
                <a:gd name="T38" fmla="*/ 0 w 447"/>
                <a:gd name="T39" fmla="*/ 0 h 777"/>
                <a:gd name="T40" fmla="*/ 0 w 447"/>
                <a:gd name="T41" fmla="*/ 0 h 777"/>
                <a:gd name="T42" fmla="*/ 0 w 447"/>
                <a:gd name="T43" fmla="*/ 0 h 777"/>
                <a:gd name="T44" fmla="*/ 0 w 447"/>
                <a:gd name="T45" fmla="*/ 0 h 777"/>
                <a:gd name="T46" fmla="*/ 0 w 447"/>
                <a:gd name="T47" fmla="*/ 0 h 777"/>
                <a:gd name="T48" fmla="*/ 0 w 447"/>
                <a:gd name="T49" fmla="*/ 0 h 777"/>
                <a:gd name="T50" fmla="*/ 0 w 447"/>
                <a:gd name="T51" fmla="*/ 0 h 777"/>
                <a:gd name="T52" fmla="*/ 0 w 447"/>
                <a:gd name="T53" fmla="*/ 0 h 777"/>
                <a:gd name="T54" fmla="*/ 0 w 447"/>
                <a:gd name="T55" fmla="*/ 0 h 777"/>
                <a:gd name="T56" fmla="*/ 0 w 447"/>
                <a:gd name="T57" fmla="*/ 0 h 777"/>
                <a:gd name="T58" fmla="*/ 0 w 447"/>
                <a:gd name="T59" fmla="*/ 0 h 777"/>
                <a:gd name="T60" fmla="*/ 0 w 447"/>
                <a:gd name="T61" fmla="*/ 0 h 777"/>
                <a:gd name="T62" fmla="*/ 0 w 447"/>
                <a:gd name="T63" fmla="*/ 0 h 777"/>
                <a:gd name="T64" fmla="*/ 0 w 447"/>
                <a:gd name="T65" fmla="*/ 0 h 777"/>
                <a:gd name="T66" fmla="*/ 0 w 447"/>
                <a:gd name="T67" fmla="*/ 0 h 777"/>
                <a:gd name="T68" fmla="*/ 0 w 447"/>
                <a:gd name="T69" fmla="*/ 0 h 777"/>
                <a:gd name="T70" fmla="*/ 0 w 447"/>
                <a:gd name="T71" fmla="*/ 0 h 777"/>
                <a:gd name="T72" fmla="*/ 0 w 447"/>
                <a:gd name="T73" fmla="*/ 0 h 777"/>
                <a:gd name="T74" fmla="*/ 0 w 447"/>
                <a:gd name="T75" fmla="*/ 0 h 777"/>
                <a:gd name="T76" fmla="*/ 0 w 447"/>
                <a:gd name="T77" fmla="*/ 0 h 777"/>
                <a:gd name="T78" fmla="*/ 0 w 447"/>
                <a:gd name="T79" fmla="*/ 0 h 777"/>
                <a:gd name="T80" fmla="*/ 0 w 447"/>
                <a:gd name="T81" fmla="*/ 0 h 777"/>
                <a:gd name="T82" fmla="*/ 0 w 447"/>
                <a:gd name="T83" fmla="*/ 0 h 777"/>
                <a:gd name="T84" fmla="*/ 0 w 447"/>
                <a:gd name="T85" fmla="*/ 0 h 777"/>
                <a:gd name="T86" fmla="*/ 0 w 447"/>
                <a:gd name="T87" fmla="*/ 0 h 777"/>
                <a:gd name="T88" fmla="*/ 0 w 447"/>
                <a:gd name="T89" fmla="*/ 0 h 777"/>
                <a:gd name="T90" fmla="*/ 0 w 447"/>
                <a:gd name="T91" fmla="*/ 0 h 777"/>
                <a:gd name="T92" fmla="*/ 0 w 447"/>
                <a:gd name="T93" fmla="*/ 0 h 777"/>
                <a:gd name="T94" fmla="*/ 0 w 447"/>
                <a:gd name="T95" fmla="*/ 0 h 777"/>
                <a:gd name="T96" fmla="*/ 0 w 447"/>
                <a:gd name="T97" fmla="*/ 0 h 777"/>
                <a:gd name="T98" fmla="*/ 0 w 447"/>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7"/>
                <a:gd name="T151" fmla="*/ 0 h 777"/>
                <a:gd name="T152" fmla="*/ 447 w 447"/>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7" h="777">
                  <a:moveTo>
                    <a:pt x="323" y="374"/>
                  </a:moveTo>
                  <a:lnTo>
                    <a:pt x="310" y="374"/>
                  </a:lnTo>
                  <a:lnTo>
                    <a:pt x="296" y="375"/>
                  </a:lnTo>
                  <a:lnTo>
                    <a:pt x="280" y="376"/>
                  </a:lnTo>
                  <a:lnTo>
                    <a:pt x="264" y="378"/>
                  </a:lnTo>
                  <a:lnTo>
                    <a:pt x="247" y="382"/>
                  </a:lnTo>
                  <a:lnTo>
                    <a:pt x="230" y="386"/>
                  </a:lnTo>
                  <a:lnTo>
                    <a:pt x="213" y="393"/>
                  </a:lnTo>
                  <a:lnTo>
                    <a:pt x="196" y="401"/>
                  </a:lnTo>
                  <a:lnTo>
                    <a:pt x="188" y="405"/>
                  </a:lnTo>
                  <a:lnTo>
                    <a:pt x="180" y="410"/>
                  </a:lnTo>
                  <a:lnTo>
                    <a:pt x="173" y="416"/>
                  </a:lnTo>
                  <a:lnTo>
                    <a:pt x="165" y="422"/>
                  </a:lnTo>
                  <a:lnTo>
                    <a:pt x="158" y="429"/>
                  </a:lnTo>
                  <a:lnTo>
                    <a:pt x="151" y="437"/>
                  </a:lnTo>
                  <a:lnTo>
                    <a:pt x="145" y="445"/>
                  </a:lnTo>
                  <a:lnTo>
                    <a:pt x="140" y="453"/>
                  </a:lnTo>
                  <a:lnTo>
                    <a:pt x="135" y="463"/>
                  </a:lnTo>
                  <a:lnTo>
                    <a:pt x="130" y="472"/>
                  </a:lnTo>
                  <a:lnTo>
                    <a:pt x="126" y="484"/>
                  </a:lnTo>
                  <a:lnTo>
                    <a:pt x="123" y="495"/>
                  </a:lnTo>
                  <a:lnTo>
                    <a:pt x="120" y="507"/>
                  </a:lnTo>
                  <a:lnTo>
                    <a:pt x="118" y="521"/>
                  </a:lnTo>
                  <a:lnTo>
                    <a:pt x="117" y="535"/>
                  </a:lnTo>
                  <a:lnTo>
                    <a:pt x="117" y="549"/>
                  </a:lnTo>
                  <a:lnTo>
                    <a:pt x="117" y="568"/>
                  </a:lnTo>
                  <a:lnTo>
                    <a:pt x="119" y="584"/>
                  </a:lnTo>
                  <a:lnTo>
                    <a:pt x="121" y="599"/>
                  </a:lnTo>
                  <a:lnTo>
                    <a:pt x="125" y="613"/>
                  </a:lnTo>
                  <a:lnTo>
                    <a:pt x="129" y="625"/>
                  </a:lnTo>
                  <a:lnTo>
                    <a:pt x="134" y="635"/>
                  </a:lnTo>
                  <a:lnTo>
                    <a:pt x="140" y="645"/>
                  </a:lnTo>
                  <a:lnTo>
                    <a:pt x="146" y="654"/>
                  </a:lnTo>
                  <a:lnTo>
                    <a:pt x="153" y="661"/>
                  </a:lnTo>
                  <a:lnTo>
                    <a:pt x="160" y="667"/>
                  </a:lnTo>
                  <a:lnTo>
                    <a:pt x="168" y="672"/>
                  </a:lnTo>
                  <a:lnTo>
                    <a:pt x="176" y="676"/>
                  </a:lnTo>
                  <a:lnTo>
                    <a:pt x="184" y="679"/>
                  </a:lnTo>
                  <a:lnTo>
                    <a:pt x="192" y="681"/>
                  </a:lnTo>
                  <a:lnTo>
                    <a:pt x="199" y="683"/>
                  </a:lnTo>
                  <a:lnTo>
                    <a:pt x="208" y="683"/>
                  </a:lnTo>
                  <a:lnTo>
                    <a:pt x="218" y="683"/>
                  </a:lnTo>
                  <a:lnTo>
                    <a:pt x="227" y="681"/>
                  </a:lnTo>
                  <a:lnTo>
                    <a:pt x="236" y="679"/>
                  </a:lnTo>
                  <a:lnTo>
                    <a:pt x="245" y="676"/>
                  </a:lnTo>
                  <a:lnTo>
                    <a:pt x="254" y="672"/>
                  </a:lnTo>
                  <a:lnTo>
                    <a:pt x="262" y="667"/>
                  </a:lnTo>
                  <a:lnTo>
                    <a:pt x="270" y="662"/>
                  </a:lnTo>
                  <a:lnTo>
                    <a:pt x="277" y="655"/>
                  </a:lnTo>
                  <a:lnTo>
                    <a:pt x="284" y="648"/>
                  </a:lnTo>
                  <a:lnTo>
                    <a:pt x="291" y="638"/>
                  </a:lnTo>
                  <a:lnTo>
                    <a:pt x="297" y="629"/>
                  </a:lnTo>
                  <a:lnTo>
                    <a:pt x="303" y="619"/>
                  </a:lnTo>
                  <a:lnTo>
                    <a:pt x="307" y="608"/>
                  </a:lnTo>
                  <a:lnTo>
                    <a:pt x="312" y="596"/>
                  </a:lnTo>
                  <a:lnTo>
                    <a:pt x="315" y="583"/>
                  </a:lnTo>
                  <a:lnTo>
                    <a:pt x="318" y="570"/>
                  </a:lnTo>
                  <a:lnTo>
                    <a:pt x="320" y="559"/>
                  </a:lnTo>
                  <a:lnTo>
                    <a:pt x="321" y="548"/>
                  </a:lnTo>
                  <a:lnTo>
                    <a:pt x="322" y="537"/>
                  </a:lnTo>
                  <a:lnTo>
                    <a:pt x="323" y="527"/>
                  </a:lnTo>
                  <a:lnTo>
                    <a:pt x="323" y="374"/>
                  </a:lnTo>
                  <a:close/>
                  <a:moveTo>
                    <a:pt x="439" y="593"/>
                  </a:moveTo>
                  <a:lnTo>
                    <a:pt x="440" y="615"/>
                  </a:lnTo>
                  <a:lnTo>
                    <a:pt x="440" y="637"/>
                  </a:lnTo>
                  <a:lnTo>
                    <a:pt x="440" y="660"/>
                  </a:lnTo>
                  <a:lnTo>
                    <a:pt x="441" y="682"/>
                  </a:lnTo>
                  <a:lnTo>
                    <a:pt x="442" y="704"/>
                  </a:lnTo>
                  <a:lnTo>
                    <a:pt x="443" y="725"/>
                  </a:lnTo>
                  <a:lnTo>
                    <a:pt x="445" y="746"/>
                  </a:lnTo>
                  <a:lnTo>
                    <a:pt x="447" y="764"/>
                  </a:lnTo>
                  <a:lnTo>
                    <a:pt x="340" y="764"/>
                  </a:lnTo>
                  <a:lnTo>
                    <a:pt x="332" y="685"/>
                  </a:lnTo>
                  <a:lnTo>
                    <a:pt x="327" y="685"/>
                  </a:lnTo>
                  <a:lnTo>
                    <a:pt x="321" y="696"/>
                  </a:lnTo>
                  <a:lnTo>
                    <a:pt x="314" y="706"/>
                  </a:lnTo>
                  <a:lnTo>
                    <a:pt x="307" y="715"/>
                  </a:lnTo>
                  <a:lnTo>
                    <a:pt x="300" y="723"/>
                  </a:lnTo>
                  <a:lnTo>
                    <a:pt x="291" y="731"/>
                  </a:lnTo>
                  <a:lnTo>
                    <a:pt x="282" y="740"/>
                  </a:lnTo>
                  <a:lnTo>
                    <a:pt x="274" y="746"/>
                  </a:lnTo>
                  <a:lnTo>
                    <a:pt x="264" y="752"/>
                  </a:lnTo>
                  <a:lnTo>
                    <a:pt x="255" y="758"/>
                  </a:lnTo>
                  <a:lnTo>
                    <a:pt x="244" y="763"/>
                  </a:lnTo>
                  <a:lnTo>
                    <a:pt x="234" y="767"/>
                  </a:lnTo>
                  <a:lnTo>
                    <a:pt x="223" y="770"/>
                  </a:lnTo>
                  <a:lnTo>
                    <a:pt x="212" y="773"/>
                  </a:lnTo>
                  <a:lnTo>
                    <a:pt x="200" y="776"/>
                  </a:lnTo>
                  <a:lnTo>
                    <a:pt x="189" y="777"/>
                  </a:lnTo>
                  <a:lnTo>
                    <a:pt x="177" y="777"/>
                  </a:lnTo>
                  <a:lnTo>
                    <a:pt x="158" y="776"/>
                  </a:lnTo>
                  <a:lnTo>
                    <a:pt x="140" y="772"/>
                  </a:lnTo>
                  <a:lnTo>
                    <a:pt x="124" y="768"/>
                  </a:lnTo>
                  <a:lnTo>
                    <a:pt x="107" y="761"/>
                  </a:lnTo>
                  <a:lnTo>
                    <a:pt x="92" y="753"/>
                  </a:lnTo>
                  <a:lnTo>
                    <a:pt x="77" y="744"/>
                  </a:lnTo>
                  <a:lnTo>
                    <a:pt x="63" y="731"/>
                  </a:lnTo>
                  <a:lnTo>
                    <a:pt x="51" y="718"/>
                  </a:lnTo>
                  <a:lnTo>
                    <a:pt x="40" y="704"/>
                  </a:lnTo>
                  <a:lnTo>
                    <a:pt x="30" y="687"/>
                  </a:lnTo>
                  <a:lnTo>
                    <a:pt x="20" y="670"/>
                  </a:lnTo>
                  <a:lnTo>
                    <a:pt x="13" y="651"/>
                  </a:lnTo>
                  <a:lnTo>
                    <a:pt x="7" y="630"/>
                  </a:lnTo>
                  <a:lnTo>
                    <a:pt x="3" y="609"/>
                  </a:lnTo>
                  <a:lnTo>
                    <a:pt x="1" y="586"/>
                  </a:lnTo>
                  <a:lnTo>
                    <a:pt x="0" y="563"/>
                  </a:lnTo>
                  <a:lnTo>
                    <a:pt x="0" y="545"/>
                  </a:lnTo>
                  <a:lnTo>
                    <a:pt x="1" y="528"/>
                  </a:lnTo>
                  <a:lnTo>
                    <a:pt x="3" y="511"/>
                  </a:lnTo>
                  <a:lnTo>
                    <a:pt x="6" y="496"/>
                  </a:lnTo>
                  <a:lnTo>
                    <a:pt x="10" y="481"/>
                  </a:lnTo>
                  <a:lnTo>
                    <a:pt x="14" y="466"/>
                  </a:lnTo>
                  <a:lnTo>
                    <a:pt x="20" y="453"/>
                  </a:lnTo>
                  <a:lnTo>
                    <a:pt x="25" y="440"/>
                  </a:lnTo>
                  <a:lnTo>
                    <a:pt x="33" y="427"/>
                  </a:lnTo>
                  <a:lnTo>
                    <a:pt x="40" y="415"/>
                  </a:lnTo>
                  <a:lnTo>
                    <a:pt x="48" y="404"/>
                  </a:lnTo>
                  <a:lnTo>
                    <a:pt x="56" y="393"/>
                  </a:lnTo>
                  <a:lnTo>
                    <a:pt x="65" y="382"/>
                  </a:lnTo>
                  <a:lnTo>
                    <a:pt x="75" y="372"/>
                  </a:lnTo>
                  <a:lnTo>
                    <a:pt x="86" y="363"/>
                  </a:lnTo>
                  <a:lnTo>
                    <a:pt x="96" y="355"/>
                  </a:lnTo>
                  <a:lnTo>
                    <a:pt x="107" y="346"/>
                  </a:lnTo>
                  <a:lnTo>
                    <a:pt x="120" y="339"/>
                  </a:lnTo>
                  <a:lnTo>
                    <a:pt x="131" y="332"/>
                  </a:lnTo>
                  <a:lnTo>
                    <a:pt x="144" y="326"/>
                  </a:lnTo>
                  <a:lnTo>
                    <a:pt x="157" y="320"/>
                  </a:lnTo>
                  <a:lnTo>
                    <a:pt x="171" y="315"/>
                  </a:lnTo>
                  <a:lnTo>
                    <a:pt x="184" y="310"/>
                  </a:lnTo>
                  <a:lnTo>
                    <a:pt x="198" y="306"/>
                  </a:lnTo>
                  <a:lnTo>
                    <a:pt x="213" y="301"/>
                  </a:lnTo>
                  <a:lnTo>
                    <a:pt x="227" y="298"/>
                  </a:lnTo>
                  <a:lnTo>
                    <a:pt x="242" y="295"/>
                  </a:lnTo>
                  <a:lnTo>
                    <a:pt x="258" y="293"/>
                  </a:lnTo>
                  <a:lnTo>
                    <a:pt x="288" y="290"/>
                  </a:lnTo>
                  <a:lnTo>
                    <a:pt x="320" y="288"/>
                  </a:lnTo>
                  <a:lnTo>
                    <a:pt x="320" y="266"/>
                  </a:lnTo>
                  <a:lnTo>
                    <a:pt x="319" y="246"/>
                  </a:lnTo>
                  <a:lnTo>
                    <a:pt x="318" y="229"/>
                  </a:lnTo>
                  <a:lnTo>
                    <a:pt x="317" y="212"/>
                  </a:lnTo>
                  <a:lnTo>
                    <a:pt x="314" y="196"/>
                  </a:lnTo>
                  <a:lnTo>
                    <a:pt x="311" y="181"/>
                  </a:lnTo>
                  <a:lnTo>
                    <a:pt x="307" y="167"/>
                  </a:lnTo>
                  <a:lnTo>
                    <a:pt x="301" y="154"/>
                  </a:lnTo>
                  <a:lnTo>
                    <a:pt x="295" y="143"/>
                  </a:lnTo>
                  <a:lnTo>
                    <a:pt x="287" y="131"/>
                  </a:lnTo>
                  <a:lnTo>
                    <a:pt x="279" y="122"/>
                  </a:lnTo>
                  <a:lnTo>
                    <a:pt x="269" y="115"/>
                  </a:lnTo>
                  <a:lnTo>
                    <a:pt x="258" y="108"/>
                  </a:lnTo>
                  <a:lnTo>
                    <a:pt x="245" y="103"/>
                  </a:lnTo>
                  <a:lnTo>
                    <a:pt x="232" y="99"/>
                  </a:lnTo>
                  <a:lnTo>
                    <a:pt x="217" y="97"/>
                  </a:lnTo>
                  <a:lnTo>
                    <a:pt x="200" y="96"/>
                  </a:lnTo>
                  <a:lnTo>
                    <a:pt x="183" y="97"/>
                  </a:lnTo>
                  <a:lnTo>
                    <a:pt x="166" y="99"/>
                  </a:lnTo>
                  <a:lnTo>
                    <a:pt x="149" y="102"/>
                  </a:lnTo>
                  <a:lnTo>
                    <a:pt x="134" y="106"/>
                  </a:lnTo>
                  <a:lnTo>
                    <a:pt x="119" y="111"/>
                  </a:lnTo>
                  <a:lnTo>
                    <a:pt x="103" y="118"/>
                  </a:lnTo>
                  <a:lnTo>
                    <a:pt x="89" y="125"/>
                  </a:lnTo>
                  <a:lnTo>
                    <a:pt x="76" y="134"/>
                  </a:lnTo>
                  <a:lnTo>
                    <a:pt x="49" y="51"/>
                  </a:lnTo>
                  <a:lnTo>
                    <a:pt x="63" y="41"/>
                  </a:lnTo>
                  <a:lnTo>
                    <a:pt x="80" y="33"/>
                  </a:lnTo>
                  <a:lnTo>
                    <a:pt x="99" y="25"/>
                  </a:lnTo>
                  <a:lnTo>
                    <a:pt x="122" y="17"/>
                  </a:lnTo>
                  <a:lnTo>
                    <a:pt x="145" y="11"/>
                  </a:lnTo>
                  <a:lnTo>
                    <a:pt x="171" y="5"/>
                  </a:lnTo>
                  <a:lnTo>
                    <a:pt x="184" y="3"/>
                  </a:lnTo>
                  <a:lnTo>
                    <a:pt x="197" y="2"/>
                  </a:lnTo>
                  <a:lnTo>
                    <a:pt x="211" y="1"/>
                  </a:lnTo>
                  <a:lnTo>
                    <a:pt x="225" y="0"/>
                  </a:lnTo>
                  <a:lnTo>
                    <a:pt x="238" y="1"/>
                  </a:lnTo>
                  <a:lnTo>
                    <a:pt x="253" y="1"/>
                  </a:lnTo>
                  <a:lnTo>
                    <a:pt x="265" y="3"/>
                  </a:lnTo>
                  <a:lnTo>
                    <a:pt x="277" y="5"/>
                  </a:lnTo>
                  <a:lnTo>
                    <a:pt x="289" y="8"/>
                  </a:lnTo>
                  <a:lnTo>
                    <a:pt x="301" y="11"/>
                  </a:lnTo>
                  <a:lnTo>
                    <a:pt x="312" y="15"/>
                  </a:lnTo>
                  <a:lnTo>
                    <a:pt x="322" y="19"/>
                  </a:lnTo>
                  <a:lnTo>
                    <a:pt x="332" y="23"/>
                  </a:lnTo>
                  <a:lnTo>
                    <a:pt x="342" y="29"/>
                  </a:lnTo>
                  <a:lnTo>
                    <a:pt x="351" y="34"/>
                  </a:lnTo>
                  <a:lnTo>
                    <a:pt x="359" y="40"/>
                  </a:lnTo>
                  <a:lnTo>
                    <a:pt x="367" y="47"/>
                  </a:lnTo>
                  <a:lnTo>
                    <a:pt x="374" y="55"/>
                  </a:lnTo>
                  <a:lnTo>
                    <a:pt x="381" y="63"/>
                  </a:lnTo>
                  <a:lnTo>
                    <a:pt x="389" y="71"/>
                  </a:lnTo>
                  <a:lnTo>
                    <a:pt x="395" y="79"/>
                  </a:lnTo>
                  <a:lnTo>
                    <a:pt x="401" y="88"/>
                  </a:lnTo>
                  <a:lnTo>
                    <a:pt x="406" y="99"/>
                  </a:lnTo>
                  <a:lnTo>
                    <a:pt x="411" y="109"/>
                  </a:lnTo>
                  <a:lnTo>
                    <a:pt x="415" y="119"/>
                  </a:lnTo>
                  <a:lnTo>
                    <a:pt x="420" y="130"/>
                  </a:lnTo>
                  <a:lnTo>
                    <a:pt x="423" y="142"/>
                  </a:lnTo>
                  <a:lnTo>
                    <a:pt x="426" y="154"/>
                  </a:lnTo>
                  <a:lnTo>
                    <a:pt x="433" y="180"/>
                  </a:lnTo>
                  <a:lnTo>
                    <a:pt x="436" y="207"/>
                  </a:lnTo>
                  <a:lnTo>
                    <a:pt x="439" y="236"/>
                  </a:lnTo>
                  <a:lnTo>
                    <a:pt x="439" y="267"/>
                  </a:lnTo>
                  <a:lnTo>
                    <a:pt x="439" y="593"/>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sp>
          <p:nvSpPr>
            <p:cNvPr id="35" name="Freeform 39"/>
            <p:cNvSpPr>
              <a:spLocks/>
            </p:cNvSpPr>
            <p:nvPr/>
          </p:nvSpPr>
          <p:spPr bwMode="auto">
            <a:xfrm>
              <a:off x="5289" y="1913"/>
              <a:ext cx="167" cy="360"/>
            </a:xfrm>
            <a:custGeom>
              <a:avLst/>
              <a:gdLst>
                <a:gd name="T0" fmla="*/ 0 w 500"/>
                <a:gd name="T1" fmla="*/ 0 h 1082"/>
                <a:gd name="T2" fmla="*/ 0 w 500"/>
                <a:gd name="T3" fmla="*/ 0 h 1082"/>
                <a:gd name="T4" fmla="*/ 0 w 500"/>
                <a:gd name="T5" fmla="*/ 0 h 1082"/>
                <a:gd name="T6" fmla="*/ 0 w 500"/>
                <a:gd name="T7" fmla="*/ 0 h 1082"/>
                <a:gd name="T8" fmla="*/ 0 w 500"/>
                <a:gd name="T9" fmla="*/ 0 h 1082"/>
                <a:gd name="T10" fmla="*/ 0 w 500"/>
                <a:gd name="T11" fmla="*/ 0 h 1082"/>
                <a:gd name="T12" fmla="*/ 0 w 500"/>
                <a:gd name="T13" fmla="*/ 0 h 1082"/>
                <a:gd name="T14" fmla="*/ 0 w 500"/>
                <a:gd name="T15" fmla="*/ 0 h 1082"/>
                <a:gd name="T16" fmla="*/ 0 w 500"/>
                <a:gd name="T17" fmla="*/ 0 h 1082"/>
                <a:gd name="T18" fmla="*/ 0 w 500"/>
                <a:gd name="T19" fmla="*/ 0 h 1082"/>
                <a:gd name="T20" fmla="*/ 0 w 500"/>
                <a:gd name="T21" fmla="*/ 0 h 1082"/>
                <a:gd name="T22" fmla="*/ 0 w 500"/>
                <a:gd name="T23" fmla="*/ 0 h 1082"/>
                <a:gd name="T24" fmla="*/ 0 w 500"/>
                <a:gd name="T25" fmla="*/ 0 h 1082"/>
                <a:gd name="T26" fmla="*/ 0 w 500"/>
                <a:gd name="T27" fmla="*/ 0 h 1082"/>
                <a:gd name="T28" fmla="*/ 0 w 500"/>
                <a:gd name="T29" fmla="*/ 0 h 1082"/>
                <a:gd name="T30" fmla="*/ 0 w 500"/>
                <a:gd name="T31" fmla="*/ 0 h 1082"/>
                <a:gd name="T32" fmla="*/ 0 w 500"/>
                <a:gd name="T33" fmla="*/ 0 h 1082"/>
                <a:gd name="T34" fmla="*/ 0 w 500"/>
                <a:gd name="T35" fmla="*/ 0 h 1082"/>
                <a:gd name="T36" fmla="*/ 0 w 500"/>
                <a:gd name="T37" fmla="*/ 0 h 1082"/>
                <a:gd name="T38" fmla="*/ 0 w 500"/>
                <a:gd name="T39" fmla="*/ 0 h 1082"/>
                <a:gd name="T40" fmla="*/ 0 w 500"/>
                <a:gd name="T41" fmla="*/ 0 h 1082"/>
                <a:gd name="T42" fmla="*/ 0 w 500"/>
                <a:gd name="T43" fmla="*/ 0 h 1082"/>
                <a:gd name="T44" fmla="*/ 0 w 500"/>
                <a:gd name="T45" fmla="*/ 0 h 1082"/>
                <a:gd name="T46" fmla="*/ 0 w 500"/>
                <a:gd name="T47" fmla="*/ 0 h 1082"/>
                <a:gd name="T48" fmla="*/ 0 w 500"/>
                <a:gd name="T49" fmla="*/ 0 h 1082"/>
                <a:gd name="T50" fmla="*/ 0 w 500"/>
                <a:gd name="T51" fmla="*/ 0 h 1082"/>
                <a:gd name="T52" fmla="*/ 0 w 500"/>
                <a:gd name="T53" fmla="*/ 0 h 1082"/>
                <a:gd name="T54" fmla="*/ 0 w 500"/>
                <a:gd name="T55" fmla="*/ 0 h 1082"/>
                <a:gd name="T56" fmla="*/ 0 w 500"/>
                <a:gd name="T57" fmla="*/ 0 h 1082"/>
                <a:gd name="T58" fmla="*/ 0 w 500"/>
                <a:gd name="T59" fmla="*/ 0 h 1082"/>
                <a:gd name="T60" fmla="*/ 0 w 500"/>
                <a:gd name="T61" fmla="*/ 0 h 1082"/>
                <a:gd name="T62" fmla="*/ 0 w 500"/>
                <a:gd name="T63" fmla="*/ 0 h 1082"/>
                <a:gd name="T64" fmla="*/ 0 w 500"/>
                <a:gd name="T65" fmla="*/ 0 h 1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0"/>
                <a:gd name="T100" fmla="*/ 0 h 1082"/>
                <a:gd name="T101" fmla="*/ 500 w 500"/>
                <a:gd name="T102" fmla="*/ 1082 h 1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0" h="1082">
                  <a:moveTo>
                    <a:pt x="126" y="0"/>
                  </a:moveTo>
                  <a:lnTo>
                    <a:pt x="227" y="432"/>
                  </a:lnTo>
                  <a:lnTo>
                    <a:pt x="231" y="453"/>
                  </a:lnTo>
                  <a:lnTo>
                    <a:pt x="235" y="475"/>
                  </a:lnTo>
                  <a:lnTo>
                    <a:pt x="239" y="494"/>
                  </a:lnTo>
                  <a:lnTo>
                    <a:pt x="242" y="514"/>
                  </a:lnTo>
                  <a:lnTo>
                    <a:pt x="246" y="533"/>
                  </a:lnTo>
                  <a:lnTo>
                    <a:pt x="250" y="552"/>
                  </a:lnTo>
                  <a:lnTo>
                    <a:pt x="253" y="569"/>
                  </a:lnTo>
                  <a:lnTo>
                    <a:pt x="258" y="587"/>
                  </a:lnTo>
                  <a:lnTo>
                    <a:pt x="261" y="587"/>
                  </a:lnTo>
                  <a:lnTo>
                    <a:pt x="268" y="553"/>
                  </a:lnTo>
                  <a:lnTo>
                    <a:pt x="275" y="515"/>
                  </a:lnTo>
                  <a:lnTo>
                    <a:pt x="283" y="475"/>
                  </a:lnTo>
                  <a:lnTo>
                    <a:pt x="291" y="434"/>
                  </a:lnTo>
                  <a:lnTo>
                    <a:pt x="382" y="0"/>
                  </a:lnTo>
                  <a:lnTo>
                    <a:pt x="500" y="0"/>
                  </a:lnTo>
                  <a:lnTo>
                    <a:pt x="377" y="483"/>
                  </a:lnTo>
                  <a:lnTo>
                    <a:pt x="360" y="554"/>
                  </a:lnTo>
                  <a:lnTo>
                    <a:pt x="340" y="622"/>
                  </a:lnTo>
                  <a:lnTo>
                    <a:pt x="331" y="656"/>
                  </a:lnTo>
                  <a:lnTo>
                    <a:pt x="321" y="689"/>
                  </a:lnTo>
                  <a:lnTo>
                    <a:pt x="310" y="722"/>
                  </a:lnTo>
                  <a:lnTo>
                    <a:pt x="299" y="753"/>
                  </a:lnTo>
                  <a:lnTo>
                    <a:pt x="288" y="784"/>
                  </a:lnTo>
                  <a:lnTo>
                    <a:pt x="276" y="814"/>
                  </a:lnTo>
                  <a:lnTo>
                    <a:pt x="264" y="842"/>
                  </a:lnTo>
                  <a:lnTo>
                    <a:pt x="250" y="871"/>
                  </a:lnTo>
                  <a:lnTo>
                    <a:pt x="236" y="897"/>
                  </a:lnTo>
                  <a:lnTo>
                    <a:pt x="222" y="922"/>
                  </a:lnTo>
                  <a:lnTo>
                    <a:pt x="206" y="946"/>
                  </a:lnTo>
                  <a:lnTo>
                    <a:pt x="191" y="968"/>
                  </a:lnTo>
                  <a:lnTo>
                    <a:pt x="171" y="992"/>
                  </a:lnTo>
                  <a:lnTo>
                    <a:pt x="151" y="1012"/>
                  </a:lnTo>
                  <a:lnTo>
                    <a:pt x="132" y="1031"/>
                  </a:lnTo>
                  <a:lnTo>
                    <a:pt x="113" y="1045"/>
                  </a:lnTo>
                  <a:lnTo>
                    <a:pt x="96" y="1058"/>
                  </a:lnTo>
                  <a:lnTo>
                    <a:pt x="81" y="1069"/>
                  </a:lnTo>
                  <a:lnTo>
                    <a:pt x="67" y="1076"/>
                  </a:lnTo>
                  <a:lnTo>
                    <a:pt x="56" y="1082"/>
                  </a:lnTo>
                  <a:lnTo>
                    <a:pt x="11" y="981"/>
                  </a:lnTo>
                  <a:lnTo>
                    <a:pt x="24" y="972"/>
                  </a:lnTo>
                  <a:lnTo>
                    <a:pt x="38" y="963"/>
                  </a:lnTo>
                  <a:lnTo>
                    <a:pt x="51" y="953"/>
                  </a:lnTo>
                  <a:lnTo>
                    <a:pt x="65" y="942"/>
                  </a:lnTo>
                  <a:lnTo>
                    <a:pt x="79" y="929"/>
                  </a:lnTo>
                  <a:lnTo>
                    <a:pt x="92" y="916"/>
                  </a:lnTo>
                  <a:lnTo>
                    <a:pt x="105" y="902"/>
                  </a:lnTo>
                  <a:lnTo>
                    <a:pt x="117" y="886"/>
                  </a:lnTo>
                  <a:lnTo>
                    <a:pt x="129" y="870"/>
                  </a:lnTo>
                  <a:lnTo>
                    <a:pt x="140" y="855"/>
                  </a:lnTo>
                  <a:lnTo>
                    <a:pt x="149" y="837"/>
                  </a:lnTo>
                  <a:lnTo>
                    <a:pt x="158" y="821"/>
                  </a:lnTo>
                  <a:lnTo>
                    <a:pt x="167" y="804"/>
                  </a:lnTo>
                  <a:lnTo>
                    <a:pt x="174" y="788"/>
                  </a:lnTo>
                  <a:lnTo>
                    <a:pt x="180" y="773"/>
                  </a:lnTo>
                  <a:lnTo>
                    <a:pt x="185" y="758"/>
                  </a:lnTo>
                  <a:lnTo>
                    <a:pt x="189" y="747"/>
                  </a:lnTo>
                  <a:lnTo>
                    <a:pt x="192" y="738"/>
                  </a:lnTo>
                  <a:lnTo>
                    <a:pt x="193" y="729"/>
                  </a:lnTo>
                  <a:lnTo>
                    <a:pt x="194" y="722"/>
                  </a:lnTo>
                  <a:lnTo>
                    <a:pt x="194" y="714"/>
                  </a:lnTo>
                  <a:lnTo>
                    <a:pt x="193" y="707"/>
                  </a:lnTo>
                  <a:lnTo>
                    <a:pt x="191" y="700"/>
                  </a:lnTo>
                  <a:lnTo>
                    <a:pt x="189" y="693"/>
                  </a:lnTo>
                  <a:lnTo>
                    <a:pt x="0" y="0"/>
                  </a:lnTo>
                  <a:lnTo>
                    <a:pt x="126" y="0"/>
                  </a:lnTo>
                  <a:close/>
                </a:path>
              </a:pathLst>
            </a:custGeom>
            <a:solidFill>
              <a:srgbClr val="302E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3308"/>
              <a:endParaRPr lang="es-ES">
                <a:solidFill>
                  <a:prstClr val="black"/>
                </a:solidFill>
                <a:latin typeface="Calibri"/>
              </a:endParaRPr>
            </a:p>
          </p:txBody>
        </p:sp>
      </p:grpSp>
      <p:sp>
        <p:nvSpPr>
          <p:cNvPr id="36"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18365325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308" indent="0">
              <a:buNone/>
              <a:defRPr sz="1800">
                <a:solidFill>
                  <a:schemeClr val="tx1">
                    <a:tint val="75000"/>
                  </a:schemeClr>
                </a:solidFill>
              </a:defRPr>
            </a:lvl2pPr>
            <a:lvl3pPr marL="906592" indent="0">
              <a:buNone/>
              <a:defRPr sz="1600">
                <a:solidFill>
                  <a:schemeClr val="tx1">
                    <a:tint val="75000"/>
                  </a:schemeClr>
                </a:solidFill>
              </a:defRPr>
            </a:lvl3pPr>
            <a:lvl4pPr marL="1359908" indent="0">
              <a:buNone/>
              <a:defRPr sz="1400">
                <a:solidFill>
                  <a:schemeClr val="tx1">
                    <a:tint val="75000"/>
                  </a:schemeClr>
                </a:solidFill>
              </a:defRPr>
            </a:lvl4pPr>
            <a:lvl5pPr marL="1813188" indent="0">
              <a:buNone/>
              <a:defRPr sz="1400">
                <a:solidFill>
                  <a:schemeClr val="tx1">
                    <a:tint val="75000"/>
                  </a:schemeClr>
                </a:solidFill>
              </a:defRPr>
            </a:lvl5pPr>
            <a:lvl6pPr marL="2266517" indent="0">
              <a:buNone/>
              <a:defRPr sz="1400">
                <a:solidFill>
                  <a:schemeClr val="tx1">
                    <a:tint val="75000"/>
                  </a:schemeClr>
                </a:solidFill>
              </a:defRPr>
            </a:lvl6pPr>
            <a:lvl7pPr marL="2719812" indent="0">
              <a:buNone/>
              <a:defRPr sz="1400">
                <a:solidFill>
                  <a:schemeClr val="tx1">
                    <a:tint val="75000"/>
                  </a:schemeClr>
                </a:solidFill>
              </a:defRPr>
            </a:lvl7pPr>
            <a:lvl8pPr marL="3173122" indent="0">
              <a:buNone/>
              <a:defRPr sz="1400">
                <a:solidFill>
                  <a:schemeClr val="tx1">
                    <a:tint val="75000"/>
                  </a:schemeClr>
                </a:solidFill>
              </a:defRPr>
            </a:lvl8pPr>
            <a:lvl9pPr marL="3626408"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87" y="6488912"/>
            <a:ext cx="359813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934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28" y="4800912"/>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28" y="612804"/>
            <a:ext cx="5486177" cy="4114354"/>
          </a:xfrm>
        </p:spPr>
        <p:txBody>
          <a:bodyPr/>
          <a:lstStyle>
            <a:lvl1pPr marL="0" indent="0">
              <a:buNone/>
              <a:defRPr sz="2200"/>
            </a:lvl1pPr>
            <a:lvl2pPr marL="318640" indent="0">
              <a:buNone/>
              <a:defRPr sz="2000"/>
            </a:lvl2pPr>
            <a:lvl3pPr marL="637270" indent="0">
              <a:buNone/>
              <a:defRPr sz="1700"/>
            </a:lvl3pPr>
            <a:lvl4pPr marL="955919" indent="0">
              <a:buNone/>
              <a:defRPr sz="1400"/>
            </a:lvl4pPr>
            <a:lvl5pPr marL="1274546" indent="0">
              <a:buNone/>
              <a:defRPr sz="1400"/>
            </a:lvl5pPr>
            <a:lvl6pPr marL="1593176" indent="0">
              <a:buNone/>
              <a:defRPr sz="1400"/>
            </a:lvl6pPr>
            <a:lvl7pPr marL="1911816" indent="0">
              <a:buNone/>
              <a:defRPr sz="1400"/>
            </a:lvl7pPr>
            <a:lvl8pPr marL="2230449" indent="0">
              <a:buNone/>
              <a:defRPr sz="1400"/>
            </a:lvl8pPr>
            <a:lvl9pPr marL="2549088"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728" y="5367864"/>
            <a:ext cx="5486177" cy="80478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CTA STAC, Nov. 2011</a:t>
            </a:r>
            <a:endParaRPr lang="en-US" dirty="0"/>
          </a:p>
        </p:txBody>
      </p:sp>
      <p:sp>
        <p:nvSpPr>
          <p:cNvPr id="6" name="Slide Number Placeholder 5"/>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269452939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8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1" y="6488912"/>
            <a:ext cx="3648529"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73542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3308" indent="0">
              <a:buNone/>
              <a:defRPr sz="2000" b="1"/>
            </a:lvl2pPr>
            <a:lvl3pPr marL="906592" indent="0">
              <a:buNone/>
              <a:defRPr sz="1800" b="1"/>
            </a:lvl3pPr>
            <a:lvl4pPr marL="1359908" indent="0">
              <a:buNone/>
              <a:defRPr sz="1600" b="1"/>
            </a:lvl4pPr>
            <a:lvl5pPr marL="1813188" indent="0">
              <a:buNone/>
              <a:defRPr sz="1600" b="1"/>
            </a:lvl5pPr>
            <a:lvl6pPr marL="2266517" indent="0">
              <a:buNone/>
              <a:defRPr sz="1600" b="1"/>
            </a:lvl6pPr>
            <a:lvl7pPr marL="2719812" indent="0">
              <a:buNone/>
              <a:defRPr sz="1600" b="1"/>
            </a:lvl7pPr>
            <a:lvl8pPr marL="3173122" indent="0">
              <a:buNone/>
              <a:defRPr sz="1600" b="1"/>
            </a:lvl8pPr>
            <a:lvl9pPr marL="362640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87" y="6488912"/>
            <a:ext cx="3517505"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8" name="Footer Placeholder 7"/>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9" name="Slide Number Placeholder 8"/>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20589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4" name="Footer Placeholder 3"/>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5" name="Slide Number Placeholder 4"/>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0508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3" name="Footer Placeholder 2"/>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4" name="Slide Number Placeholder 3"/>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4701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4"/>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88" y="1435100"/>
            <a:ext cx="3008313" cy="4691063"/>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846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308" indent="0">
              <a:buNone/>
              <a:defRPr sz="2800"/>
            </a:lvl2pPr>
            <a:lvl3pPr marL="906592" indent="0">
              <a:buNone/>
              <a:defRPr sz="2400"/>
            </a:lvl3pPr>
            <a:lvl4pPr marL="1359908" indent="0">
              <a:buNone/>
              <a:defRPr sz="2000"/>
            </a:lvl4pPr>
            <a:lvl5pPr marL="1813188" indent="0">
              <a:buNone/>
              <a:defRPr sz="2000"/>
            </a:lvl5pPr>
            <a:lvl6pPr marL="2266517" indent="0">
              <a:buNone/>
              <a:defRPr sz="2000"/>
            </a:lvl6pPr>
            <a:lvl7pPr marL="2719812" indent="0">
              <a:buNone/>
              <a:defRPr sz="2000"/>
            </a:lvl7pPr>
            <a:lvl8pPr marL="3173122" indent="0">
              <a:buNone/>
              <a:defRPr sz="2000"/>
            </a:lvl8pPr>
            <a:lvl9pPr marL="36264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308" indent="0">
              <a:buNone/>
              <a:defRPr sz="1200"/>
            </a:lvl2pPr>
            <a:lvl3pPr marL="906592" indent="0">
              <a:buNone/>
              <a:defRPr sz="1000"/>
            </a:lvl3pPr>
            <a:lvl4pPr marL="1359908" indent="0">
              <a:buNone/>
              <a:defRPr sz="900"/>
            </a:lvl4pPr>
            <a:lvl5pPr marL="1813188" indent="0">
              <a:buNone/>
              <a:defRPr sz="900"/>
            </a:lvl5pPr>
            <a:lvl6pPr marL="2266517" indent="0">
              <a:buNone/>
              <a:defRPr sz="900"/>
            </a:lvl6pPr>
            <a:lvl7pPr marL="2719812" indent="0">
              <a:buNone/>
              <a:defRPr sz="900"/>
            </a:lvl7pPr>
            <a:lvl8pPr marL="3173122" indent="0">
              <a:buNone/>
              <a:defRPr sz="900"/>
            </a:lvl8pPr>
            <a:lvl9pPr marL="3626408"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6" name="Footer Placeholder 5"/>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7" name="Slide Number Placeholder 6"/>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4685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161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1" y="6488912"/>
            <a:ext cx="2133600" cy="365125"/>
          </a:xfrm>
          <a:prstGeom prst="rect">
            <a:avLst/>
          </a:prstGeom>
        </p:spPr>
        <p:txBody>
          <a:bodyPr/>
          <a:lstStyle/>
          <a:p>
            <a:r>
              <a:rPr lang="es-ES_tradnl" dirty="0" smtClean="0">
                <a:solidFill>
                  <a:prstClr val="black"/>
                </a:solidFill>
              </a:rPr>
              <a:t>A. Moralejo, Spanish participation in  CTA </a:t>
            </a:r>
            <a:endParaRPr lang="en-US" dirty="0">
              <a:solidFill>
                <a:prstClr val="black"/>
              </a:solidFill>
            </a:endParaRPr>
          </a:p>
        </p:txBody>
      </p:sp>
      <p:sp>
        <p:nvSpPr>
          <p:cNvPr id="5" name="Footer Placeholder 4"/>
          <p:cNvSpPr>
            <a:spLocks noGrp="1"/>
          </p:cNvSpPr>
          <p:nvPr>
            <p:ph type="ftr" sz="quarter" idx="11"/>
          </p:nvPr>
        </p:nvSpPr>
        <p:spPr>
          <a:xfrm>
            <a:off x="6248401" y="6484949"/>
            <a:ext cx="2895600" cy="365125"/>
          </a:xfrm>
          <a:prstGeom prst="rect">
            <a:avLst/>
          </a:prstGeom>
        </p:spPr>
        <p:txBody>
          <a:bodyPr/>
          <a:lstStyle/>
          <a:p>
            <a:r>
              <a:rPr lang="en-US" smtClean="0">
                <a:solidFill>
                  <a:prstClr val="black"/>
                </a:solidFill>
              </a:rPr>
              <a:t>FPA Evaluation April 2014</a:t>
            </a:r>
            <a:endParaRPr lang="en-US">
              <a:solidFill>
                <a:prstClr val="black"/>
              </a:solidFill>
            </a:endParaRPr>
          </a:p>
        </p:txBody>
      </p:sp>
      <p:sp>
        <p:nvSpPr>
          <p:cNvPr id="6" name="Slide Number Placeholder 5"/>
          <p:cNvSpPr>
            <a:spLocks noGrp="1"/>
          </p:cNvSpPr>
          <p:nvPr>
            <p:ph type="sldNum" sz="quarter" idx="12"/>
          </p:nvPr>
        </p:nvSpPr>
        <p:spPr>
          <a:xfrm>
            <a:off x="3352800" y="6492878"/>
            <a:ext cx="2133600" cy="365125"/>
          </a:xfrm>
          <a:prstGeom prst="rect">
            <a:avLst/>
          </a:prstGeom>
        </p:spPr>
        <p:txBody>
          <a:bodyPr/>
          <a:lstStyle/>
          <a:p>
            <a:fld id="{324231C9-E121-1C4E-ABCF-AE35342972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4088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5381" indent="-315381">
              <a:spcBef>
                <a:spcPts val="600"/>
              </a:spcBef>
              <a:buFont typeface="Wingdings" charset="2"/>
              <a:buChar char="§"/>
              <a:tabLst>
                <a:tab pos="254510" algn="l"/>
              </a:tabLst>
              <a:defRPr sz="2400">
                <a:solidFill>
                  <a:schemeClr val="tx1"/>
                </a:solidFill>
              </a:defRPr>
            </a:lvl1pPr>
            <a:lvl2pPr marL="535152" indent="-261275">
              <a:buFont typeface="Wingdings" charset="2"/>
              <a:buChar char="§"/>
              <a:defRPr sz="2000">
                <a:solidFill>
                  <a:srgbClr val="4F81BD"/>
                </a:solidFill>
              </a:defRPr>
            </a:lvl2pPr>
            <a:lvl3pPr marL="770037" indent="-185880">
              <a:buFont typeface="Wingdings" charset="2"/>
              <a:buChar char="§"/>
              <a:defRPr sz="2500">
                <a:solidFill>
                  <a:schemeClr val="tx1"/>
                </a:solidFill>
              </a:defRPr>
            </a:lvl3pPr>
            <a:lvl4pPr marL="1079812" indent="-185880">
              <a:buFont typeface="Wingdings" charset="2"/>
              <a:buChar char="§"/>
              <a:defRPr sz="2500">
                <a:solidFill>
                  <a:schemeClr val="tx1"/>
                </a:solidFill>
              </a:defRPr>
            </a:lvl4pPr>
            <a:lvl5pPr marL="1389625" indent="-18588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smtClean="0">
                <a:solidFill>
                  <a:prstClr val="black"/>
                </a:solidFill>
                <a:latin typeface="Helvetica Neue"/>
                <a:ea typeface="ヒラギノ角ゴ ProN W3"/>
                <a:cs typeface="ヒラギノ角ゴ ProN W3"/>
              </a:rPr>
              <a:t>CTA STAC, Nov. 2011</a:t>
            </a:r>
            <a:endParaRPr lang="en-US" dirty="0">
              <a:solidFill>
                <a:prstClr val="black"/>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solidFill>
                  <a:prstClr val="black"/>
                </a:solidFill>
                <a:latin typeface="Helvetica Neue"/>
                <a:ea typeface="ヒラギノ角ゴ ProN W3"/>
                <a:cs typeface="ヒラギノ角ゴ ProN W3"/>
              </a:rPr>
              <a:pPr/>
              <a:t>‹#›</a:t>
            </a:fld>
            <a:endParaRPr lang="en-US">
              <a:solidFill>
                <a:prstClr val="black"/>
              </a:solidFill>
              <a:latin typeface="Helvetica Neue"/>
              <a:ea typeface="ヒラギノ角ゴ ProN W3"/>
              <a:cs typeface="ヒラギノ角ゴ ProN W3"/>
            </a:endParaRPr>
          </a:p>
        </p:txBody>
      </p:sp>
    </p:spTree>
    <p:extLst>
      <p:ext uri="{BB962C8B-B14F-4D97-AF65-F5344CB8AC3E}">
        <p14:creationId xmlns:p14="http://schemas.microsoft.com/office/powerpoint/2010/main" val="224670206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90"/>
            <a:ext cx="7772176" cy="1361777"/>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18640" indent="0">
              <a:buNone/>
              <a:defRPr sz="1300"/>
            </a:lvl2pPr>
            <a:lvl3pPr marL="637270" indent="0">
              <a:buNone/>
              <a:defRPr sz="1100"/>
            </a:lvl3pPr>
            <a:lvl4pPr marL="955919" indent="0">
              <a:buNone/>
              <a:defRPr sz="1000"/>
            </a:lvl4pPr>
            <a:lvl5pPr marL="1274546" indent="0">
              <a:buNone/>
              <a:defRPr sz="1000"/>
            </a:lvl5pPr>
            <a:lvl6pPr marL="1593176" indent="0">
              <a:buNone/>
              <a:defRPr sz="1000"/>
            </a:lvl6pPr>
            <a:lvl7pPr marL="1911816" indent="0">
              <a:buNone/>
              <a:defRPr sz="1000"/>
            </a:lvl7pPr>
            <a:lvl8pPr marL="2230449" indent="0">
              <a:buNone/>
              <a:defRPr sz="1000"/>
            </a:lvl8pPr>
            <a:lvl9pPr marL="2549088" indent="0">
              <a:buNone/>
              <a:defRPr sz="1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49409153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t>CTA STAC, Nov. 2011</a:t>
            </a:r>
            <a:endParaRPr lang="en-US" dirty="0"/>
          </a:p>
        </p:txBody>
      </p:sp>
      <p:sp>
        <p:nvSpPr>
          <p:cNvPr id="5" name="Slide Number Placeholder 4"/>
          <p:cNvSpPr>
            <a:spLocks noGrp="1"/>
          </p:cNvSpPr>
          <p:nvPr>
            <p:ph type="sldNum" sz="quarter" idx="11"/>
          </p:nvPr>
        </p:nvSpPr>
        <p:spPr/>
        <p:txBody>
          <a:bodyPr/>
          <a:lstStyle/>
          <a:p>
            <a:fld id="{EEFA09CC-F525-7847-8CCD-5DF4528B56E1}" type="slidenum">
              <a:rPr lang="en-US" smtClean="0"/>
              <a:t>‹#›</a:t>
            </a:fld>
            <a:endParaRPr lang="en-US"/>
          </a:p>
        </p:txBody>
      </p:sp>
    </p:spTree>
    <p:extLst>
      <p:ext uri="{BB962C8B-B14F-4D97-AF65-F5344CB8AC3E}">
        <p14:creationId xmlns:p14="http://schemas.microsoft.com/office/powerpoint/2010/main" val="359879711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83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634133"/>
            <a:ext cx="4116586" cy="461664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77599045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467"/>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643" y="1534791"/>
            <a:ext cx="4041799" cy="639589"/>
          </a:xfrm>
        </p:spPr>
        <p:txBody>
          <a:bodyPr anchor="b"/>
          <a:lstStyle>
            <a:lvl1pPr marL="0" indent="0">
              <a:buNone/>
              <a:defRPr sz="1700" b="1"/>
            </a:lvl1pPr>
            <a:lvl2pPr marL="318640" indent="0">
              <a:buNone/>
              <a:defRPr sz="1400" b="1"/>
            </a:lvl2pPr>
            <a:lvl3pPr marL="637270" indent="0">
              <a:buNone/>
              <a:defRPr sz="1300" b="1"/>
            </a:lvl3pPr>
            <a:lvl4pPr marL="955919" indent="0">
              <a:buNone/>
              <a:defRPr sz="1100" b="1"/>
            </a:lvl4pPr>
            <a:lvl5pPr marL="1274546" indent="0">
              <a:buNone/>
              <a:defRPr sz="1100" b="1"/>
            </a:lvl5pPr>
            <a:lvl6pPr marL="1593176" indent="0">
              <a:buNone/>
              <a:defRPr sz="1100" b="1"/>
            </a:lvl6pPr>
            <a:lvl7pPr marL="1911816" indent="0">
              <a:buNone/>
              <a:defRPr sz="1100" b="1"/>
            </a:lvl7pPr>
            <a:lvl8pPr marL="2230449" indent="0">
              <a:buNone/>
              <a:defRPr sz="1100" b="1"/>
            </a:lvl8pPr>
            <a:lvl9pPr marL="254908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643" y="2174467"/>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8" name="Slide Number Placeholder 7"/>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106630224"/>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4" name="Slide Number Placeholder 3"/>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744365341"/>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3" name="Slide Number Placeholder 2"/>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62034821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6" y="273476"/>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194748784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28" y="4800912"/>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728" y="612804"/>
            <a:ext cx="5486177" cy="4114354"/>
          </a:xfrm>
        </p:spPr>
        <p:txBody>
          <a:bodyPr/>
          <a:lstStyle>
            <a:lvl1pPr marL="0" indent="0">
              <a:buNone/>
              <a:defRPr sz="2200"/>
            </a:lvl1pPr>
            <a:lvl2pPr marL="318640" indent="0">
              <a:buNone/>
              <a:defRPr sz="2000"/>
            </a:lvl2pPr>
            <a:lvl3pPr marL="637270" indent="0">
              <a:buNone/>
              <a:defRPr sz="1700"/>
            </a:lvl3pPr>
            <a:lvl4pPr marL="955919" indent="0">
              <a:buNone/>
              <a:defRPr sz="1400"/>
            </a:lvl4pPr>
            <a:lvl5pPr marL="1274546" indent="0">
              <a:buNone/>
              <a:defRPr sz="1400"/>
            </a:lvl5pPr>
            <a:lvl6pPr marL="1593176" indent="0">
              <a:buNone/>
              <a:defRPr sz="1400"/>
            </a:lvl6pPr>
            <a:lvl7pPr marL="1911816" indent="0">
              <a:buNone/>
              <a:defRPr sz="1400"/>
            </a:lvl7pPr>
            <a:lvl8pPr marL="2230449" indent="0">
              <a:buNone/>
              <a:defRPr sz="1400"/>
            </a:lvl8pPr>
            <a:lvl9pPr marL="2549088" indent="0">
              <a:buNone/>
              <a:defRPr sz="14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728" y="5367864"/>
            <a:ext cx="5486177" cy="804788"/>
          </a:xfrm>
        </p:spPr>
        <p:txBody>
          <a:bodyPr/>
          <a:lstStyle>
            <a:lvl1pPr marL="0" indent="0">
              <a:buNone/>
              <a:defRPr sz="1000"/>
            </a:lvl1pPr>
            <a:lvl2pPr marL="318640" indent="0">
              <a:buNone/>
              <a:defRPr sz="800"/>
            </a:lvl2pPr>
            <a:lvl3pPr marL="637270" indent="0">
              <a:buNone/>
              <a:defRPr sz="700"/>
            </a:lvl3pPr>
            <a:lvl4pPr marL="955919" indent="0">
              <a:buNone/>
              <a:defRPr sz="600"/>
            </a:lvl4pPr>
            <a:lvl5pPr marL="1274546" indent="0">
              <a:buNone/>
              <a:defRPr sz="600"/>
            </a:lvl5pPr>
            <a:lvl6pPr marL="1593176" indent="0">
              <a:buNone/>
              <a:defRPr sz="600"/>
            </a:lvl6pPr>
            <a:lvl7pPr marL="1911816" indent="0">
              <a:buNone/>
              <a:defRPr sz="600"/>
            </a:lvl7pPr>
            <a:lvl8pPr marL="2230449" indent="0">
              <a:buNone/>
              <a:defRPr sz="600"/>
            </a:lvl8pPr>
            <a:lvl9pPr marL="2549088" indent="0">
              <a:buNone/>
              <a:defRPr sz="6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1001853"/>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146147834"/>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082" y="232265"/>
            <a:ext cx="2085082" cy="6018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836" y="232265"/>
            <a:ext cx="6148090" cy="6018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21463025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6432" y="1933496"/>
            <a:ext cx="6646233"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172865" y="3526971"/>
            <a:ext cx="5473368" cy="1590595"/>
          </a:xfrm>
        </p:spPr>
        <p:txBody>
          <a:bodyPr/>
          <a:lstStyle>
            <a:lvl1pPr marL="0" indent="0" algn="ctr">
              <a:buNone/>
              <a:defRPr>
                <a:solidFill>
                  <a:schemeClr val="tx1">
                    <a:tint val="75000"/>
                  </a:schemeClr>
                </a:solidFill>
              </a:defRPr>
            </a:lvl1pPr>
            <a:lvl2pPr marL="397448" indent="0" algn="ctr">
              <a:buNone/>
              <a:defRPr>
                <a:solidFill>
                  <a:schemeClr val="tx1">
                    <a:tint val="75000"/>
                  </a:schemeClr>
                </a:solidFill>
              </a:defRPr>
            </a:lvl2pPr>
            <a:lvl3pPr marL="794895" indent="0" algn="ctr">
              <a:buNone/>
              <a:defRPr>
                <a:solidFill>
                  <a:schemeClr val="tx1">
                    <a:tint val="75000"/>
                  </a:schemeClr>
                </a:solidFill>
              </a:defRPr>
            </a:lvl3pPr>
            <a:lvl4pPr marL="1192365" indent="0" algn="ctr">
              <a:buNone/>
              <a:defRPr>
                <a:solidFill>
                  <a:schemeClr val="tx1">
                    <a:tint val="75000"/>
                  </a:schemeClr>
                </a:solidFill>
              </a:defRPr>
            </a:lvl4pPr>
            <a:lvl5pPr marL="1589818" indent="0" algn="ctr">
              <a:buNone/>
              <a:defRPr>
                <a:solidFill>
                  <a:schemeClr val="tx1">
                    <a:tint val="75000"/>
                  </a:schemeClr>
                </a:solidFill>
              </a:defRPr>
            </a:lvl5pPr>
            <a:lvl6pPr marL="1987279" indent="0" algn="ctr">
              <a:buNone/>
              <a:defRPr>
                <a:solidFill>
                  <a:schemeClr val="tx1">
                    <a:tint val="75000"/>
                  </a:schemeClr>
                </a:solidFill>
              </a:defRPr>
            </a:lvl6pPr>
            <a:lvl7pPr marL="2384735" indent="0" algn="ctr">
              <a:buNone/>
              <a:defRPr>
                <a:solidFill>
                  <a:schemeClr val="tx1">
                    <a:tint val="75000"/>
                  </a:schemeClr>
                </a:solidFill>
              </a:defRPr>
            </a:lvl7pPr>
            <a:lvl8pPr marL="2782200" indent="0" algn="ctr">
              <a:buNone/>
              <a:defRPr>
                <a:solidFill>
                  <a:schemeClr val="tx1">
                    <a:tint val="75000"/>
                  </a:schemeClr>
                </a:solidFill>
              </a:defRPr>
            </a:lvl8pPr>
            <a:lvl9pPr marL="31796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90955" y="5768790"/>
            <a:ext cx="1824456" cy="331374"/>
          </a:xfrm>
          <a:prstGeom prst="rect">
            <a:avLst/>
          </a:prstGeom>
        </p:spPr>
        <p:txBody>
          <a:bodyPr lIns="79549" tIns="39750" rIns="79549" bIns="39750"/>
          <a:lstStyle/>
          <a:p>
            <a:fld id="{1D8BD707-D9CF-40AE-B4C6-C98DA3205C09}" type="datetimeFigureOut">
              <a:rPr lang="en-US" smtClean="0">
                <a:solidFill>
                  <a:prstClr val="black"/>
                </a:solidFill>
                <a:latin typeface="Helvetica Neue"/>
                <a:ea typeface="ヒラギノ角ゴ ProN W3"/>
                <a:cs typeface="ヒラギノ角ゴ ProN W3"/>
              </a:rPr>
              <a:pPr/>
              <a:t>22/3/15</a:t>
            </a:fld>
            <a:endParaRPr lang="en-US">
              <a:solidFill>
                <a:prstClr val="black"/>
              </a:solidFill>
              <a:latin typeface="Helvetica Neue"/>
              <a:ea typeface="ヒラギノ角ゴ ProN W3"/>
              <a:cs typeface="ヒラギノ角ゴ ProN W3"/>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Helvetica Neue"/>
              <a:ea typeface="ヒラギノ角ゴ ProN W3"/>
              <a:cs typeface="ヒラギノ角ゴ ProN W3"/>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4293794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15381" indent="-315381">
              <a:spcBef>
                <a:spcPts val="600"/>
              </a:spcBef>
              <a:buFont typeface="Wingdings" charset="2"/>
              <a:buChar char="§"/>
              <a:tabLst>
                <a:tab pos="254510" algn="l"/>
              </a:tabLst>
              <a:defRPr sz="2400">
                <a:solidFill>
                  <a:schemeClr val="tx1"/>
                </a:solidFill>
              </a:defRPr>
            </a:lvl1pPr>
            <a:lvl2pPr marL="535152" indent="-261275">
              <a:buFont typeface="Wingdings" charset="2"/>
              <a:buChar char="§"/>
              <a:defRPr sz="2000">
                <a:solidFill>
                  <a:srgbClr val="4F81BD"/>
                </a:solidFill>
              </a:defRPr>
            </a:lvl2pPr>
            <a:lvl3pPr marL="770037" indent="-185880">
              <a:buFont typeface="Wingdings" charset="2"/>
              <a:buChar char="§"/>
              <a:defRPr sz="2500">
                <a:solidFill>
                  <a:schemeClr val="tx1"/>
                </a:solidFill>
              </a:defRPr>
            </a:lvl3pPr>
            <a:lvl4pPr marL="1079812" indent="-185880">
              <a:buFont typeface="Wingdings" charset="2"/>
              <a:buChar char="§"/>
              <a:defRPr sz="2500">
                <a:solidFill>
                  <a:schemeClr val="tx1"/>
                </a:solidFill>
              </a:defRPr>
            </a:lvl4pPr>
            <a:lvl5pPr marL="1389625" indent="-185880">
              <a:buFont typeface="Wingdings" charset="2"/>
              <a:buChar char="§"/>
              <a:defRPr sz="25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solidFill>
                  <a:schemeClr val="tx1"/>
                </a:solidFill>
              </a:defRPr>
            </a:lvl1pPr>
          </a:lstStyle>
          <a:p>
            <a:r>
              <a:rPr lang="en-US" smtClean="0">
                <a:solidFill>
                  <a:prstClr val="black"/>
                </a:solidFill>
                <a:latin typeface="Helvetica Neue"/>
                <a:ea typeface="ヒラギノ角ゴ ProN W3"/>
                <a:cs typeface="ヒラギノ角ゴ ProN W3"/>
              </a:rPr>
              <a:t>CTA STAC, Nov. 2011</a:t>
            </a:r>
            <a:endParaRPr lang="en-US" dirty="0">
              <a:solidFill>
                <a:prstClr val="black"/>
              </a:solidFill>
              <a:latin typeface="Helvetica Neue"/>
              <a:ea typeface="ヒラギノ角ゴ ProN W3"/>
              <a:cs typeface="ヒラギノ角ゴ ProN W3"/>
            </a:endParaRPr>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EEFA09CC-F525-7847-8CCD-5DF4528B56E1}" type="slidenum">
              <a:rPr lang="en-US" smtClean="0">
                <a:solidFill>
                  <a:prstClr val="black"/>
                </a:solidFill>
                <a:latin typeface="Helvetica Neue"/>
                <a:ea typeface="ヒラギノ角ゴ ProN W3"/>
                <a:cs typeface="ヒラギノ角ゴ ProN W3"/>
              </a:rPr>
              <a:pPr/>
              <a:t>‹#›</a:t>
            </a:fld>
            <a:endParaRPr lang="en-US">
              <a:solidFill>
                <a:prstClr val="black"/>
              </a:solidFill>
              <a:latin typeface="Helvetica Neue"/>
              <a:ea typeface="ヒラギノ角ゴ ProN W3"/>
              <a:cs typeface="ヒラギノ角ゴ ProN W3"/>
            </a:endParaRPr>
          </a:p>
        </p:txBody>
      </p:sp>
    </p:spTree>
    <p:extLst>
      <p:ext uri="{BB962C8B-B14F-4D97-AF65-F5344CB8AC3E}">
        <p14:creationId xmlns:p14="http://schemas.microsoft.com/office/powerpoint/2010/main" val="72772478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0.xml"/><Relationship Id="rId13" Type="http://schemas.openxmlformats.org/officeDocument/2006/relationships/image" Target="../media/image1.png"/><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2.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11" Type="http://schemas.openxmlformats.org/officeDocument/2006/relationships/theme" Target="../theme/theme13.xml"/><Relationship Id="rId12" Type="http://schemas.openxmlformats.org/officeDocument/2006/relationships/image" Target="../media/image1.png"/><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theme" Target="../theme/theme14.xml"/><Relationship Id="rId14" Type="http://schemas.openxmlformats.org/officeDocument/2006/relationships/image" Target="../media/image1.png"/><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slideLayout" Target="../slideLayouts/slideLayout165.xml"/><Relationship Id="rId13" Type="http://schemas.openxmlformats.org/officeDocument/2006/relationships/theme" Target="../theme/theme15.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3" Type="http://schemas.openxmlformats.org/officeDocument/2006/relationships/image" Target="../media/image1.pn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slideLayout" Target="../slideLayouts/slideLayout211.xml"/><Relationship Id="rId13" Type="http://schemas.openxmlformats.org/officeDocument/2006/relationships/theme" Target="../theme/theme19.xml"/><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20.xml"/><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slideLayout" Target="../slideLayouts/slideLayout234.xml"/><Relationship Id="rId13" Type="http://schemas.openxmlformats.org/officeDocument/2006/relationships/theme" Target="../theme/theme21.xml"/><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slideLayout" Target="../slideLayouts/slideLayout257.xml"/><Relationship Id="rId13" Type="http://schemas.openxmlformats.org/officeDocument/2006/relationships/theme" Target="../theme/theme23.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8.xml"/><Relationship Id="rId12" Type="http://schemas.openxmlformats.org/officeDocument/2006/relationships/slideLayout" Target="../slideLayouts/slideLayout269.xml"/><Relationship Id="rId13" Type="http://schemas.openxmlformats.org/officeDocument/2006/relationships/theme" Target="../theme/theme24.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9" Type="http://schemas.openxmlformats.org/officeDocument/2006/relationships/slideLayout" Target="../slideLayouts/slideLayout266.xml"/><Relationship Id="rId10"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72.xml"/><Relationship Id="rId4" Type="http://schemas.openxmlformats.org/officeDocument/2006/relationships/theme" Target="../theme/theme25.xml"/><Relationship Id="rId1" Type="http://schemas.openxmlformats.org/officeDocument/2006/relationships/slideLayout" Target="../slideLayouts/slideLayout270.xml"/><Relationship Id="rId2"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theme" Target="../theme/theme26.xml"/><Relationship Id="rId1" Type="http://schemas.openxmlformats.org/officeDocument/2006/relationships/slideLayout" Target="../slideLayouts/slideLayout273.xml"/><Relationship Id="rId2"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7.xml"/><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8.xml"/><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theme" Target="../theme/theme29.xml"/><Relationship Id="rId1" Type="http://schemas.openxmlformats.org/officeDocument/2006/relationships/slideLayout" Target="../slideLayouts/slideLayout301.xml"/><Relationship Id="rId2"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slideLayout" Target="../slideLayouts/slideLayout307.xml"/><Relationship Id="rId3"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2"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65"/>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7"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06550"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479394"/>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3">
            <a:extLst>
              <a:ext uri="{28A0092B-C50C-407E-A947-70E740481C1C}">
                <a14:useLocalDpi xmlns:a14="http://schemas.microsoft.com/office/drawing/2010/main" val="0"/>
              </a:ext>
            </a:extLst>
          </a:blip>
          <a:srcRect b="8326"/>
          <a:stretch/>
        </p:blipFill>
        <p:spPr bwMode="auto">
          <a:xfrm>
            <a:off x="7305690"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7"/>
            <a:ext cx="2895600" cy="365125"/>
          </a:xfrm>
          <a:prstGeom prst="rect">
            <a:avLst/>
          </a:prstGeom>
        </p:spPr>
        <p:txBody>
          <a:bodyPr vert="horz" lIns="90658" tIns="45317" rIns="90658" bIns="45317" rtlCol="0" anchor="ctr"/>
          <a:lstStyle>
            <a:lvl1pPr algn="l">
              <a:defRPr sz="1200">
                <a:solidFill>
                  <a:schemeClr val="tx1">
                    <a:tint val="75000"/>
                  </a:schemeClr>
                </a:solidFill>
              </a:defRPr>
            </a:lvl1pPr>
          </a:lstStyle>
          <a:p>
            <a:r>
              <a:rPr lang="en-US" smtClean="0"/>
              <a:t>CTA STAC, Nov. 2011</a:t>
            </a:r>
            <a:endParaRPr lang="en-US" dirty="0"/>
          </a:p>
        </p:txBody>
      </p:sp>
      <p:sp>
        <p:nvSpPr>
          <p:cNvPr id="5" name="Slide Number Placeholder 4"/>
          <p:cNvSpPr>
            <a:spLocks noGrp="1"/>
          </p:cNvSpPr>
          <p:nvPr>
            <p:ph type="sldNum" sz="quarter" idx="4"/>
          </p:nvPr>
        </p:nvSpPr>
        <p:spPr>
          <a:xfrm>
            <a:off x="7010400" y="6485907"/>
            <a:ext cx="2133600" cy="365125"/>
          </a:xfrm>
          <a:prstGeom prst="rect">
            <a:avLst/>
          </a:prstGeom>
        </p:spPr>
        <p:txBody>
          <a:bodyPr vert="horz" lIns="90658" tIns="45317" rIns="90658" bIns="45317" rtlCol="0" anchor="ctr"/>
          <a:lstStyle>
            <a:lvl1pPr algn="r">
              <a:defRPr sz="1200">
                <a:solidFill>
                  <a:schemeClr val="tx1">
                    <a:tint val="75000"/>
                  </a:schemeClr>
                </a:solidFill>
              </a:defRPr>
            </a:lvl1pPr>
          </a:lstStyle>
          <a:p>
            <a:fld id="{EEFA09CC-F525-7847-8CCD-5DF4528B56E1}" type="slidenum">
              <a:rPr lang="en-US" smtClean="0"/>
              <a:t>‹#›</a:t>
            </a:fld>
            <a:endParaRPr lang="en-US"/>
          </a:p>
        </p:txBody>
      </p:sp>
    </p:spTree>
    <p:extLst>
      <p:ext uri="{BB962C8B-B14F-4D97-AF65-F5344CB8AC3E}">
        <p14:creationId xmlns:p14="http://schemas.microsoft.com/office/powerpoint/2010/main" val="23180704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864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727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5919"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454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5880" indent="-18588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0248" indent="-18588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0037"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79812"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89625"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08241"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26870"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45518"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64147"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18640" rtl="0" eaLnBrk="1" latinLnBrk="0" hangingPunct="1">
        <a:defRPr sz="1300" kern="1200">
          <a:solidFill>
            <a:schemeClr val="tx1"/>
          </a:solidFill>
          <a:latin typeface="+mn-lt"/>
          <a:ea typeface="+mn-ea"/>
          <a:cs typeface="+mn-cs"/>
        </a:defRPr>
      </a:lvl1pPr>
      <a:lvl2pPr marL="318640" algn="l" defTabSz="318640" rtl="0" eaLnBrk="1" latinLnBrk="0" hangingPunct="1">
        <a:defRPr sz="1300" kern="1200">
          <a:solidFill>
            <a:schemeClr val="tx1"/>
          </a:solidFill>
          <a:latin typeface="+mn-lt"/>
          <a:ea typeface="+mn-ea"/>
          <a:cs typeface="+mn-cs"/>
        </a:defRPr>
      </a:lvl2pPr>
      <a:lvl3pPr marL="637270" algn="l" defTabSz="318640" rtl="0" eaLnBrk="1" latinLnBrk="0" hangingPunct="1">
        <a:defRPr sz="1300" kern="1200">
          <a:solidFill>
            <a:schemeClr val="tx1"/>
          </a:solidFill>
          <a:latin typeface="+mn-lt"/>
          <a:ea typeface="+mn-ea"/>
          <a:cs typeface="+mn-cs"/>
        </a:defRPr>
      </a:lvl3pPr>
      <a:lvl4pPr marL="955919" algn="l" defTabSz="318640" rtl="0" eaLnBrk="1" latinLnBrk="0" hangingPunct="1">
        <a:defRPr sz="1300" kern="1200">
          <a:solidFill>
            <a:schemeClr val="tx1"/>
          </a:solidFill>
          <a:latin typeface="+mn-lt"/>
          <a:ea typeface="+mn-ea"/>
          <a:cs typeface="+mn-cs"/>
        </a:defRPr>
      </a:lvl4pPr>
      <a:lvl5pPr marL="1274546" algn="l" defTabSz="318640" rtl="0" eaLnBrk="1" latinLnBrk="0" hangingPunct="1">
        <a:defRPr sz="1300" kern="1200">
          <a:solidFill>
            <a:schemeClr val="tx1"/>
          </a:solidFill>
          <a:latin typeface="+mn-lt"/>
          <a:ea typeface="+mn-ea"/>
          <a:cs typeface="+mn-cs"/>
        </a:defRPr>
      </a:lvl5pPr>
      <a:lvl6pPr marL="1593176" algn="l" defTabSz="318640" rtl="0" eaLnBrk="1" latinLnBrk="0" hangingPunct="1">
        <a:defRPr sz="1300" kern="1200">
          <a:solidFill>
            <a:schemeClr val="tx1"/>
          </a:solidFill>
          <a:latin typeface="+mn-lt"/>
          <a:ea typeface="+mn-ea"/>
          <a:cs typeface="+mn-cs"/>
        </a:defRPr>
      </a:lvl6pPr>
      <a:lvl7pPr marL="1911816" algn="l" defTabSz="318640" rtl="0" eaLnBrk="1" latinLnBrk="0" hangingPunct="1">
        <a:defRPr sz="1300" kern="1200">
          <a:solidFill>
            <a:schemeClr val="tx1"/>
          </a:solidFill>
          <a:latin typeface="+mn-lt"/>
          <a:ea typeface="+mn-ea"/>
          <a:cs typeface="+mn-cs"/>
        </a:defRPr>
      </a:lvl7pPr>
      <a:lvl8pPr marL="2230449" algn="l" defTabSz="318640" rtl="0" eaLnBrk="1" latinLnBrk="0" hangingPunct="1">
        <a:defRPr sz="1300" kern="1200">
          <a:solidFill>
            <a:schemeClr val="tx1"/>
          </a:solidFill>
          <a:latin typeface="+mn-lt"/>
          <a:ea typeface="+mn-ea"/>
          <a:cs typeface="+mn-cs"/>
        </a:defRPr>
      </a:lvl8pPr>
      <a:lvl9pPr marL="2549088" algn="l" defTabSz="318640"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65"/>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7"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06550"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479394"/>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3">
            <a:extLst>
              <a:ext uri="{28A0092B-C50C-407E-A947-70E740481C1C}">
                <a14:useLocalDpi xmlns:a14="http://schemas.microsoft.com/office/drawing/2010/main" val="0"/>
              </a:ext>
            </a:extLst>
          </a:blip>
          <a:srcRect b="8326"/>
          <a:stretch/>
        </p:blipFill>
        <p:spPr bwMode="auto">
          <a:xfrm>
            <a:off x="7305690"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7"/>
            <a:ext cx="2895600" cy="365125"/>
          </a:xfrm>
          <a:prstGeom prst="rect">
            <a:avLst/>
          </a:prstGeom>
        </p:spPr>
        <p:txBody>
          <a:bodyPr vert="horz" lIns="90658" tIns="45317" rIns="90658" bIns="45317" rtlCol="0" anchor="ctr"/>
          <a:lstStyle>
            <a:lvl1pPr algn="l">
              <a:defRPr sz="1200">
                <a:solidFill>
                  <a:schemeClr val="tx1">
                    <a:tint val="75000"/>
                  </a:schemeClr>
                </a:solidFill>
              </a:defRPr>
            </a:lvl1p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4"/>
          </p:nvPr>
        </p:nvSpPr>
        <p:spPr>
          <a:xfrm>
            <a:off x="7010400" y="6485907"/>
            <a:ext cx="2133600" cy="365125"/>
          </a:xfrm>
          <a:prstGeom prst="rect">
            <a:avLst/>
          </a:prstGeom>
        </p:spPr>
        <p:txBody>
          <a:bodyPr vert="horz" lIns="90658" tIns="45317" rIns="90658" bIns="45317" rtlCol="0" anchor="ctr"/>
          <a:lstStyle>
            <a:lvl1pPr algn="r">
              <a:defRPr sz="1200">
                <a:solidFill>
                  <a:schemeClr val="tx1">
                    <a:tint val="75000"/>
                  </a:schemeClr>
                </a:solidFill>
              </a:defRPr>
            </a:lvl1p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43104518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864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727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5919"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454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5880" indent="-18588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0248" indent="-18588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0037"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79812"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89625"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08241"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26870"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45518"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64147"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18640" rtl="0" eaLnBrk="1" latinLnBrk="0" hangingPunct="1">
        <a:defRPr sz="1300" kern="1200">
          <a:solidFill>
            <a:schemeClr val="tx1"/>
          </a:solidFill>
          <a:latin typeface="+mn-lt"/>
          <a:ea typeface="+mn-ea"/>
          <a:cs typeface="+mn-cs"/>
        </a:defRPr>
      </a:lvl1pPr>
      <a:lvl2pPr marL="318640" algn="l" defTabSz="318640" rtl="0" eaLnBrk="1" latinLnBrk="0" hangingPunct="1">
        <a:defRPr sz="1300" kern="1200">
          <a:solidFill>
            <a:schemeClr val="tx1"/>
          </a:solidFill>
          <a:latin typeface="+mn-lt"/>
          <a:ea typeface="+mn-ea"/>
          <a:cs typeface="+mn-cs"/>
        </a:defRPr>
      </a:lvl2pPr>
      <a:lvl3pPr marL="637270" algn="l" defTabSz="318640" rtl="0" eaLnBrk="1" latinLnBrk="0" hangingPunct="1">
        <a:defRPr sz="1300" kern="1200">
          <a:solidFill>
            <a:schemeClr val="tx1"/>
          </a:solidFill>
          <a:latin typeface="+mn-lt"/>
          <a:ea typeface="+mn-ea"/>
          <a:cs typeface="+mn-cs"/>
        </a:defRPr>
      </a:lvl3pPr>
      <a:lvl4pPr marL="955919" algn="l" defTabSz="318640" rtl="0" eaLnBrk="1" latinLnBrk="0" hangingPunct="1">
        <a:defRPr sz="1300" kern="1200">
          <a:solidFill>
            <a:schemeClr val="tx1"/>
          </a:solidFill>
          <a:latin typeface="+mn-lt"/>
          <a:ea typeface="+mn-ea"/>
          <a:cs typeface="+mn-cs"/>
        </a:defRPr>
      </a:lvl4pPr>
      <a:lvl5pPr marL="1274546" algn="l" defTabSz="318640" rtl="0" eaLnBrk="1" latinLnBrk="0" hangingPunct="1">
        <a:defRPr sz="1300" kern="1200">
          <a:solidFill>
            <a:schemeClr val="tx1"/>
          </a:solidFill>
          <a:latin typeface="+mn-lt"/>
          <a:ea typeface="+mn-ea"/>
          <a:cs typeface="+mn-cs"/>
        </a:defRPr>
      </a:lvl5pPr>
      <a:lvl6pPr marL="1593176" algn="l" defTabSz="318640" rtl="0" eaLnBrk="1" latinLnBrk="0" hangingPunct="1">
        <a:defRPr sz="1300" kern="1200">
          <a:solidFill>
            <a:schemeClr val="tx1"/>
          </a:solidFill>
          <a:latin typeface="+mn-lt"/>
          <a:ea typeface="+mn-ea"/>
          <a:cs typeface="+mn-cs"/>
        </a:defRPr>
      </a:lvl6pPr>
      <a:lvl7pPr marL="1911816" algn="l" defTabSz="318640" rtl="0" eaLnBrk="1" latinLnBrk="0" hangingPunct="1">
        <a:defRPr sz="1300" kern="1200">
          <a:solidFill>
            <a:schemeClr val="tx1"/>
          </a:solidFill>
          <a:latin typeface="+mn-lt"/>
          <a:ea typeface="+mn-ea"/>
          <a:cs typeface="+mn-cs"/>
        </a:defRPr>
      </a:lvl7pPr>
      <a:lvl8pPr marL="2230449" algn="l" defTabSz="318640" rtl="0" eaLnBrk="1" latinLnBrk="0" hangingPunct="1">
        <a:defRPr sz="1300" kern="1200">
          <a:solidFill>
            <a:schemeClr val="tx1"/>
          </a:solidFill>
          <a:latin typeface="+mn-lt"/>
          <a:ea typeface="+mn-ea"/>
          <a:cs typeface="+mn-cs"/>
        </a:defRPr>
      </a:lvl8pPr>
      <a:lvl9pPr marL="2549088" algn="l" defTabSz="318640"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55" y="249329"/>
            <a:ext cx="7037188" cy="1037345"/>
          </a:xfrm>
          <a:prstGeom prst="rect">
            <a:avLst/>
          </a:prstGeom>
        </p:spPr>
        <p:txBody>
          <a:bodyPr vert="horz" lIns="79620" tIns="39787" rIns="79620" bIns="397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90955" y="1452361"/>
            <a:ext cx="7037188" cy="4107597"/>
          </a:xfrm>
          <a:prstGeom prst="rect">
            <a:avLst/>
          </a:prstGeom>
        </p:spPr>
        <p:txBody>
          <a:bodyPr vert="horz" lIns="79620" tIns="39787" rIns="79620" bIns="397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90955" y="5768790"/>
            <a:ext cx="1824456" cy="331374"/>
          </a:xfrm>
          <a:prstGeom prst="rect">
            <a:avLst/>
          </a:prstGeom>
        </p:spPr>
        <p:txBody>
          <a:bodyPr vert="horz" lIns="79620" tIns="39787" rIns="79620" bIns="39787" rtlCol="0" anchor="ctr"/>
          <a:lstStyle>
            <a:lvl1pPr algn="l">
              <a:defRPr sz="1100">
                <a:solidFill>
                  <a:schemeClr val="tx1">
                    <a:tint val="75000"/>
                  </a:schemeClr>
                </a:solidFill>
              </a:defRPr>
            </a:lvl1pPr>
          </a:lstStyle>
          <a:p>
            <a:pPr defTabSz="795671"/>
            <a:fld id="{1D8BD707-D9CF-40AE-B4C6-C98DA3205C09}" type="datetimeFigureOut">
              <a:rPr lang="en-US" smtClean="0">
                <a:solidFill>
                  <a:prstClr val="black">
                    <a:tint val="75000"/>
                  </a:prstClr>
                </a:solidFill>
                <a:latin typeface="Calibri"/>
              </a:rPr>
              <a:pPr defTabSz="795671"/>
              <a:t>22/3/15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671526" y="5768790"/>
            <a:ext cx="2476048" cy="331374"/>
          </a:xfrm>
          <a:prstGeom prst="rect">
            <a:avLst/>
          </a:prstGeom>
        </p:spPr>
        <p:txBody>
          <a:bodyPr vert="horz" lIns="79620" tIns="39787" rIns="79620" bIns="39787" rtlCol="0" anchor="ctr"/>
          <a:lstStyle>
            <a:lvl1pPr algn="ctr">
              <a:defRPr sz="1100">
                <a:solidFill>
                  <a:schemeClr val="tx1">
                    <a:tint val="75000"/>
                  </a:schemeClr>
                </a:solidFill>
              </a:defRPr>
            </a:lvl1pPr>
          </a:lstStyle>
          <a:p>
            <a:pPr defTabSz="795671"/>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603686" y="5768790"/>
            <a:ext cx="1824456" cy="331374"/>
          </a:xfrm>
          <a:prstGeom prst="rect">
            <a:avLst/>
          </a:prstGeom>
        </p:spPr>
        <p:txBody>
          <a:bodyPr vert="horz" lIns="79620" tIns="39787" rIns="79620" bIns="39787" rtlCol="0" anchor="ctr"/>
          <a:lstStyle>
            <a:lvl1pPr algn="r">
              <a:defRPr sz="1100">
                <a:solidFill>
                  <a:schemeClr val="tx1">
                    <a:tint val="75000"/>
                  </a:schemeClr>
                </a:solidFill>
              </a:defRPr>
            </a:lvl1pPr>
          </a:lstStyle>
          <a:p>
            <a:pPr defTabSz="795671"/>
            <a:fld id="{B6F15528-21DE-4FAA-801E-634DDDAF4B2B}" type="slidenum">
              <a:rPr lang="en-US" smtClean="0">
                <a:solidFill>
                  <a:prstClr val="black">
                    <a:tint val="75000"/>
                  </a:prstClr>
                </a:solidFill>
                <a:latin typeface="Calibri"/>
              </a:rPr>
              <a:pPr defTabSz="795671"/>
              <a:t>‹#›</a:t>
            </a:fld>
            <a:endParaRPr lang="en-US">
              <a:solidFill>
                <a:prstClr val="black">
                  <a:tint val="75000"/>
                </a:prstClr>
              </a:solidFill>
              <a:latin typeface="Calibri"/>
            </a:endParaRPr>
          </a:p>
        </p:txBody>
      </p:sp>
    </p:spTree>
    <p:extLst>
      <p:ext uri="{BB962C8B-B14F-4D97-AF65-F5344CB8AC3E}">
        <p14:creationId xmlns:p14="http://schemas.microsoft.com/office/powerpoint/2010/main" val="44295142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795671" rtl="0" eaLnBrk="1" latinLnBrk="0" hangingPunct="1">
        <a:spcBef>
          <a:spcPct val="0"/>
        </a:spcBef>
        <a:buNone/>
        <a:defRPr sz="3900" kern="1200">
          <a:solidFill>
            <a:schemeClr val="tx1"/>
          </a:solidFill>
          <a:latin typeface="+mj-lt"/>
          <a:ea typeface="+mj-ea"/>
          <a:cs typeface="+mj-cs"/>
        </a:defRPr>
      </a:lvl1pPr>
    </p:titleStyle>
    <p:bodyStyle>
      <a:lvl1pPr marL="298389" indent="-298389" algn="l" defTabSz="795671"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46476" indent="-248658" algn="l" defTabSz="795671"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994607" indent="-198917" algn="l" defTabSz="795671"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392464" indent="-198917" algn="l" defTabSz="79567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790295" indent="-198917" algn="l" defTabSz="79567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188138" indent="-198917" algn="l" defTabSz="79567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585978" indent="-198917" algn="l" defTabSz="79567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2983808" indent="-198917" algn="l" defTabSz="79567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381664" indent="-198917" algn="l" defTabSz="79567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795671" rtl="0" eaLnBrk="1" latinLnBrk="0" hangingPunct="1">
        <a:defRPr sz="1600" kern="1200">
          <a:solidFill>
            <a:schemeClr val="tx1"/>
          </a:solidFill>
          <a:latin typeface="+mn-lt"/>
          <a:ea typeface="+mn-ea"/>
          <a:cs typeface="+mn-cs"/>
        </a:defRPr>
      </a:lvl1pPr>
      <a:lvl2pPr marL="397836" algn="l" defTabSz="795671" rtl="0" eaLnBrk="1" latinLnBrk="0" hangingPunct="1">
        <a:defRPr sz="1600" kern="1200">
          <a:solidFill>
            <a:schemeClr val="tx1"/>
          </a:solidFill>
          <a:latin typeface="+mn-lt"/>
          <a:ea typeface="+mn-ea"/>
          <a:cs typeface="+mn-cs"/>
        </a:defRPr>
      </a:lvl2pPr>
      <a:lvl3pPr marL="795671" algn="l" defTabSz="795671" rtl="0" eaLnBrk="1" latinLnBrk="0" hangingPunct="1">
        <a:defRPr sz="1600" kern="1200">
          <a:solidFill>
            <a:schemeClr val="tx1"/>
          </a:solidFill>
          <a:latin typeface="+mn-lt"/>
          <a:ea typeface="+mn-ea"/>
          <a:cs typeface="+mn-cs"/>
        </a:defRPr>
      </a:lvl3pPr>
      <a:lvl4pPr marL="1193526" algn="l" defTabSz="795671" rtl="0" eaLnBrk="1" latinLnBrk="0" hangingPunct="1">
        <a:defRPr sz="1600" kern="1200">
          <a:solidFill>
            <a:schemeClr val="tx1"/>
          </a:solidFill>
          <a:latin typeface="+mn-lt"/>
          <a:ea typeface="+mn-ea"/>
          <a:cs typeface="+mn-cs"/>
        </a:defRPr>
      </a:lvl4pPr>
      <a:lvl5pPr marL="1591365" algn="l" defTabSz="795671" rtl="0" eaLnBrk="1" latinLnBrk="0" hangingPunct="1">
        <a:defRPr sz="1600" kern="1200">
          <a:solidFill>
            <a:schemeClr val="tx1"/>
          </a:solidFill>
          <a:latin typeface="+mn-lt"/>
          <a:ea typeface="+mn-ea"/>
          <a:cs typeface="+mn-cs"/>
        </a:defRPr>
      </a:lvl5pPr>
      <a:lvl6pPr marL="1989213" algn="l" defTabSz="795671" rtl="0" eaLnBrk="1" latinLnBrk="0" hangingPunct="1">
        <a:defRPr sz="1600" kern="1200">
          <a:solidFill>
            <a:schemeClr val="tx1"/>
          </a:solidFill>
          <a:latin typeface="+mn-lt"/>
          <a:ea typeface="+mn-ea"/>
          <a:cs typeface="+mn-cs"/>
        </a:defRPr>
      </a:lvl6pPr>
      <a:lvl7pPr marL="2387055" algn="l" defTabSz="795671" rtl="0" eaLnBrk="1" latinLnBrk="0" hangingPunct="1">
        <a:defRPr sz="1600" kern="1200">
          <a:solidFill>
            <a:schemeClr val="tx1"/>
          </a:solidFill>
          <a:latin typeface="+mn-lt"/>
          <a:ea typeface="+mn-ea"/>
          <a:cs typeface="+mn-cs"/>
        </a:defRPr>
      </a:lvl7pPr>
      <a:lvl8pPr marL="2784904" algn="l" defTabSz="795671" rtl="0" eaLnBrk="1" latinLnBrk="0" hangingPunct="1">
        <a:defRPr sz="1600" kern="1200">
          <a:solidFill>
            <a:schemeClr val="tx1"/>
          </a:solidFill>
          <a:latin typeface="+mn-lt"/>
          <a:ea typeface="+mn-ea"/>
          <a:cs typeface="+mn-cs"/>
        </a:defRPr>
      </a:lvl8pPr>
      <a:lvl9pPr marL="3182741" algn="l" defTabSz="795671"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55" y="249251"/>
            <a:ext cx="7037188" cy="1037345"/>
          </a:xfrm>
          <a:prstGeom prst="rect">
            <a:avLst/>
          </a:prstGeom>
        </p:spPr>
        <p:txBody>
          <a:bodyPr vert="horz" lIns="80175" tIns="40087" rIns="80175" bIns="400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90955" y="1452283"/>
            <a:ext cx="7037188" cy="4107597"/>
          </a:xfrm>
          <a:prstGeom prst="rect">
            <a:avLst/>
          </a:prstGeom>
        </p:spPr>
        <p:txBody>
          <a:bodyPr vert="horz" lIns="80175" tIns="40087" rIns="80175" bIns="400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90955" y="5768789"/>
            <a:ext cx="1824456" cy="331374"/>
          </a:xfrm>
          <a:prstGeom prst="rect">
            <a:avLst/>
          </a:prstGeom>
        </p:spPr>
        <p:txBody>
          <a:bodyPr vert="horz" lIns="80175" tIns="40087" rIns="80175" bIns="40087" rtlCol="0" anchor="ctr"/>
          <a:lstStyle>
            <a:lvl1pPr algn="l">
              <a:defRPr sz="1100">
                <a:solidFill>
                  <a:schemeClr val="tx1">
                    <a:tint val="75000"/>
                  </a:schemeClr>
                </a:solidFill>
              </a:defRPr>
            </a:lvl1pPr>
          </a:lstStyle>
          <a:p>
            <a:pPr defTabSz="801746"/>
            <a:fld id="{1D8BD707-D9CF-40AE-B4C6-C98DA3205C09}" type="datetimeFigureOut">
              <a:rPr lang="en-US" smtClean="0">
                <a:solidFill>
                  <a:prstClr val="black">
                    <a:tint val="75000"/>
                  </a:prstClr>
                </a:solidFill>
                <a:latin typeface="Calibri"/>
              </a:rPr>
              <a:pPr defTabSz="801746"/>
              <a:t>22/3/15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671525" y="5768789"/>
            <a:ext cx="2476048" cy="331374"/>
          </a:xfrm>
          <a:prstGeom prst="rect">
            <a:avLst/>
          </a:prstGeom>
        </p:spPr>
        <p:txBody>
          <a:bodyPr vert="horz" lIns="80175" tIns="40087" rIns="80175" bIns="40087" rtlCol="0" anchor="ctr"/>
          <a:lstStyle>
            <a:lvl1pPr algn="ctr">
              <a:defRPr sz="1100">
                <a:solidFill>
                  <a:schemeClr val="tx1">
                    <a:tint val="75000"/>
                  </a:schemeClr>
                </a:solidFill>
              </a:defRPr>
            </a:lvl1pPr>
          </a:lstStyle>
          <a:p>
            <a:pPr defTabSz="801746"/>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603686" y="5768789"/>
            <a:ext cx="1824456" cy="331374"/>
          </a:xfrm>
          <a:prstGeom prst="rect">
            <a:avLst/>
          </a:prstGeom>
        </p:spPr>
        <p:txBody>
          <a:bodyPr vert="horz" lIns="80175" tIns="40087" rIns="80175" bIns="40087" rtlCol="0" anchor="ctr"/>
          <a:lstStyle>
            <a:lvl1pPr algn="r">
              <a:defRPr sz="1100">
                <a:solidFill>
                  <a:schemeClr val="tx1">
                    <a:tint val="75000"/>
                  </a:schemeClr>
                </a:solidFill>
              </a:defRPr>
            </a:lvl1pPr>
          </a:lstStyle>
          <a:p>
            <a:pPr defTabSz="801746"/>
            <a:fld id="{B6F15528-21DE-4FAA-801E-634DDDAF4B2B}" type="slidenum">
              <a:rPr lang="en-US" smtClean="0">
                <a:solidFill>
                  <a:prstClr val="black">
                    <a:tint val="75000"/>
                  </a:prstClr>
                </a:solidFill>
                <a:latin typeface="Calibri"/>
              </a:rPr>
              <a:pPr defTabSz="801746"/>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67429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801746" rtl="0" eaLnBrk="1" latinLnBrk="0" hangingPunct="1">
        <a:spcBef>
          <a:spcPct val="0"/>
        </a:spcBef>
        <a:buNone/>
        <a:defRPr sz="3900" kern="1200">
          <a:solidFill>
            <a:schemeClr val="tx1"/>
          </a:solidFill>
          <a:latin typeface="+mj-lt"/>
          <a:ea typeface="+mj-ea"/>
          <a:cs typeface="+mj-cs"/>
        </a:defRPr>
      </a:lvl1pPr>
    </p:titleStyle>
    <p:bodyStyle>
      <a:lvl1pPr marL="300655" indent="-300655" algn="l" defTabSz="801746"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51419" indent="-250546" algn="l" defTabSz="801746"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02182" indent="-200436" algn="l" defTabSz="801746"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03055"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03928"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04801"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5674"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6547"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7420"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01746" rtl="0" eaLnBrk="1" latinLnBrk="0" hangingPunct="1">
        <a:defRPr sz="1600" kern="1200">
          <a:solidFill>
            <a:schemeClr val="tx1"/>
          </a:solidFill>
          <a:latin typeface="+mn-lt"/>
          <a:ea typeface="+mn-ea"/>
          <a:cs typeface="+mn-cs"/>
        </a:defRPr>
      </a:lvl1pPr>
      <a:lvl2pPr marL="400873" algn="l" defTabSz="801746" rtl="0" eaLnBrk="1" latinLnBrk="0" hangingPunct="1">
        <a:defRPr sz="1600" kern="1200">
          <a:solidFill>
            <a:schemeClr val="tx1"/>
          </a:solidFill>
          <a:latin typeface="+mn-lt"/>
          <a:ea typeface="+mn-ea"/>
          <a:cs typeface="+mn-cs"/>
        </a:defRPr>
      </a:lvl2pPr>
      <a:lvl3pPr marL="801746" algn="l" defTabSz="801746" rtl="0" eaLnBrk="1" latinLnBrk="0" hangingPunct="1">
        <a:defRPr sz="1600" kern="1200">
          <a:solidFill>
            <a:schemeClr val="tx1"/>
          </a:solidFill>
          <a:latin typeface="+mn-lt"/>
          <a:ea typeface="+mn-ea"/>
          <a:cs typeface="+mn-cs"/>
        </a:defRPr>
      </a:lvl3pPr>
      <a:lvl4pPr marL="1202619" algn="l" defTabSz="801746" rtl="0" eaLnBrk="1" latinLnBrk="0" hangingPunct="1">
        <a:defRPr sz="1600" kern="1200">
          <a:solidFill>
            <a:schemeClr val="tx1"/>
          </a:solidFill>
          <a:latin typeface="+mn-lt"/>
          <a:ea typeface="+mn-ea"/>
          <a:cs typeface="+mn-cs"/>
        </a:defRPr>
      </a:lvl4pPr>
      <a:lvl5pPr marL="1603492" algn="l" defTabSz="801746" rtl="0" eaLnBrk="1" latinLnBrk="0" hangingPunct="1">
        <a:defRPr sz="1600" kern="1200">
          <a:solidFill>
            <a:schemeClr val="tx1"/>
          </a:solidFill>
          <a:latin typeface="+mn-lt"/>
          <a:ea typeface="+mn-ea"/>
          <a:cs typeface="+mn-cs"/>
        </a:defRPr>
      </a:lvl5pPr>
      <a:lvl6pPr marL="2004365" algn="l" defTabSz="801746" rtl="0" eaLnBrk="1" latinLnBrk="0" hangingPunct="1">
        <a:defRPr sz="1600" kern="1200">
          <a:solidFill>
            <a:schemeClr val="tx1"/>
          </a:solidFill>
          <a:latin typeface="+mn-lt"/>
          <a:ea typeface="+mn-ea"/>
          <a:cs typeface="+mn-cs"/>
        </a:defRPr>
      </a:lvl6pPr>
      <a:lvl7pPr marL="2405238" algn="l" defTabSz="801746" rtl="0" eaLnBrk="1" latinLnBrk="0" hangingPunct="1">
        <a:defRPr sz="1600" kern="1200">
          <a:solidFill>
            <a:schemeClr val="tx1"/>
          </a:solidFill>
          <a:latin typeface="+mn-lt"/>
          <a:ea typeface="+mn-ea"/>
          <a:cs typeface="+mn-cs"/>
        </a:defRPr>
      </a:lvl7pPr>
      <a:lvl8pPr marL="2806111" algn="l" defTabSz="801746" rtl="0" eaLnBrk="1" latinLnBrk="0" hangingPunct="1">
        <a:defRPr sz="1600" kern="1200">
          <a:solidFill>
            <a:schemeClr val="tx1"/>
          </a:solidFill>
          <a:latin typeface="+mn-lt"/>
          <a:ea typeface="+mn-ea"/>
          <a:cs typeface="+mn-cs"/>
        </a:defRPr>
      </a:lvl8pPr>
      <a:lvl9pPr marL="3206984" algn="l" defTabSz="801746"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65"/>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7"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06550"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479394"/>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2">
            <a:extLst>
              <a:ext uri="{28A0092B-C50C-407E-A947-70E740481C1C}">
                <a14:useLocalDpi xmlns:a14="http://schemas.microsoft.com/office/drawing/2010/main" val="0"/>
              </a:ext>
            </a:extLst>
          </a:blip>
          <a:srcRect b="8326"/>
          <a:stretch/>
        </p:blipFill>
        <p:spPr bwMode="auto">
          <a:xfrm>
            <a:off x="7305690"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7"/>
            <a:ext cx="2895600" cy="365125"/>
          </a:xfrm>
          <a:prstGeom prst="rect">
            <a:avLst/>
          </a:prstGeom>
        </p:spPr>
        <p:txBody>
          <a:bodyPr vert="horz" lIns="90658" tIns="45317" rIns="90658" bIns="45317" rtlCol="0" anchor="ctr"/>
          <a:lstStyle>
            <a:lvl1pPr algn="l">
              <a:defRPr sz="1200">
                <a:solidFill>
                  <a:schemeClr val="tx1">
                    <a:tint val="75000"/>
                  </a:schemeClr>
                </a:solidFill>
              </a:defRPr>
            </a:lvl1p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4"/>
          </p:nvPr>
        </p:nvSpPr>
        <p:spPr>
          <a:xfrm>
            <a:off x="7010400" y="6485907"/>
            <a:ext cx="2133600" cy="365125"/>
          </a:xfrm>
          <a:prstGeom prst="rect">
            <a:avLst/>
          </a:prstGeom>
        </p:spPr>
        <p:txBody>
          <a:bodyPr vert="horz" lIns="90658" tIns="45317" rIns="90658" bIns="45317" rtlCol="0" anchor="ctr"/>
          <a:lstStyle>
            <a:lvl1pPr algn="r">
              <a:defRPr sz="1200">
                <a:solidFill>
                  <a:schemeClr val="tx1">
                    <a:tint val="75000"/>
                  </a:schemeClr>
                </a:solidFill>
              </a:defRPr>
            </a:lvl1p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13952457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864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727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5919"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454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5880" indent="-18588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0248" indent="-18588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0037"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79812"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89625"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08241"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26870"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45518"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64147"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18640" rtl="0" eaLnBrk="1" latinLnBrk="0" hangingPunct="1">
        <a:defRPr sz="1300" kern="1200">
          <a:solidFill>
            <a:schemeClr val="tx1"/>
          </a:solidFill>
          <a:latin typeface="+mn-lt"/>
          <a:ea typeface="+mn-ea"/>
          <a:cs typeface="+mn-cs"/>
        </a:defRPr>
      </a:lvl1pPr>
      <a:lvl2pPr marL="318640" algn="l" defTabSz="318640" rtl="0" eaLnBrk="1" latinLnBrk="0" hangingPunct="1">
        <a:defRPr sz="1300" kern="1200">
          <a:solidFill>
            <a:schemeClr val="tx1"/>
          </a:solidFill>
          <a:latin typeface="+mn-lt"/>
          <a:ea typeface="+mn-ea"/>
          <a:cs typeface="+mn-cs"/>
        </a:defRPr>
      </a:lvl2pPr>
      <a:lvl3pPr marL="637270" algn="l" defTabSz="318640" rtl="0" eaLnBrk="1" latinLnBrk="0" hangingPunct="1">
        <a:defRPr sz="1300" kern="1200">
          <a:solidFill>
            <a:schemeClr val="tx1"/>
          </a:solidFill>
          <a:latin typeface="+mn-lt"/>
          <a:ea typeface="+mn-ea"/>
          <a:cs typeface="+mn-cs"/>
        </a:defRPr>
      </a:lvl3pPr>
      <a:lvl4pPr marL="955919" algn="l" defTabSz="318640" rtl="0" eaLnBrk="1" latinLnBrk="0" hangingPunct="1">
        <a:defRPr sz="1300" kern="1200">
          <a:solidFill>
            <a:schemeClr val="tx1"/>
          </a:solidFill>
          <a:latin typeface="+mn-lt"/>
          <a:ea typeface="+mn-ea"/>
          <a:cs typeface="+mn-cs"/>
        </a:defRPr>
      </a:lvl4pPr>
      <a:lvl5pPr marL="1274546" algn="l" defTabSz="318640" rtl="0" eaLnBrk="1" latinLnBrk="0" hangingPunct="1">
        <a:defRPr sz="1300" kern="1200">
          <a:solidFill>
            <a:schemeClr val="tx1"/>
          </a:solidFill>
          <a:latin typeface="+mn-lt"/>
          <a:ea typeface="+mn-ea"/>
          <a:cs typeface="+mn-cs"/>
        </a:defRPr>
      </a:lvl5pPr>
      <a:lvl6pPr marL="1593176" algn="l" defTabSz="318640" rtl="0" eaLnBrk="1" latinLnBrk="0" hangingPunct="1">
        <a:defRPr sz="1300" kern="1200">
          <a:solidFill>
            <a:schemeClr val="tx1"/>
          </a:solidFill>
          <a:latin typeface="+mn-lt"/>
          <a:ea typeface="+mn-ea"/>
          <a:cs typeface="+mn-cs"/>
        </a:defRPr>
      </a:lvl6pPr>
      <a:lvl7pPr marL="1911816" algn="l" defTabSz="318640" rtl="0" eaLnBrk="1" latinLnBrk="0" hangingPunct="1">
        <a:defRPr sz="1300" kern="1200">
          <a:solidFill>
            <a:schemeClr val="tx1"/>
          </a:solidFill>
          <a:latin typeface="+mn-lt"/>
          <a:ea typeface="+mn-ea"/>
          <a:cs typeface="+mn-cs"/>
        </a:defRPr>
      </a:lvl7pPr>
      <a:lvl8pPr marL="2230449" algn="l" defTabSz="318640" rtl="0" eaLnBrk="1" latinLnBrk="0" hangingPunct="1">
        <a:defRPr sz="1300" kern="1200">
          <a:solidFill>
            <a:schemeClr val="tx1"/>
          </a:solidFill>
          <a:latin typeface="+mn-lt"/>
          <a:ea typeface="+mn-ea"/>
          <a:cs typeface="+mn-cs"/>
        </a:defRPr>
      </a:lvl8pPr>
      <a:lvl9pPr marL="2549088" algn="l" defTabSz="318640"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177"/>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7" tIns="35707" rIns="35707" bIns="35707"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4"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14353"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504652"/>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7" tIns="35707" rIns="35707" bIns="35707"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4">
            <a:extLst>
              <a:ext uri="{28A0092B-C50C-407E-A947-70E740481C1C}">
                <a14:useLocalDpi xmlns:a14="http://schemas.microsoft.com/office/drawing/2010/main" val="0"/>
              </a:ext>
            </a:extLst>
          </a:blip>
          <a:srcRect b="8326"/>
          <a:stretch/>
        </p:blipFill>
        <p:spPr bwMode="auto">
          <a:xfrm>
            <a:off x="7305602"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3"/>
          </p:nvPr>
        </p:nvSpPr>
        <p:spPr>
          <a:xfrm>
            <a:off x="3124276" y="6356822"/>
            <a:ext cx="2895451" cy="365001"/>
          </a:xfrm>
          <a:prstGeom prst="rect">
            <a:avLst/>
          </a:prstGeom>
        </p:spPr>
        <p:txBody>
          <a:bodyPr vert="horz" lIns="64288" tIns="32144" rIns="64288" bIns="32144" rtlCol="0" anchor="ctr"/>
          <a:lstStyle>
            <a:lvl1pPr algn="ctr">
              <a:defRPr sz="800">
                <a:solidFill>
                  <a:schemeClr val="tx1">
                    <a:tint val="75000"/>
                  </a:schemeClr>
                </a:solidFill>
              </a:defRPr>
            </a:lvl1pPr>
          </a:lstStyle>
          <a:p>
            <a:pPr defTabSz="914353" fontAlgn="base">
              <a:spcBef>
                <a:spcPct val="0"/>
              </a:spcBef>
              <a:spcAft>
                <a:spcPct val="0"/>
              </a:spcAft>
            </a:pPr>
            <a:endParaRPr lang="en-US" dirty="0">
              <a:solidFill>
                <a:srgbClr val="000000">
                  <a:tint val="75000"/>
                </a:srgbClr>
              </a:solidFill>
              <a:latin typeface="Helvetica Neue Light" charset="0"/>
              <a:ea typeface="ヒラギノ角ゴ ProN W3" charset="0"/>
              <a:cs typeface="ヒラギノ角ゴ ProN W3" charset="0"/>
              <a:sym typeface="Helvetica Neue Light" charset="0"/>
            </a:endParaRPr>
          </a:p>
        </p:txBody>
      </p:sp>
    </p:spTree>
    <p:extLst>
      <p:ext uri="{BB962C8B-B14F-4D97-AF65-F5344CB8AC3E}">
        <p14:creationId xmlns:p14="http://schemas.microsoft.com/office/powerpoint/2010/main" val="332429914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21374"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4275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64124"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8550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7470" indent="-187470" algn="l" rtl="0" eaLnBrk="0" fontAlgn="base" hangingPunct="0">
        <a:spcBef>
          <a:spcPts val="600"/>
        </a:spcBef>
        <a:spcAft>
          <a:spcPct val="0"/>
        </a:spcAft>
        <a:buClr>
          <a:srgbClr val="606060"/>
        </a:buClr>
        <a:buSzPct val="100000"/>
        <a:buFont typeface="Helvetica Neue" charset="0"/>
        <a:buChar char="•"/>
        <a:defRPr sz="2000">
          <a:solidFill>
            <a:srgbClr val="606060"/>
          </a:solidFill>
          <a:latin typeface="+mn-lt"/>
          <a:ea typeface="+mn-ea"/>
          <a:cs typeface="+mn-cs"/>
          <a:sym typeface="Helvetica Neue" charset="0"/>
        </a:defRPr>
      </a:lvl1pPr>
      <a:lvl2pPr marL="464208"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2pPr>
      <a:lvl3pPr marL="776656"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89105"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401553" indent="-18747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22928"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44304"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65678"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87053" indent="-18747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Tx/>
              <a:buFontTx/>
              <a:buNone/>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a:solidFill>
                  <a:srgbClr val="000000"/>
                </a:solidFill>
              </a:defRPr>
            </a:lvl1pPr>
          </a:lstStyle>
          <a:p>
            <a:pPr defTabSz="457200" fontAlgn="base">
              <a:spcBef>
                <a:spcPct val="0"/>
              </a:spcBef>
              <a:spcAft>
                <a:spcPct val="0"/>
              </a:spcAft>
              <a:buSzPct val="100000"/>
            </a:pPr>
            <a:fld id="{FBE4A894-0CDD-0A47-9536-D20BBF984D6F}" type="slidenum">
              <a:rPr lang="en-US" sz="2400">
                <a:latin typeface="Arial" charset="0"/>
                <a:ea typeface="ＭＳ Ｐゴシック" charset="0"/>
                <a:cs typeface="ＭＳ Ｐゴシック" charset="0"/>
              </a:rPr>
              <a:pPr defTabSz="457200" fontAlgn="base">
                <a:spcBef>
                  <a:spcPct val="0"/>
                </a:spcBef>
                <a:spcAft>
                  <a:spcPct val="0"/>
                </a:spcAft>
                <a:buSzPct val="100000"/>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91554391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Tx/>
              <a:buFontTx/>
              <a:buNone/>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a:solidFill>
                  <a:srgbClr val="000000"/>
                </a:solidFill>
              </a:defRPr>
            </a:lvl1pPr>
          </a:lstStyle>
          <a:p>
            <a:pPr defTabSz="457200" fontAlgn="base">
              <a:spcBef>
                <a:spcPct val="0"/>
              </a:spcBef>
              <a:spcAft>
                <a:spcPct val="0"/>
              </a:spcAft>
              <a:buSzPct val="100000"/>
            </a:pPr>
            <a:fld id="{FBE4A894-0CDD-0A47-9536-D20BBF984D6F}" type="slidenum">
              <a:rPr lang="en-US" sz="2400">
                <a:latin typeface="Arial" charset="0"/>
                <a:ea typeface="ＭＳ Ｐゴシック" charset="0"/>
                <a:cs typeface="ＭＳ Ｐゴシック" charset="0"/>
              </a:rPr>
              <a:pPr defTabSz="457200" fontAlgn="base">
                <a:spcBef>
                  <a:spcPct val="0"/>
                </a:spcBef>
                <a:spcAft>
                  <a:spcPct val="0"/>
                </a:spcAft>
                <a:buSzPct val="100000"/>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55126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65"/>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7"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06550"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479394"/>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3">
            <a:extLst>
              <a:ext uri="{28A0092B-C50C-407E-A947-70E740481C1C}">
                <a14:useLocalDpi xmlns:a14="http://schemas.microsoft.com/office/drawing/2010/main" val="0"/>
              </a:ext>
            </a:extLst>
          </a:blip>
          <a:srcRect b="8326"/>
          <a:stretch/>
        </p:blipFill>
        <p:spPr bwMode="auto">
          <a:xfrm>
            <a:off x="7305690"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7"/>
            <a:ext cx="2895600" cy="365125"/>
          </a:xfrm>
          <a:prstGeom prst="rect">
            <a:avLst/>
          </a:prstGeom>
        </p:spPr>
        <p:txBody>
          <a:bodyPr vert="horz" lIns="90658" tIns="45317" rIns="90658" bIns="45317" rtlCol="0" anchor="ctr"/>
          <a:lstStyle>
            <a:lvl1pPr algn="l">
              <a:defRPr sz="1200">
                <a:solidFill>
                  <a:schemeClr val="tx1">
                    <a:tint val="75000"/>
                  </a:schemeClr>
                </a:solidFill>
              </a:defRPr>
            </a:lvl1p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4"/>
          </p:nvPr>
        </p:nvSpPr>
        <p:spPr>
          <a:xfrm>
            <a:off x="7010400" y="6485907"/>
            <a:ext cx="2133600" cy="365125"/>
          </a:xfrm>
          <a:prstGeom prst="rect">
            <a:avLst/>
          </a:prstGeom>
        </p:spPr>
        <p:txBody>
          <a:bodyPr vert="horz" lIns="90658" tIns="45317" rIns="90658" bIns="45317" rtlCol="0" anchor="ctr"/>
          <a:lstStyle>
            <a:lvl1pPr algn="r">
              <a:defRPr sz="1200">
                <a:solidFill>
                  <a:schemeClr val="tx1">
                    <a:tint val="75000"/>
                  </a:schemeClr>
                </a:solidFill>
              </a:defRPr>
            </a:lvl1p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250819130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864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727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5919"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454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5880" indent="-18588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0248" indent="-18588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0037"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79812"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89625"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08241"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26870"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45518"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64147"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18640" rtl="0" eaLnBrk="1" latinLnBrk="0" hangingPunct="1">
        <a:defRPr sz="1300" kern="1200">
          <a:solidFill>
            <a:schemeClr val="tx1"/>
          </a:solidFill>
          <a:latin typeface="+mn-lt"/>
          <a:ea typeface="+mn-ea"/>
          <a:cs typeface="+mn-cs"/>
        </a:defRPr>
      </a:lvl1pPr>
      <a:lvl2pPr marL="318640" algn="l" defTabSz="318640" rtl="0" eaLnBrk="1" latinLnBrk="0" hangingPunct="1">
        <a:defRPr sz="1300" kern="1200">
          <a:solidFill>
            <a:schemeClr val="tx1"/>
          </a:solidFill>
          <a:latin typeface="+mn-lt"/>
          <a:ea typeface="+mn-ea"/>
          <a:cs typeface="+mn-cs"/>
        </a:defRPr>
      </a:lvl2pPr>
      <a:lvl3pPr marL="637270" algn="l" defTabSz="318640" rtl="0" eaLnBrk="1" latinLnBrk="0" hangingPunct="1">
        <a:defRPr sz="1300" kern="1200">
          <a:solidFill>
            <a:schemeClr val="tx1"/>
          </a:solidFill>
          <a:latin typeface="+mn-lt"/>
          <a:ea typeface="+mn-ea"/>
          <a:cs typeface="+mn-cs"/>
        </a:defRPr>
      </a:lvl3pPr>
      <a:lvl4pPr marL="955919" algn="l" defTabSz="318640" rtl="0" eaLnBrk="1" latinLnBrk="0" hangingPunct="1">
        <a:defRPr sz="1300" kern="1200">
          <a:solidFill>
            <a:schemeClr val="tx1"/>
          </a:solidFill>
          <a:latin typeface="+mn-lt"/>
          <a:ea typeface="+mn-ea"/>
          <a:cs typeface="+mn-cs"/>
        </a:defRPr>
      </a:lvl4pPr>
      <a:lvl5pPr marL="1274546" algn="l" defTabSz="318640" rtl="0" eaLnBrk="1" latinLnBrk="0" hangingPunct="1">
        <a:defRPr sz="1300" kern="1200">
          <a:solidFill>
            <a:schemeClr val="tx1"/>
          </a:solidFill>
          <a:latin typeface="+mn-lt"/>
          <a:ea typeface="+mn-ea"/>
          <a:cs typeface="+mn-cs"/>
        </a:defRPr>
      </a:lvl5pPr>
      <a:lvl6pPr marL="1593176" algn="l" defTabSz="318640" rtl="0" eaLnBrk="1" latinLnBrk="0" hangingPunct="1">
        <a:defRPr sz="1300" kern="1200">
          <a:solidFill>
            <a:schemeClr val="tx1"/>
          </a:solidFill>
          <a:latin typeface="+mn-lt"/>
          <a:ea typeface="+mn-ea"/>
          <a:cs typeface="+mn-cs"/>
        </a:defRPr>
      </a:lvl6pPr>
      <a:lvl7pPr marL="1911816" algn="l" defTabSz="318640" rtl="0" eaLnBrk="1" latinLnBrk="0" hangingPunct="1">
        <a:defRPr sz="1300" kern="1200">
          <a:solidFill>
            <a:schemeClr val="tx1"/>
          </a:solidFill>
          <a:latin typeface="+mn-lt"/>
          <a:ea typeface="+mn-ea"/>
          <a:cs typeface="+mn-cs"/>
        </a:defRPr>
      </a:lvl7pPr>
      <a:lvl8pPr marL="2230449" algn="l" defTabSz="318640" rtl="0" eaLnBrk="1" latinLnBrk="0" hangingPunct="1">
        <a:defRPr sz="1300" kern="1200">
          <a:solidFill>
            <a:schemeClr val="tx1"/>
          </a:solidFill>
          <a:latin typeface="+mn-lt"/>
          <a:ea typeface="+mn-ea"/>
          <a:cs typeface="+mn-cs"/>
        </a:defRPr>
      </a:lvl8pPr>
      <a:lvl9pPr marL="2549088" algn="l" defTabSz="318640"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55" y="249264"/>
            <a:ext cx="7037188" cy="1037345"/>
          </a:xfrm>
          <a:prstGeom prst="rect">
            <a:avLst/>
          </a:prstGeom>
        </p:spPr>
        <p:txBody>
          <a:bodyPr vert="horz" lIns="80083" tIns="40036" rIns="80083" bIns="4003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90955" y="1452296"/>
            <a:ext cx="7037188" cy="4107597"/>
          </a:xfrm>
          <a:prstGeom prst="rect">
            <a:avLst/>
          </a:prstGeom>
        </p:spPr>
        <p:txBody>
          <a:bodyPr vert="horz" lIns="80083" tIns="40036" rIns="80083" bIns="4003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90955" y="5768790"/>
            <a:ext cx="1824456" cy="331374"/>
          </a:xfrm>
          <a:prstGeom prst="rect">
            <a:avLst/>
          </a:prstGeom>
        </p:spPr>
        <p:txBody>
          <a:bodyPr vert="horz" lIns="80083" tIns="40036" rIns="80083" bIns="40036" rtlCol="0" anchor="ctr"/>
          <a:lstStyle>
            <a:lvl1pPr algn="l">
              <a:defRPr sz="1100">
                <a:solidFill>
                  <a:schemeClr val="tx1">
                    <a:tint val="75000"/>
                  </a:schemeClr>
                </a:solidFill>
              </a:defRPr>
            </a:lvl1pPr>
          </a:lstStyle>
          <a:p>
            <a:pPr defTabSz="800732"/>
            <a:fld id="{1D8BD707-D9CF-40AE-B4C6-C98DA3205C09}" type="datetimeFigureOut">
              <a:rPr lang="en-US" smtClean="0">
                <a:solidFill>
                  <a:prstClr val="black">
                    <a:tint val="75000"/>
                  </a:prstClr>
                </a:solidFill>
                <a:latin typeface="Calibri"/>
              </a:rPr>
              <a:pPr defTabSz="800732"/>
              <a:t>22/3/15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671526" y="5768790"/>
            <a:ext cx="2476048" cy="331374"/>
          </a:xfrm>
          <a:prstGeom prst="rect">
            <a:avLst/>
          </a:prstGeom>
        </p:spPr>
        <p:txBody>
          <a:bodyPr vert="horz" lIns="80083" tIns="40036" rIns="80083" bIns="40036" rtlCol="0" anchor="ctr"/>
          <a:lstStyle>
            <a:lvl1pPr algn="ctr">
              <a:defRPr sz="1100">
                <a:solidFill>
                  <a:schemeClr val="tx1">
                    <a:tint val="75000"/>
                  </a:schemeClr>
                </a:solidFill>
              </a:defRPr>
            </a:lvl1pPr>
          </a:lstStyle>
          <a:p>
            <a:pPr defTabSz="800732"/>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603686" y="5768790"/>
            <a:ext cx="1824456" cy="331374"/>
          </a:xfrm>
          <a:prstGeom prst="rect">
            <a:avLst/>
          </a:prstGeom>
        </p:spPr>
        <p:txBody>
          <a:bodyPr vert="horz" lIns="80083" tIns="40036" rIns="80083" bIns="40036" rtlCol="0" anchor="ctr"/>
          <a:lstStyle>
            <a:lvl1pPr algn="r">
              <a:defRPr sz="1100">
                <a:solidFill>
                  <a:schemeClr val="tx1">
                    <a:tint val="75000"/>
                  </a:schemeClr>
                </a:solidFill>
              </a:defRPr>
            </a:lvl1pPr>
          </a:lstStyle>
          <a:p>
            <a:pPr defTabSz="800732"/>
            <a:fld id="{B6F15528-21DE-4FAA-801E-634DDDAF4B2B}" type="slidenum">
              <a:rPr lang="en-US" smtClean="0">
                <a:solidFill>
                  <a:prstClr val="black">
                    <a:tint val="75000"/>
                  </a:prstClr>
                </a:solidFill>
                <a:latin typeface="Calibri"/>
              </a:rPr>
              <a:pPr defTabSz="800732"/>
              <a:t>‹#›</a:t>
            </a:fld>
            <a:endParaRPr lang="en-US">
              <a:solidFill>
                <a:prstClr val="black">
                  <a:tint val="75000"/>
                </a:prstClr>
              </a:solidFill>
              <a:latin typeface="Calibri"/>
            </a:endParaRPr>
          </a:p>
        </p:txBody>
      </p:sp>
    </p:spTree>
    <p:extLst>
      <p:ext uri="{BB962C8B-B14F-4D97-AF65-F5344CB8AC3E}">
        <p14:creationId xmlns:p14="http://schemas.microsoft.com/office/powerpoint/2010/main" val="231446458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800732" rtl="0" eaLnBrk="1" latinLnBrk="0" hangingPunct="1">
        <a:spcBef>
          <a:spcPct val="0"/>
        </a:spcBef>
        <a:buNone/>
        <a:defRPr sz="3900" kern="1200">
          <a:solidFill>
            <a:schemeClr val="tx1"/>
          </a:solidFill>
          <a:latin typeface="+mj-lt"/>
          <a:ea typeface="+mj-ea"/>
          <a:cs typeface="+mj-cs"/>
        </a:defRPr>
      </a:lvl1pPr>
    </p:titleStyle>
    <p:bodyStyle>
      <a:lvl1pPr marL="300277" indent="-300277" algn="l" defTabSz="80073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50587" indent="-250231" algn="l" defTabSz="80073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00916" indent="-200182" algn="l" defTabSz="80073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01285" indent="-200182" algn="l" defTabSz="80073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01649" indent="-200182" algn="l" defTabSz="80073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02017" indent="-200182" algn="l" defTabSz="80073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2381" indent="-200182" algn="l" defTabSz="80073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2749" indent="-200182" algn="l" defTabSz="80073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3115" indent="-200182" algn="l" defTabSz="80073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00732" rtl="0" eaLnBrk="1" latinLnBrk="0" hangingPunct="1">
        <a:defRPr sz="1600" kern="1200">
          <a:solidFill>
            <a:schemeClr val="tx1"/>
          </a:solidFill>
          <a:latin typeface="+mn-lt"/>
          <a:ea typeface="+mn-ea"/>
          <a:cs typeface="+mn-cs"/>
        </a:defRPr>
      </a:lvl1pPr>
      <a:lvl2pPr marL="400366" algn="l" defTabSz="800732" rtl="0" eaLnBrk="1" latinLnBrk="0" hangingPunct="1">
        <a:defRPr sz="1600" kern="1200">
          <a:solidFill>
            <a:schemeClr val="tx1"/>
          </a:solidFill>
          <a:latin typeface="+mn-lt"/>
          <a:ea typeface="+mn-ea"/>
          <a:cs typeface="+mn-cs"/>
        </a:defRPr>
      </a:lvl2pPr>
      <a:lvl3pPr marL="800732" algn="l" defTabSz="800732" rtl="0" eaLnBrk="1" latinLnBrk="0" hangingPunct="1">
        <a:defRPr sz="1600" kern="1200">
          <a:solidFill>
            <a:schemeClr val="tx1"/>
          </a:solidFill>
          <a:latin typeface="+mn-lt"/>
          <a:ea typeface="+mn-ea"/>
          <a:cs typeface="+mn-cs"/>
        </a:defRPr>
      </a:lvl3pPr>
      <a:lvl4pPr marL="1201099" algn="l" defTabSz="800732" rtl="0" eaLnBrk="1" latinLnBrk="0" hangingPunct="1">
        <a:defRPr sz="1600" kern="1200">
          <a:solidFill>
            <a:schemeClr val="tx1"/>
          </a:solidFill>
          <a:latin typeface="+mn-lt"/>
          <a:ea typeface="+mn-ea"/>
          <a:cs typeface="+mn-cs"/>
        </a:defRPr>
      </a:lvl4pPr>
      <a:lvl5pPr marL="1601464" algn="l" defTabSz="800732" rtl="0" eaLnBrk="1" latinLnBrk="0" hangingPunct="1">
        <a:defRPr sz="1600" kern="1200">
          <a:solidFill>
            <a:schemeClr val="tx1"/>
          </a:solidFill>
          <a:latin typeface="+mn-lt"/>
          <a:ea typeface="+mn-ea"/>
          <a:cs typeface="+mn-cs"/>
        </a:defRPr>
      </a:lvl5pPr>
      <a:lvl6pPr marL="2001830" algn="l" defTabSz="800732" rtl="0" eaLnBrk="1" latinLnBrk="0" hangingPunct="1">
        <a:defRPr sz="1600" kern="1200">
          <a:solidFill>
            <a:schemeClr val="tx1"/>
          </a:solidFill>
          <a:latin typeface="+mn-lt"/>
          <a:ea typeface="+mn-ea"/>
          <a:cs typeface="+mn-cs"/>
        </a:defRPr>
      </a:lvl6pPr>
      <a:lvl7pPr marL="2402197" algn="l" defTabSz="800732" rtl="0" eaLnBrk="1" latinLnBrk="0" hangingPunct="1">
        <a:defRPr sz="1600" kern="1200">
          <a:solidFill>
            <a:schemeClr val="tx1"/>
          </a:solidFill>
          <a:latin typeface="+mn-lt"/>
          <a:ea typeface="+mn-ea"/>
          <a:cs typeface="+mn-cs"/>
        </a:defRPr>
      </a:lvl7pPr>
      <a:lvl8pPr marL="2802564" algn="l" defTabSz="800732" rtl="0" eaLnBrk="1" latinLnBrk="0" hangingPunct="1">
        <a:defRPr sz="1600" kern="1200">
          <a:solidFill>
            <a:schemeClr val="tx1"/>
          </a:solidFill>
          <a:latin typeface="+mn-lt"/>
          <a:ea typeface="+mn-ea"/>
          <a:cs typeface="+mn-cs"/>
        </a:defRPr>
      </a:lvl8pPr>
      <a:lvl9pPr marL="3202930" algn="l" defTabSz="800732"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Tx/>
              <a:buFontTx/>
              <a:buNone/>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a:solidFill>
                  <a:srgbClr val="000000"/>
                </a:solidFill>
              </a:defRPr>
            </a:lvl1pPr>
          </a:lstStyle>
          <a:p>
            <a:pPr defTabSz="457200" fontAlgn="base">
              <a:spcBef>
                <a:spcPct val="0"/>
              </a:spcBef>
              <a:spcAft>
                <a:spcPct val="0"/>
              </a:spcAft>
              <a:buSzPct val="100000"/>
            </a:pPr>
            <a:fld id="{FBE4A894-0CDD-0A47-9536-D20BBF984D6F}" type="slidenum">
              <a:rPr lang="en-US" sz="2400">
                <a:latin typeface="Arial" charset="0"/>
                <a:ea typeface="ＭＳ Ｐゴシック" charset="0"/>
                <a:cs typeface="ＭＳ Ｐゴシック" charset="0"/>
              </a:rPr>
              <a:pPr defTabSz="457200" fontAlgn="base">
                <a:spcBef>
                  <a:spcPct val="0"/>
                </a:spcBef>
                <a:spcAft>
                  <a:spcPct val="0"/>
                </a:spcAft>
                <a:buSzPct val="100000"/>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3563192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17" rIns="90658" bIns="45317" rtlCol="0" anchor="ctr">
            <a:normAutofit/>
          </a:body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457200" y="1791808"/>
            <a:ext cx="8229600" cy="4525963"/>
          </a:xfrm>
          <a:prstGeom prst="rect">
            <a:avLst/>
          </a:prstGeom>
        </p:spPr>
        <p:txBody>
          <a:bodyPr vert="horz" lIns="90658" tIns="45317" rIns="90658" bIns="45317" rtlCol="0">
            <a:normAutofit/>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Date Placeholder 3"/>
          <p:cNvSpPr>
            <a:spLocks noGrp="1"/>
          </p:cNvSpPr>
          <p:nvPr>
            <p:ph type="dt" sz="half" idx="2"/>
          </p:nvPr>
        </p:nvSpPr>
        <p:spPr>
          <a:xfrm>
            <a:off x="10078" y="6488912"/>
            <a:ext cx="3550618" cy="365125"/>
          </a:xfrm>
          <a:prstGeom prst="rect">
            <a:avLst/>
          </a:prstGeom>
        </p:spPr>
        <p:txBody>
          <a:bodyPr lIns="90658" tIns="45317" rIns="90658" bIns="45317"/>
          <a:lstStyle>
            <a:lvl1pPr>
              <a:defRPr sz="1400">
                <a:latin typeface="Arial"/>
                <a:cs typeface="Arial"/>
              </a:defRPr>
            </a:lvl1pPr>
          </a:lstStyle>
          <a:p>
            <a:pPr defTabSz="453308"/>
            <a:r>
              <a:rPr lang="es-ES_tradnl" smtClean="0">
                <a:solidFill>
                  <a:prstClr val="black"/>
                </a:solidFill>
              </a:rPr>
              <a:t>A. Moralejo, Spanish participation in  CTA </a:t>
            </a:r>
            <a:endParaRPr lang="es-ES_tradnl" dirty="0" smtClean="0">
              <a:solidFill>
                <a:prstClr val="black"/>
              </a:solidFill>
            </a:endParaRPr>
          </a:p>
        </p:txBody>
      </p:sp>
      <p:sp>
        <p:nvSpPr>
          <p:cNvPr id="8" name="Footer Placeholder 4"/>
          <p:cNvSpPr>
            <a:spLocks noGrp="1"/>
          </p:cNvSpPr>
          <p:nvPr>
            <p:ph type="ftr" sz="quarter" idx="3"/>
          </p:nvPr>
        </p:nvSpPr>
        <p:spPr>
          <a:xfrm>
            <a:off x="6883915" y="6492878"/>
            <a:ext cx="2260173" cy="365125"/>
          </a:xfrm>
          <a:prstGeom prst="rect">
            <a:avLst/>
          </a:prstGeom>
        </p:spPr>
        <p:txBody>
          <a:bodyPr lIns="90658" tIns="45317" rIns="90658" bIns="45317"/>
          <a:lstStyle>
            <a:lvl1pPr>
              <a:defRPr sz="1400">
                <a:latin typeface="Arial"/>
                <a:cs typeface="Arial"/>
              </a:defRPr>
            </a:lvl1pPr>
          </a:lstStyle>
          <a:p>
            <a:pPr defTabSz="453308"/>
            <a:r>
              <a:rPr lang="en-US" smtClean="0">
                <a:solidFill>
                  <a:prstClr val="black"/>
                </a:solidFill>
              </a:rPr>
              <a:t>FPA Evaluation April 2014</a:t>
            </a:r>
            <a:endParaRPr lang="en-US" dirty="0">
              <a:solidFill>
                <a:prstClr val="black"/>
              </a:solidFill>
            </a:endParaRPr>
          </a:p>
        </p:txBody>
      </p:sp>
      <p:sp>
        <p:nvSpPr>
          <p:cNvPr id="9" name="Slide Number Placeholder 5"/>
          <p:cNvSpPr>
            <a:spLocks noGrp="1"/>
          </p:cNvSpPr>
          <p:nvPr>
            <p:ph type="sldNum" sz="quarter" idx="4"/>
          </p:nvPr>
        </p:nvSpPr>
        <p:spPr>
          <a:xfrm>
            <a:off x="3560696" y="6492878"/>
            <a:ext cx="2133600" cy="365125"/>
          </a:xfrm>
          <a:prstGeom prst="rect">
            <a:avLst/>
          </a:prstGeom>
        </p:spPr>
        <p:txBody>
          <a:bodyPr lIns="90658" tIns="45317" rIns="90658" bIns="45317"/>
          <a:lstStyle>
            <a:lvl1pPr algn="ctr">
              <a:defRPr sz="1400">
                <a:latin typeface="Arial"/>
                <a:cs typeface="Arial"/>
              </a:defRPr>
            </a:lvl1pPr>
          </a:lstStyle>
          <a:p>
            <a:pPr defTabSz="453308"/>
            <a:fld id="{324231C9-E121-1C4E-ABCF-AE35342972A7}" type="slidenum">
              <a:rPr lang="en-US" smtClean="0">
                <a:solidFill>
                  <a:prstClr val="black"/>
                </a:solidFill>
              </a:rPr>
              <a:pPr defTabSz="453308"/>
              <a:t>‹#›</a:t>
            </a:fld>
            <a:endParaRPr lang="en-US" dirty="0">
              <a:solidFill>
                <a:prstClr val="black"/>
              </a:solidFill>
            </a:endParaRPr>
          </a:p>
        </p:txBody>
      </p:sp>
      <p:sp>
        <p:nvSpPr>
          <p:cNvPr id="10"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22478175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ctr" defTabSz="453308" rtl="0" eaLnBrk="1" latinLnBrk="0" hangingPunct="1">
        <a:spcBef>
          <a:spcPct val="0"/>
        </a:spcBef>
        <a:buNone/>
        <a:defRPr sz="4400" kern="1200">
          <a:solidFill>
            <a:srgbClr val="000090"/>
          </a:solidFill>
          <a:latin typeface="Arial"/>
          <a:ea typeface="+mj-ea"/>
          <a:cs typeface="Arial"/>
        </a:defRPr>
      </a:lvl1pPr>
    </p:titleStyle>
    <p:bodyStyle>
      <a:lvl1pPr marL="339974" indent="-339974" algn="l" defTabSz="453308" rtl="0" eaLnBrk="1" latinLnBrk="0" hangingPunct="1">
        <a:spcBef>
          <a:spcPts val="1800"/>
        </a:spcBef>
        <a:spcAft>
          <a:spcPts val="0"/>
        </a:spcAft>
        <a:buFont typeface="Arial"/>
        <a:buChar char="•"/>
        <a:defRPr sz="3200" kern="1200">
          <a:solidFill>
            <a:schemeClr val="tx1"/>
          </a:solidFill>
          <a:latin typeface="Arial"/>
          <a:ea typeface="+mn-ea"/>
          <a:cs typeface="Arial"/>
        </a:defRPr>
      </a:lvl1pPr>
      <a:lvl2pPr marL="736629" indent="-283300" algn="l" defTabSz="453308" rtl="0" eaLnBrk="1" latinLnBrk="0" hangingPunct="1">
        <a:spcBef>
          <a:spcPct val="20000"/>
        </a:spcBef>
        <a:buFont typeface="Arial"/>
        <a:buChar char="–"/>
        <a:defRPr sz="2800" kern="1200">
          <a:solidFill>
            <a:schemeClr val="tx1"/>
          </a:solidFill>
          <a:latin typeface="Arial"/>
          <a:ea typeface="+mn-ea"/>
          <a:cs typeface="Arial"/>
        </a:defRPr>
      </a:lvl2pPr>
      <a:lvl3pPr marL="1133257" indent="-226657" algn="l" defTabSz="453308" rtl="0" eaLnBrk="1" latinLnBrk="0" hangingPunct="1">
        <a:spcBef>
          <a:spcPct val="20000"/>
        </a:spcBef>
        <a:buFont typeface="Arial"/>
        <a:buChar char="•"/>
        <a:defRPr sz="2400" kern="1200">
          <a:solidFill>
            <a:schemeClr val="tx1"/>
          </a:solidFill>
          <a:latin typeface="Arial"/>
          <a:ea typeface="+mn-ea"/>
          <a:cs typeface="Arial"/>
        </a:defRPr>
      </a:lvl3pPr>
      <a:lvl4pPr marL="1586555" indent="-226657" algn="l" defTabSz="453308" rtl="0" eaLnBrk="1" latinLnBrk="0" hangingPunct="1">
        <a:spcBef>
          <a:spcPct val="20000"/>
        </a:spcBef>
        <a:buFont typeface="Arial"/>
        <a:buChar char="–"/>
        <a:defRPr sz="2000" kern="1200">
          <a:solidFill>
            <a:schemeClr val="tx1"/>
          </a:solidFill>
          <a:latin typeface="Arial"/>
          <a:ea typeface="+mn-ea"/>
          <a:cs typeface="Arial"/>
        </a:defRPr>
      </a:lvl4pPr>
      <a:lvl5pPr marL="2039864" indent="-226657" algn="l" defTabSz="453308" rtl="0" eaLnBrk="1" latinLnBrk="0" hangingPunct="1">
        <a:spcBef>
          <a:spcPct val="20000"/>
        </a:spcBef>
        <a:buFont typeface="Arial"/>
        <a:buChar char="»"/>
        <a:defRPr sz="2000" kern="1200">
          <a:solidFill>
            <a:schemeClr val="tx1"/>
          </a:solidFill>
          <a:latin typeface="Arial"/>
          <a:ea typeface="+mn-ea"/>
          <a:cs typeface="Arial"/>
        </a:defRPr>
      </a:lvl5pPr>
      <a:lvl6pPr marL="2493169" indent="-226657" algn="l" defTabSz="453308" rtl="0" eaLnBrk="1" latinLnBrk="0" hangingPunct="1">
        <a:spcBef>
          <a:spcPct val="20000"/>
        </a:spcBef>
        <a:buFont typeface="Arial"/>
        <a:buChar char="•"/>
        <a:defRPr sz="2000" kern="1200">
          <a:solidFill>
            <a:schemeClr val="tx1"/>
          </a:solidFill>
          <a:latin typeface="+mn-lt"/>
          <a:ea typeface="+mn-ea"/>
          <a:cs typeface="+mn-cs"/>
        </a:defRPr>
      </a:lvl6pPr>
      <a:lvl7pPr marL="2946466" indent="-226657" algn="l" defTabSz="453308" rtl="0" eaLnBrk="1" latinLnBrk="0" hangingPunct="1">
        <a:spcBef>
          <a:spcPct val="20000"/>
        </a:spcBef>
        <a:buFont typeface="Arial"/>
        <a:buChar char="•"/>
        <a:defRPr sz="2000" kern="1200">
          <a:solidFill>
            <a:schemeClr val="tx1"/>
          </a:solidFill>
          <a:latin typeface="+mn-lt"/>
          <a:ea typeface="+mn-ea"/>
          <a:cs typeface="+mn-cs"/>
        </a:defRPr>
      </a:lvl7pPr>
      <a:lvl8pPr marL="3399770" indent="-226657" algn="l" defTabSz="453308" rtl="0" eaLnBrk="1" latinLnBrk="0" hangingPunct="1">
        <a:spcBef>
          <a:spcPct val="20000"/>
        </a:spcBef>
        <a:buFont typeface="Arial"/>
        <a:buChar char="•"/>
        <a:defRPr sz="2000" kern="1200">
          <a:solidFill>
            <a:schemeClr val="tx1"/>
          </a:solidFill>
          <a:latin typeface="+mn-lt"/>
          <a:ea typeface="+mn-ea"/>
          <a:cs typeface="+mn-cs"/>
        </a:defRPr>
      </a:lvl8pPr>
      <a:lvl9pPr marL="3853068" indent="-226657" algn="l" defTabSz="453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8" rtl="0" eaLnBrk="1" latinLnBrk="0" hangingPunct="1">
        <a:defRPr sz="1800" kern="1200">
          <a:solidFill>
            <a:schemeClr val="tx1"/>
          </a:solidFill>
          <a:latin typeface="+mn-lt"/>
          <a:ea typeface="+mn-ea"/>
          <a:cs typeface="+mn-cs"/>
        </a:defRPr>
      </a:lvl1pPr>
      <a:lvl2pPr marL="453308" algn="l" defTabSz="453308" rtl="0" eaLnBrk="1" latinLnBrk="0" hangingPunct="1">
        <a:defRPr sz="1800" kern="1200">
          <a:solidFill>
            <a:schemeClr val="tx1"/>
          </a:solidFill>
          <a:latin typeface="+mn-lt"/>
          <a:ea typeface="+mn-ea"/>
          <a:cs typeface="+mn-cs"/>
        </a:defRPr>
      </a:lvl2pPr>
      <a:lvl3pPr marL="906592" algn="l" defTabSz="453308" rtl="0" eaLnBrk="1" latinLnBrk="0" hangingPunct="1">
        <a:defRPr sz="1800" kern="1200">
          <a:solidFill>
            <a:schemeClr val="tx1"/>
          </a:solidFill>
          <a:latin typeface="+mn-lt"/>
          <a:ea typeface="+mn-ea"/>
          <a:cs typeface="+mn-cs"/>
        </a:defRPr>
      </a:lvl3pPr>
      <a:lvl4pPr marL="1359908" algn="l" defTabSz="453308" rtl="0" eaLnBrk="1" latinLnBrk="0" hangingPunct="1">
        <a:defRPr sz="1800" kern="1200">
          <a:solidFill>
            <a:schemeClr val="tx1"/>
          </a:solidFill>
          <a:latin typeface="+mn-lt"/>
          <a:ea typeface="+mn-ea"/>
          <a:cs typeface="+mn-cs"/>
        </a:defRPr>
      </a:lvl4pPr>
      <a:lvl5pPr marL="1813188" algn="l" defTabSz="453308" rtl="0" eaLnBrk="1" latinLnBrk="0" hangingPunct="1">
        <a:defRPr sz="1800" kern="1200">
          <a:solidFill>
            <a:schemeClr val="tx1"/>
          </a:solidFill>
          <a:latin typeface="+mn-lt"/>
          <a:ea typeface="+mn-ea"/>
          <a:cs typeface="+mn-cs"/>
        </a:defRPr>
      </a:lvl5pPr>
      <a:lvl6pPr marL="2266517" algn="l" defTabSz="453308" rtl="0" eaLnBrk="1" latinLnBrk="0" hangingPunct="1">
        <a:defRPr sz="1800" kern="1200">
          <a:solidFill>
            <a:schemeClr val="tx1"/>
          </a:solidFill>
          <a:latin typeface="+mn-lt"/>
          <a:ea typeface="+mn-ea"/>
          <a:cs typeface="+mn-cs"/>
        </a:defRPr>
      </a:lvl6pPr>
      <a:lvl7pPr marL="2719812" algn="l" defTabSz="453308" rtl="0" eaLnBrk="1" latinLnBrk="0" hangingPunct="1">
        <a:defRPr sz="1800" kern="1200">
          <a:solidFill>
            <a:schemeClr val="tx1"/>
          </a:solidFill>
          <a:latin typeface="+mn-lt"/>
          <a:ea typeface="+mn-ea"/>
          <a:cs typeface="+mn-cs"/>
        </a:defRPr>
      </a:lvl7pPr>
      <a:lvl8pPr marL="3173122" algn="l" defTabSz="453308" rtl="0" eaLnBrk="1" latinLnBrk="0" hangingPunct="1">
        <a:defRPr sz="1800" kern="1200">
          <a:solidFill>
            <a:schemeClr val="tx1"/>
          </a:solidFill>
          <a:latin typeface="+mn-lt"/>
          <a:ea typeface="+mn-ea"/>
          <a:cs typeface="+mn-cs"/>
        </a:defRPr>
      </a:lvl8pPr>
      <a:lvl9pPr marL="3626408" algn="l" defTabSz="45330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AE5CE3-0B7D-AE4A-8826-8BBDE5072937}" type="datetimeFigureOut">
              <a:rPr lang="es-ES_tradnl" smtClean="0">
                <a:solidFill>
                  <a:prstClr val="black">
                    <a:tint val="75000"/>
                  </a:prstClr>
                </a:solidFill>
                <a:latin typeface="Calibri"/>
                <a:ea typeface="ＭＳ Ｐゴシック" charset="0"/>
                <a:cs typeface="ＭＳ Ｐゴシック" charset="0"/>
              </a:rPr>
              <a:pPr defTabSz="457200"/>
              <a:t>22/3/15</a:t>
            </a:fld>
            <a:endParaRPr lang="en-US">
              <a:solidFill>
                <a:prstClr val="black">
                  <a:tint val="75000"/>
                </a:prstClr>
              </a:solidFill>
              <a:latin typeface="Calibri"/>
              <a:ea typeface="ＭＳ Ｐゴシック" charset="0"/>
              <a:cs typeface="ＭＳ Ｐゴシック" charset="0"/>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a typeface="ＭＳ Ｐゴシック" charset="0"/>
              <a:cs typeface="ＭＳ Ｐゴシック" charset="0"/>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B8B7270-1B23-8B41-857B-CFDCAA940E6B}" type="slidenum">
              <a:rPr lang="en-US" smtClean="0">
                <a:solidFill>
                  <a:prstClr val="black">
                    <a:tint val="75000"/>
                  </a:prstClr>
                </a:solidFill>
                <a:latin typeface="Calibri"/>
                <a:ea typeface="ＭＳ Ｐゴシック" charset="0"/>
                <a:cs typeface="ＭＳ Ｐゴシック" charset="0"/>
              </a:rPr>
              <a:pPr defTabSz="4572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7319197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Tx/>
              <a:buFontTx/>
              <a:buNone/>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a:solidFill>
                  <a:srgbClr val="000000"/>
                </a:solidFill>
              </a:defRPr>
            </a:lvl1pPr>
          </a:lstStyle>
          <a:p>
            <a:pPr defTabSz="457200" fontAlgn="base">
              <a:spcBef>
                <a:spcPct val="0"/>
              </a:spcBef>
              <a:spcAft>
                <a:spcPct val="0"/>
              </a:spcAft>
              <a:buSzPct val="100000"/>
            </a:pPr>
            <a:fld id="{FBE4A894-0CDD-0A47-9536-D20BBF984D6F}" type="slidenum">
              <a:rPr lang="en-US" sz="2400">
                <a:latin typeface="Arial" charset="0"/>
                <a:ea typeface="ＭＳ Ｐゴシック" charset="0"/>
                <a:cs typeface="ＭＳ Ｐゴシック" charset="0"/>
              </a:rPr>
              <a:pPr defTabSz="457200" fontAlgn="base">
                <a:spcBef>
                  <a:spcPct val="0"/>
                </a:spcBef>
                <a:spcAft>
                  <a:spcPct val="0"/>
                </a:spcAft>
                <a:buSzPct val="100000"/>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0205723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9218"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5683333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Tx/>
              <a:buFontTx/>
              <a:buNone/>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a:solidFill>
                  <a:srgbClr val="000000"/>
                </a:solidFill>
              </a:defRPr>
            </a:lvl1pPr>
          </a:lstStyle>
          <a:p>
            <a:pPr defTabSz="457200" fontAlgn="base">
              <a:spcBef>
                <a:spcPct val="0"/>
              </a:spcBef>
              <a:spcAft>
                <a:spcPct val="0"/>
              </a:spcAft>
              <a:buSzPct val="100000"/>
            </a:pPr>
            <a:fld id="{FBE4A894-0CDD-0A47-9536-D20BBF984D6F}" type="slidenum">
              <a:rPr lang="en-US" sz="2400">
                <a:latin typeface="Arial" charset="0"/>
                <a:ea typeface="ＭＳ Ｐゴシック" charset="0"/>
                <a:cs typeface="ＭＳ Ｐゴシック" charset="0"/>
              </a:rPr>
              <a:pPr defTabSz="457200" fontAlgn="base">
                <a:spcBef>
                  <a:spcPct val="0"/>
                </a:spcBef>
                <a:spcAft>
                  <a:spcPct val="0"/>
                </a:spcAft>
                <a:buSzPct val="100000"/>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6832752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70813"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pPr>
            <a:endParaRPr lang="en-US" sz="2400">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Tx/>
              <a:buFontTx/>
              <a:buNone/>
              <a:tabLst>
                <a:tab pos="0" algn="l"/>
                <a:tab pos="452438" algn="l"/>
                <a:tab pos="906463" algn="l"/>
                <a:tab pos="1360488" algn="l"/>
                <a:tab pos="1814513" algn="l"/>
                <a:tab pos="2268538" algn="l"/>
                <a:tab pos="2722563" algn="l"/>
                <a:tab pos="3176588" algn="l"/>
                <a:tab pos="3630613" algn="l"/>
                <a:tab pos="4084638" algn="l"/>
                <a:tab pos="4538663" algn="l"/>
                <a:tab pos="4992688" algn="l"/>
                <a:tab pos="5446713" algn="l"/>
                <a:tab pos="5900738" algn="l"/>
                <a:tab pos="6354763" algn="l"/>
                <a:tab pos="6808788" algn="l"/>
                <a:tab pos="7262813" algn="l"/>
                <a:tab pos="7716838" algn="l"/>
                <a:tab pos="8170863" algn="l"/>
                <a:tab pos="8624888" algn="l"/>
                <a:tab pos="9078913" algn="l"/>
              </a:tabLst>
              <a:defRPr>
                <a:solidFill>
                  <a:srgbClr val="000000"/>
                </a:solidFill>
              </a:defRPr>
            </a:lvl1pPr>
          </a:lstStyle>
          <a:p>
            <a:pPr defTabSz="457200" fontAlgn="base">
              <a:spcBef>
                <a:spcPct val="0"/>
              </a:spcBef>
              <a:spcAft>
                <a:spcPct val="0"/>
              </a:spcAft>
              <a:buSzPct val="100000"/>
            </a:pPr>
            <a:fld id="{FBE4A894-0CDD-0A47-9536-D20BBF984D6F}" type="slidenum">
              <a:rPr lang="en-US" sz="2400">
                <a:latin typeface="Arial" charset="0"/>
                <a:ea typeface="ＭＳ Ｐゴシック" charset="0"/>
                <a:cs typeface="ＭＳ Ｐゴシック" charset="0"/>
              </a:rPr>
              <a:pPr defTabSz="457200" fontAlgn="base">
                <a:spcBef>
                  <a:spcPct val="0"/>
                </a:spcBef>
                <a:spcAft>
                  <a:spcPct val="0"/>
                </a:spcAft>
                <a:buSzPct val="100000"/>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68762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defTabSz="455543">
              <a:defRPr sz="1400">
                <a:latin typeface="Times New Roman" charset="0"/>
                <a:cs typeface="ＭＳ Ｐゴシック" charset="0"/>
              </a:defRPr>
            </a:lvl1pPr>
          </a:lstStyle>
          <a:p>
            <a:pPr fontAlgn="base">
              <a:spcBef>
                <a:spcPct val="0"/>
              </a:spcBef>
              <a:spcAft>
                <a:spcPct val="0"/>
              </a:spcAft>
              <a:defRPr/>
            </a:pPr>
            <a:endParaRPr lang="es-ES">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defTabSz="455543">
              <a:defRPr sz="1400">
                <a:latin typeface="Times New Roman" charset="0"/>
                <a:cs typeface="ＭＳ Ｐゴシック" charset="0"/>
              </a:defRPr>
            </a:lvl1pPr>
          </a:lstStyle>
          <a:p>
            <a:pPr fontAlgn="base">
              <a:spcBef>
                <a:spcPct val="0"/>
              </a:spcBef>
              <a:spcAft>
                <a:spcPct val="0"/>
              </a:spcAft>
              <a:defRPr/>
            </a:pPr>
            <a:endParaRPr lang="es-ES">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defTabSz="455543">
              <a:defRPr sz="1400">
                <a:latin typeface="Times New Roman" charset="0"/>
                <a:cs typeface="ＭＳ Ｐゴシック" charset="0"/>
              </a:defRPr>
            </a:lvl1pPr>
          </a:lstStyle>
          <a:p>
            <a:pPr fontAlgn="base">
              <a:spcBef>
                <a:spcPct val="0"/>
              </a:spcBef>
              <a:spcAft>
                <a:spcPct val="0"/>
              </a:spcAft>
              <a:defRPr/>
            </a:pPr>
            <a:fld id="{9A84B090-92F6-5A40-981C-156868D50B19}"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770393952"/>
      </p:ext>
    </p:extLst>
  </p:cSld>
  <p:clrMap bg1="lt1" tx1="dk1" bg2="lt2" tx2="dk2" accent1="accent1" accent2="accent2" accent3="accent3" accent4="accent4" accent5="accent5" accent6="accent6" hlink="hlink" folHlink="folHlink"/>
  <p:sldLayoutIdLst>
    <p:sldLayoutId id="2147484080" r:id="rId1"/>
    <p:sldLayoutId id="2147484082" r:id="rId2"/>
    <p:sldLayoutId id="2147484083"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082" algn="ctr" rtl="0" fontAlgn="base">
        <a:spcBef>
          <a:spcPct val="0"/>
        </a:spcBef>
        <a:spcAft>
          <a:spcPct val="0"/>
        </a:spcAft>
        <a:defRPr sz="4400">
          <a:solidFill>
            <a:schemeClr val="tx2"/>
          </a:solidFill>
          <a:latin typeface="Times New Roman" charset="0"/>
        </a:defRPr>
      </a:lvl6pPr>
      <a:lvl7pPr marL="914165" algn="ctr" rtl="0" fontAlgn="base">
        <a:spcBef>
          <a:spcPct val="0"/>
        </a:spcBef>
        <a:spcAft>
          <a:spcPct val="0"/>
        </a:spcAft>
        <a:defRPr sz="4400">
          <a:solidFill>
            <a:schemeClr val="tx2"/>
          </a:solidFill>
          <a:latin typeface="Times New Roman" charset="0"/>
        </a:defRPr>
      </a:lvl7pPr>
      <a:lvl8pPr marL="1371250" algn="ctr" rtl="0" fontAlgn="base">
        <a:spcBef>
          <a:spcPct val="0"/>
        </a:spcBef>
        <a:spcAft>
          <a:spcPct val="0"/>
        </a:spcAft>
        <a:defRPr sz="4400">
          <a:solidFill>
            <a:schemeClr val="tx2"/>
          </a:solidFill>
          <a:latin typeface="Times New Roman" charset="0"/>
        </a:defRPr>
      </a:lvl8pPr>
      <a:lvl9pPr marL="1828332"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3959" indent="-228541" algn="l" rtl="0" fontAlgn="base">
        <a:spcBef>
          <a:spcPct val="20000"/>
        </a:spcBef>
        <a:spcAft>
          <a:spcPct val="0"/>
        </a:spcAft>
        <a:buChar char="»"/>
        <a:defRPr sz="2000">
          <a:solidFill>
            <a:schemeClr val="tx1"/>
          </a:solidFill>
          <a:latin typeface="+mn-lt"/>
          <a:ea typeface="ＭＳ Ｐゴシック" charset="-128"/>
        </a:defRPr>
      </a:lvl6pPr>
      <a:lvl7pPr marL="2971040" indent="-228541" algn="l" rtl="0" fontAlgn="base">
        <a:spcBef>
          <a:spcPct val="20000"/>
        </a:spcBef>
        <a:spcAft>
          <a:spcPct val="0"/>
        </a:spcAft>
        <a:buChar char="»"/>
        <a:defRPr sz="2000">
          <a:solidFill>
            <a:schemeClr val="tx1"/>
          </a:solidFill>
          <a:latin typeface="+mn-lt"/>
          <a:ea typeface="ＭＳ Ｐゴシック" charset="-128"/>
        </a:defRPr>
      </a:lvl7pPr>
      <a:lvl8pPr marL="3428124" indent="-228541" algn="l" rtl="0" fontAlgn="base">
        <a:spcBef>
          <a:spcPct val="20000"/>
        </a:spcBef>
        <a:spcAft>
          <a:spcPct val="0"/>
        </a:spcAft>
        <a:buChar char="»"/>
        <a:defRPr sz="2000">
          <a:solidFill>
            <a:schemeClr val="tx1"/>
          </a:solidFill>
          <a:latin typeface="+mn-lt"/>
          <a:ea typeface="ＭＳ Ｐゴシック" charset="-128"/>
        </a:defRPr>
      </a:lvl8pPr>
      <a:lvl9pPr marL="3885205" indent="-22854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defTabSz="455543">
              <a:defRPr sz="1400">
                <a:latin typeface="Times New Roman" charset="0"/>
                <a:cs typeface="ＭＳ Ｐゴシック" charset="0"/>
              </a:defRPr>
            </a:lvl1pPr>
          </a:lstStyle>
          <a:p>
            <a:pPr fontAlgn="base">
              <a:spcBef>
                <a:spcPct val="0"/>
              </a:spcBef>
              <a:spcAft>
                <a:spcPct val="0"/>
              </a:spcAft>
              <a:defRPr/>
            </a:pPr>
            <a:endParaRPr lang="es-ES">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defTabSz="455543">
              <a:defRPr sz="1400">
                <a:latin typeface="Times New Roman" charset="0"/>
                <a:cs typeface="ＭＳ Ｐゴシック" charset="0"/>
              </a:defRPr>
            </a:lvl1pPr>
          </a:lstStyle>
          <a:p>
            <a:pPr fontAlgn="base">
              <a:spcBef>
                <a:spcPct val="0"/>
              </a:spcBef>
              <a:spcAft>
                <a:spcPct val="0"/>
              </a:spcAft>
              <a:defRPr/>
            </a:pPr>
            <a:endParaRPr lang="es-ES">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defTabSz="455543">
              <a:defRPr sz="1400">
                <a:latin typeface="Times New Roman" charset="0"/>
                <a:cs typeface="ＭＳ Ｐゴシック" charset="0"/>
              </a:defRPr>
            </a:lvl1pPr>
          </a:lstStyle>
          <a:p>
            <a:pPr fontAlgn="base">
              <a:spcBef>
                <a:spcPct val="0"/>
              </a:spcBef>
              <a:spcAft>
                <a:spcPct val="0"/>
              </a:spcAft>
              <a:defRPr/>
            </a:pPr>
            <a:fld id="{9A84B090-92F6-5A40-981C-156868D50B19}"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143619080"/>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082" algn="ctr" rtl="0" fontAlgn="base">
        <a:spcBef>
          <a:spcPct val="0"/>
        </a:spcBef>
        <a:spcAft>
          <a:spcPct val="0"/>
        </a:spcAft>
        <a:defRPr sz="4400">
          <a:solidFill>
            <a:schemeClr val="tx2"/>
          </a:solidFill>
          <a:latin typeface="Times New Roman" charset="0"/>
        </a:defRPr>
      </a:lvl6pPr>
      <a:lvl7pPr marL="914165" algn="ctr" rtl="0" fontAlgn="base">
        <a:spcBef>
          <a:spcPct val="0"/>
        </a:spcBef>
        <a:spcAft>
          <a:spcPct val="0"/>
        </a:spcAft>
        <a:defRPr sz="4400">
          <a:solidFill>
            <a:schemeClr val="tx2"/>
          </a:solidFill>
          <a:latin typeface="Times New Roman" charset="0"/>
        </a:defRPr>
      </a:lvl7pPr>
      <a:lvl8pPr marL="1371250" algn="ctr" rtl="0" fontAlgn="base">
        <a:spcBef>
          <a:spcPct val="0"/>
        </a:spcBef>
        <a:spcAft>
          <a:spcPct val="0"/>
        </a:spcAft>
        <a:defRPr sz="4400">
          <a:solidFill>
            <a:schemeClr val="tx2"/>
          </a:solidFill>
          <a:latin typeface="Times New Roman" charset="0"/>
        </a:defRPr>
      </a:lvl8pPr>
      <a:lvl9pPr marL="1828332"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3959" indent="-228541" algn="l" rtl="0" fontAlgn="base">
        <a:spcBef>
          <a:spcPct val="20000"/>
        </a:spcBef>
        <a:spcAft>
          <a:spcPct val="0"/>
        </a:spcAft>
        <a:buChar char="»"/>
        <a:defRPr sz="2000">
          <a:solidFill>
            <a:schemeClr val="tx1"/>
          </a:solidFill>
          <a:latin typeface="+mn-lt"/>
          <a:ea typeface="ＭＳ Ｐゴシック" charset="-128"/>
        </a:defRPr>
      </a:lvl6pPr>
      <a:lvl7pPr marL="2971040" indent="-228541" algn="l" rtl="0" fontAlgn="base">
        <a:spcBef>
          <a:spcPct val="20000"/>
        </a:spcBef>
        <a:spcAft>
          <a:spcPct val="0"/>
        </a:spcAft>
        <a:buChar char="»"/>
        <a:defRPr sz="2000">
          <a:solidFill>
            <a:schemeClr val="tx1"/>
          </a:solidFill>
          <a:latin typeface="+mn-lt"/>
          <a:ea typeface="ＭＳ Ｐゴシック" charset="-128"/>
        </a:defRPr>
      </a:lvl7pPr>
      <a:lvl8pPr marL="3428124" indent="-228541" algn="l" rtl="0" fontAlgn="base">
        <a:spcBef>
          <a:spcPct val="20000"/>
        </a:spcBef>
        <a:spcAft>
          <a:spcPct val="0"/>
        </a:spcAft>
        <a:buChar char="»"/>
        <a:defRPr sz="2000">
          <a:solidFill>
            <a:schemeClr val="tx1"/>
          </a:solidFill>
          <a:latin typeface="+mn-lt"/>
          <a:ea typeface="ＭＳ Ｐゴシック" charset="-128"/>
        </a:defRPr>
      </a:lvl8pPr>
      <a:lvl9pPr marL="3885205" indent="-22854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955" y="249290"/>
            <a:ext cx="7037188" cy="1037345"/>
          </a:xfrm>
          <a:prstGeom prst="rect">
            <a:avLst/>
          </a:prstGeom>
        </p:spPr>
        <p:txBody>
          <a:bodyPr vert="horz" lIns="79898" tIns="39936" rIns="79898" bIns="3993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90955" y="1452322"/>
            <a:ext cx="7037188" cy="4107597"/>
          </a:xfrm>
          <a:prstGeom prst="rect">
            <a:avLst/>
          </a:prstGeom>
        </p:spPr>
        <p:txBody>
          <a:bodyPr vert="horz" lIns="79898" tIns="39936" rIns="79898" bIns="3993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90955" y="5768790"/>
            <a:ext cx="1824456" cy="331374"/>
          </a:xfrm>
          <a:prstGeom prst="rect">
            <a:avLst/>
          </a:prstGeom>
        </p:spPr>
        <p:txBody>
          <a:bodyPr vert="horz" lIns="79898" tIns="39936" rIns="79898" bIns="39936" rtlCol="0" anchor="ctr"/>
          <a:lstStyle>
            <a:lvl1pPr algn="l">
              <a:defRPr sz="1100">
                <a:solidFill>
                  <a:schemeClr val="tx1">
                    <a:tint val="75000"/>
                  </a:schemeClr>
                </a:solidFill>
              </a:defRPr>
            </a:lvl1pPr>
          </a:lstStyle>
          <a:p>
            <a:pPr defTabSz="798705"/>
            <a:fld id="{1D8BD707-D9CF-40AE-B4C6-C98DA3205C09}" type="datetimeFigureOut">
              <a:rPr lang="en-US" smtClean="0">
                <a:solidFill>
                  <a:prstClr val="black">
                    <a:tint val="75000"/>
                  </a:prstClr>
                </a:solidFill>
                <a:latin typeface="Calibri"/>
              </a:rPr>
              <a:pPr defTabSz="798705"/>
              <a:t>22/3/15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671526" y="5768790"/>
            <a:ext cx="2476048" cy="331374"/>
          </a:xfrm>
          <a:prstGeom prst="rect">
            <a:avLst/>
          </a:prstGeom>
        </p:spPr>
        <p:txBody>
          <a:bodyPr vert="horz" lIns="79898" tIns="39936" rIns="79898" bIns="39936" rtlCol="0" anchor="ctr"/>
          <a:lstStyle>
            <a:lvl1pPr algn="ctr">
              <a:defRPr sz="1100">
                <a:solidFill>
                  <a:schemeClr val="tx1">
                    <a:tint val="75000"/>
                  </a:schemeClr>
                </a:solidFill>
              </a:defRPr>
            </a:lvl1pPr>
          </a:lstStyle>
          <a:p>
            <a:pPr defTabSz="798705"/>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603686" y="5768790"/>
            <a:ext cx="1824456" cy="331374"/>
          </a:xfrm>
          <a:prstGeom prst="rect">
            <a:avLst/>
          </a:prstGeom>
        </p:spPr>
        <p:txBody>
          <a:bodyPr vert="horz" lIns="79898" tIns="39936" rIns="79898" bIns="39936" rtlCol="0" anchor="ctr"/>
          <a:lstStyle>
            <a:lvl1pPr algn="r">
              <a:defRPr sz="1100">
                <a:solidFill>
                  <a:schemeClr val="tx1">
                    <a:tint val="75000"/>
                  </a:schemeClr>
                </a:solidFill>
              </a:defRPr>
            </a:lvl1pPr>
          </a:lstStyle>
          <a:p>
            <a:pPr defTabSz="798705"/>
            <a:fld id="{B6F15528-21DE-4FAA-801E-634DDDAF4B2B}" type="slidenum">
              <a:rPr lang="en-US" smtClean="0">
                <a:solidFill>
                  <a:prstClr val="black">
                    <a:tint val="75000"/>
                  </a:prstClr>
                </a:solidFill>
                <a:latin typeface="Calibri"/>
              </a:rPr>
              <a:pPr defTabSz="798705"/>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8489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defTabSz="798705" rtl="0" eaLnBrk="1" latinLnBrk="0" hangingPunct="1">
        <a:spcBef>
          <a:spcPct val="0"/>
        </a:spcBef>
        <a:buNone/>
        <a:defRPr sz="3900" kern="1200">
          <a:solidFill>
            <a:schemeClr val="tx1"/>
          </a:solidFill>
          <a:latin typeface="+mj-lt"/>
          <a:ea typeface="+mj-ea"/>
          <a:cs typeface="+mj-cs"/>
        </a:defRPr>
      </a:lvl1pPr>
    </p:titleStyle>
    <p:bodyStyle>
      <a:lvl1pPr marL="299521" indent="-299521" algn="l" defTabSz="798705"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48935" indent="-249601" algn="l" defTabSz="798705"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998387" indent="-199676" algn="l" defTabSz="798705"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397747" indent="-199676" algn="l" defTabSz="798705"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797098" indent="-199676" algn="l" defTabSz="79870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196459" indent="-199676" algn="l" defTabSz="7987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595808" indent="-199676" algn="l" defTabSz="7987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2995158" indent="-199676" algn="l" defTabSz="7987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394518" indent="-199676" algn="l" defTabSz="79870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798705" rtl="0" eaLnBrk="1" latinLnBrk="0" hangingPunct="1">
        <a:defRPr sz="1600" kern="1200">
          <a:solidFill>
            <a:schemeClr val="tx1"/>
          </a:solidFill>
          <a:latin typeface="+mn-lt"/>
          <a:ea typeface="+mn-ea"/>
          <a:cs typeface="+mn-cs"/>
        </a:defRPr>
      </a:lvl1pPr>
      <a:lvl2pPr marL="399352" algn="l" defTabSz="798705" rtl="0" eaLnBrk="1" latinLnBrk="0" hangingPunct="1">
        <a:defRPr sz="1600" kern="1200">
          <a:solidFill>
            <a:schemeClr val="tx1"/>
          </a:solidFill>
          <a:latin typeface="+mn-lt"/>
          <a:ea typeface="+mn-ea"/>
          <a:cs typeface="+mn-cs"/>
        </a:defRPr>
      </a:lvl2pPr>
      <a:lvl3pPr marL="798705" algn="l" defTabSz="798705" rtl="0" eaLnBrk="1" latinLnBrk="0" hangingPunct="1">
        <a:defRPr sz="1600" kern="1200">
          <a:solidFill>
            <a:schemeClr val="tx1"/>
          </a:solidFill>
          <a:latin typeface="+mn-lt"/>
          <a:ea typeface="+mn-ea"/>
          <a:cs typeface="+mn-cs"/>
        </a:defRPr>
      </a:lvl3pPr>
      <a:lvl4pPr marL="1198062" algn="l" defTabSz="798705" rtl="0" eaLnBrk="1" latinLnBrk="0" hangingPunct="1">
        <a:defRPr sz="1600" kern="1200">
          <a:solidFill>
            <a:schemeClr val="tx1"/>
          </a:solidFill>
          <a:latin typeface="+mn-lt"/>
          <a:ea typeface="+mn-ea"/>
          <a:cs typeface="+mn-cs"/>
        </a:defRPr>
      </a:lvl4pPr>
      <a:lvl5pPr marL="1597415" algn="l" defTabSz="798705" rtl="0" eaLnBrk="1" latinLnBrk="0" hangingPunct="1">
        <a:defRPr sz="1600" kern="1200">
          <a:solidFill>
            <a:schemeClr val="tx1"/>
          </a:solidFill>
          <a:latin typeface="+mn-lt"/>
          <a:ea typeface="+mn-ea"/>
          <a:cs typeface="+mn-cs"/>
        </a:defRPr>
      </a:lvl5pPr>
      <a:lvl6pPr marL="1996773" algn="l" defTabSz="798705" rtl="0" eaLnBrk="1" latinLnBrk="0" hangingPunct="1">
        <a:defRPr sz="1600" kern="1200">
          <a:solidFill>
            <a:schemeClr val="tx1"/>
          </a:solidFill>
          <a:latin typeface="+mn-lt"/>
          <a:ea typeface="+mn-ea"/>
          <a:cs typeface="+mn-cs"/>
        </a:defRPr>
      </a:lvl6pPr>
      <a:lvl7pPr marL="2396127" algn="l" defTabSz="798705" rtl="0" eaLnBrk="1" latinLnBrk="0" hangingPunct="1">
        <a:defRPr sz="1600" kern="1200">
          <a:solidFill>
            <a:schemeClr val="tx1"/>
          </a:solidFill>
          <a:latin typeface="+mn-lt"/>
          <a:ea typeface="+mn-ea"/>
          <a:cs typeface="+mn-cs"/>
        </a:defRPr>
      </a:lvl7pPr>
      <a:lvl8pPr marL="2795485" algn="l" defTabSz="798705" rtl="0" eaLnBrk="1" latinLnBrk="0" hangingPunct="1">
        <a:defRPr sz="1600" kern="1200">
          <a:solidFill>
            <a:schemeClr val="tx1"/>
          </a:solidFill>
          <a:latin typeface="+mn-lt"/>
          <a:ea typeface="+mn-ea"/>
          <a:cs typeface="+mn-cs"/>
        </a:defRPr>
      </a:lvl8pPr>
      <a:lvl9pPr marL="3194839" algn="l" defTabSz="798705"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latin typeface="Calibri"/>
              </a:rPr>
              <a:pPr defTabSz="914400"/>
              <a:t>22/3/15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725133834"/>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latin typeface="Times New Roman" charset="0"/>
              </a:defRPr>
            </a:lvl1pPr>
          </a:lstStyle>
          <a:p>
            <a:pPr defTabSz="455613" fontAlgn="base">
              <a:spcBef>
                <a:spcPct val="0"/>
              </a:spcBef>
              <a:spcAft>
                <a:spcPct val="0"/>
              </a:spcAft>
            </a:pPr>
            <a:endParaRPr lang="en-US" smtClean="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latin typeface="Times New Roman" charset="0"/>
              </a:defRPr>
            </a:lvl1pPr>
          </a:lstStyle>
          <a:p>
            <a:pPr defTabSz="455613" fontAlgn="base">
              <a:spcBef>
                <a:spcPct val="0"/>
              </a:spcBef>
              <a:spcAft>
                <a:spcPct val="0"/>
              </a:spcAft>
            </a:pPr>
            <a:endParaRPr lang="en-US" smtClean="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latin typeface="Times New Roman" charset="0"/>
              </a:defRPr>
            </a:lvl1pPr>
          </a:lstStyle>
          <a:p>
            <a:pPr defTabSz="455613" fontAlgn="base">
              <a:spcBef>
                <a:spcPct val="0"/>
              </a:spcBef>
              <a:spcAft>
                <a:spcPct val="0"/>
              </a:spcAft>
            </a:pPr>
            <a:fld id="{0B17802C-5A92-AF45-880B-59C46C415B9D}" type="slidenum">
              <a:rPr lang="en-US" smtClean="0">
                <a:solidFill>
                  <a:srgbClr val="000000"/>
                </a:solidFill>
                <a:ea typeface="ＭＳ Ｐゴシック" charset="0"/>
                <a:cs typeface="ＭＳ Ｐゴシック" charset="0"/>
              </a:rPr>
              <a:pPr defTabSz="455613" fontAlgn="base">
                <a:spcBef>
                  <a:spcPct val="0"/>
                </a:spcBef>
                <a:spcAft>
                  <a:spcPct val="0"/>
                </a:spcAft>
              </a:pPr>
              <a:t>‹#›</a:t>
            </a:fld>
            <a:endParaRPr lang="en-US"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52783333"/>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059" algn="ctr" rtl="0" fontAlgn="base">
        <a:spcBef>
          <a:spcPct val="0"/>
        </a:spcBef>
        <a:spcAft>
          <a:spcPct val="0"/>
        </a:spcAft>
        <a:defRPr sz="4400">
          <a:solidFill>
            <a:schemeClr val="tx2"/>
          </a:solidFill>
          <a:latin typeface="Times New Roman" pitchFamily="18" charset="0"/>
        </a:defRPr>
      </a:lvl6pPr>
      <a:lvl7pPr marL="914116" algn="ctr" rtl="0" fontAlgn="base">
        <a:spcBef>
          <a:spcPct val="0"/>
        </a:spcBef>
        <a:spcAft>
          <a:spcPct val="0"/>
        </a:spcAft>
        <a:defRPr sz="4400">
          <a:solidFill>
            <a:schemeClr val="tx2"/>
          </a:solidFill>
          <a:latin typeface="Times New Roman" pitchFamily="18" charset="0"/>
        </a:defRPr>
      </a:lvl7pPr>
      <a:lvl8pPr marL="1371174" algn="ctr" rtl="0" fontAlgn="base">
        <a:spcBef>
          <a:spcPct val="0"/>
        </a:spcBef>
        <a:spcAft>
          <a:spcPct val="0"/>
        </a:spcAft>
        <a:defRPr sz="4400">
          <a:solidFill>
            <a:schemeClr val="tx2"/>
          </a:solidFill>
          <a:latin typeface="Times New Roman" pitchFamily="18" charset="0"/>
        </a:defRPr>
      </a:lvl8pPr>
      <a:lvl9pPr marL="1828231"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17" rIns="90658" bIns="45317" rtlCol="0" anchor="ctr">
            <a:normAutofit/>
          </a:body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457200" y="1791808"/>
            <a:ext cx="8229600" cy="4525963"/>
          </a:xfrm>
          <a:prstGeom prst="rect">
            <a:avLst/>
          </a:prstGeom>
        </p:spPr>
        <p:txBody>
          <a:bodyPr vert="horz" lIns="90658" tIns="45317" rIns="90658" bIns="45317" rtlCol="0">
            <a:normAutofit/>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Date Placeholder 3"/>
          <p:cNvSpPr>
            <a:spLocks noGrp="1"/>
          </p:cNvSpPr>
          <p:nvPr>
            <p:ph type="dt" sz="half" idx="2"/>
          </p:nvPr>
        </p:nvSpPr>
        <p:spPr>
          <a:xfrm>
            <a:off x="10078" y="6488912"/>
            <a:ext cx="3550618" cy="365125"/>
          </a:xfrm>
          <a:prstGeom prst="rect">
            <a:avLst/>
          </a:prstGeom>
        </p:spPr>
        <p:txBody>
          <a:bodyPr lIns="90658" tIns="45317" rIns="90658" bIns="45317"/>
          <a:lstStyle>
            <a:lvl1pPr>
              <a:defRPr sz="1400">
                <a:latin typeface="Arial"/>
                <a:cs typeface="Arial"/>
              </a:defRPr>
            </a:lvl1pPr>
          </a:lstStyle>
          <a:p>
            <a:pPr defTabSz="453308"/>
            <a:r>
              <a:rPr lang="es-ES_tradnl" smtClean="0">
                <a:solidFill>
                  <a:prstClr val="black"/>
                </a:solidFill>
              </a:rPr>
              <a:t>A. Moralejo, Spanish participation in  CTA </a:t>
            </a:r>
            <a:endParaRPr lang="es-ES_tradnl" dirty="0" smtClean="0">
              <a:solidFill>
                <a:prstClr val="black"/>
              </a:solidFill>
            </a:endParaRPr>
          </a:p>
        </p:txBody>
      </p:sp>
      <p:sp>
        <p:nvSpPr>
          <p:cNvPr id="8" name="Footer Placeholder 4"/>
          <p:cNvSpPr>
            <a:spLocks noGrp="1"/>
          </p:cNvSpPr>
          <p:nvPr>
            <p:ph type="ftr" sz="quarter" idx="3"/>
          </p:nvPr>
        </p:nvSpPr>
        <p:spPr>
          <a:xfrm>
            <a:off x="6883915" y="6492878"/>
            <a:ext cx="2260173" cy="365125"/>
          </a:xfrm>
          <a:prstGeom prst="rect">
            <a:avLst/>
          </a:prstGeom>
        </p:spPr>
        <p:txBody>
          <a:bodyPr lIns="90658" tIns="45317" rIns="90658" bIns="45317"/>
          <a:lstStyle>
            <a:lvl1pPr>
              <a:defRPr sz="1400">
                <a:latin typeface="Arial"/>
                <a:cs typeface="Arial"/>
              </a:defRPr>
            </a:lvl1pPr>
          </a:lstStyle>
          <a:p>
            <a:pPr defTabSz="453308"/>
            <a:r>
              <a:rPr lang="en-US" smtClean="0">
                <a:solidFill>
                  <a:prstClr val="black"/>
                </a:solidFill>
              </a:rPr>
              <a:t>FPA Evaluation April 2014</a:t>
            </a:r>
            <a:endParaRPr lang="en-US" dirty="0">
              <a:solidFill>
                <a:prstClr val="black"/>
              </a:solidFill>
            </a:endParaRPr>
          </a:p>
        </p:txBody>
      </p:sp>
      <p:sp>
        <p:nvSpPr>
          <p:cNvPr id="9" name="Slide Number Placeholder 5"/>
          <p:cNvSpPr>
            <a:spLocks noGrp="1"/>
          </p:cNvSpPr>
          <p:nvPr>
            <p:ph type="sldNum" sz="quarter" idx="4"/>
          </p:nvPr>
        </p:nvSpPr>
        <p:spPr>
          <a:xfrm>
            <a:off x="3560696" y="6492878"/>
            <a:ext cx="2133600" cy="365125"/>
          </a:xfrm>
          <a:prstGeom prst="rect">
            <a:avLst/>
          </a:prstGeom>
        </p:spPr>
        <p:txBody>
          <a:bodyPr lIns="90658" tIns="45317" rIns="90658" bIns="45317"/>
          <a:lstStyle>
            <a:lvl1pPr algn="ctr">
              <a:defRPr sz="1400">
                <a:latin typeface="Arial"/>
                <a:cs typeface="Arial"/>
              </a:defRPr>
            </a:lvl1pPr>
          </a:lstStyle>
          <a:p>
            <a:pPr defTabSz="453308"/>
            <a:fld id="{324231C9-E121-1C4E-ABCF-AE35342972A7}" type="slidenum">
              <a:rPr lang="en-US" smtClean="0">
                <a:solidFill>
                  <a:prstClr val="black"/>
                </a:solidFill>
              </a:rPr>
              <a:pPr defTabSz="453308"/>
              <a:t>‹#›</a:t>
            </a:fld>
            <a:endParaRPr lang="en-US" dirty="0">
              <a:solidFill>
                <a:prstClr val="black"/>
              </a:solidFill>
            </a:endParaRPr>
          </a:p>
        </p:txBody>
      </p:sp>
      <p:sp>
        <p:nvSpPr>
          <p:cNvPr id="10"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9872774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p:txStyles>
    <p:titleStyle>
      <a:lvl1pPr algn="ctr" defTabSz="453308" rtl="0" eaLnBrk="1" latinLnBrk="0" hangingPunct="1">
        <a:spcBef>
          <a:spcPct val="0"/>
        </a:spcBef>
        <a:buNone/>
        <a:defRPr sz="4400" kern="1200">
          <a:solidFill>
            <a:srgbClr val="000090"/>
          </a:solidFill>
          <a:latin typeface="Arial"/>
          <a:ea typeface="+mj-ea"/>
          <a:cs typeface="Arial"/>
        </a:defRPr>
      </a:lvl1pPr>
    </p:titleStyle>
    <p:bodyStyle>
      <a:lvl1pPr marL="339974" indent="-339974" algn="l" defTabSz="453308" rtl="0" eaLnBrk="1" latinLnBrk="0" hangingPunct="1">
        <a:spcBef>
          <a:spcPts val="1800"/>
        </a:spcBef>
        <a:spcAft>
          <a:spcPts val="0"/>
        </a:spcAft>
        <a:buFont typeface="Arial"/>
        <a:buChar char="•"/>
        <a:defRPr sz="3200" kern="1200">
          <a:solidFill>
            <a:schemeClr val="tx1"/>
          </a:solidFill>
          <a:latin typeface="Arial"/>
          <a:ea typeface="+mn-ea"/>
          <a:cs typeface="Arial"/>
        </a:defRPr>
      </a:lvl1pPr>
      <a:lvl2pPr marL="736629" indent="-283300" algn="l" defTabSz="453308" rtl="0" eaLnBrk="1" latinLnBrk="0" hangingPunct="1">
        <a:spcBef>
          <a:spcPct val="20000"/>
        </a:spcBef>
        <a:buFont typeface="Arial"/>
        <a:buChar char="–"/>
        <a:defRPr sz="2800" kern="1200">
          <a:solidFill>
            <a:schemeClr val="tx1"/>
          </a:solidFill>
          <a:latin typeface="Arial"/>
          <a:ea typeface="+mn-ea"/>
          <a:cs typeface="Arial"/>
        </a:defRPr>
      </a:lvl2pPr>
      <a:lvl3pPr marL="1133257" indent="-226657" algn="l" defTabSz="453308" rtl="0" eaLnBrk="1" latinLnBrk="0" hangingPunct="1">
        <a:spcBef>
          <a:spcPct val="20000"/>
        </a:spcBef>
        <a:buFont typeface="Arial"/>
        <a:buChar char="•"/>
        <a:defRPr sz="2400" kern="1200">
          <a:solidFill>
            <a:schemeClr val="tx1"/>
          </a:solidFill>
          <a:latin typeface="Arial"/>
          <a:ea typeface="+mn-ea"/>
          <a:cs typeface="Arial"/>
        </a:defRPr>
      </a:lvl3pPr>
      <a:lvl4pPr marL="1586555" indent="-226657" algn="l" defTabSz="453308" rtl="0" eaLnBrk="1" latinLnBrk="0" hangingPunct="1">
        <a:spcBef>
          <a:spcPct val="20000"/>
        </a:spcBef>
        <a:buFont typeface="Arial"/>
        <a:buChar char="–"/>
        <a:defRPr sz="2000" kern="1200">
          <a:solidFill>
            <a:schemeClr val="tx1"/>
          </a:solidFill>
          <a:latin typeface="Arial"/>
          <a:ea typeface="+mn-ea"/>
          <a:cs typeface="Arial"/>
        </a:defRPr>
      </a:lvl4pPr>
      <a:lvl5pPr marL="2039864" indent="-226657" algn="l" defTabSz="453308" rtl="0" eaLnBrk="1" latinLnBrk="0" hangingPunct="1">
        <a:spcBef>
          <a:spcPct val="20000"/>
        </a:spcBef>
        <a:buFont typeface="Arial"/>
        <a:buChar char="»"/>
        <a:defRPr sz="2000" kern="1200">
          <a:solidFill>
            <a:schemeClr val="tx1"/>
          </a:solidFill>
          <a:latin typeface="Arial"/>
          <a:ea typeface="+mn-ea"/>
          <a:cs typeface="Arial"/>
        </a:defRPr>
      </a:lvl5pPr>
      <a:lvl6pPr marL="2493169" indent="-226657" algn="l" defTabSz="453308" rtl="0" eaLnBrk="1" latinLnBrk="0" hangingPunct="1">
        <a:spcBef>
          <a:spcPct val="20000"/>
        </a:spcBef>
        <a:buFont typeface="Arial"/>
        <a:buChar char="•"/>
        <a:defRPr sz="2000" kern="1200">
          <a:solidFill>
            <a:schemeClr val="tx1"/>
          </a:solidFill>
          <a:latin typeface="+mn-lt"/>
          <a:ea typeface="+mn-ea"/>
          <a:cs typeface="+mn-cs"/>
        </a:defRPr>
      </a:lvl6pPr>
      <a:lvl7pPr marL="2946466" indent="-226657" algn="l" defTabSz="453308" rtl="0" eaLnBrk="1" latinLnBrk="0" hangingPunct="1">
        <a:spcBef>
          <a:spcPct val="20000"/>
        </a:spcBef>
        <a:buFont typeface="Arial"/>
        <a:buChar char="•"/>
        <a:defRPr sz="2000" kern="1200">
          <a:solidFill>
            <a:schemeClr val="tx1"/>
          </a:solidFill>
          <a:latin typeface="+mn-lt"/>
          <a:ea typeface="+mn-ea"/>
          <a:cs typeface="+mn-cs"/>
        </a:defRPr>
      </a:lvl7pPr>
      <a:lvl8pPr marL="3399770" indent="-226657" algn="l" defTabSz="453308" rtl="0" eaLnBrk="1" latinLnBrk="0" hangingPunct="1">
        <a:spcBef>
          <a:spcPct val="20000"/>
        </a:spcBef>
        <a:buFont typeface="Arial"/>
        <a:buChar char="•"/>
        <a:defRPr sz="2000" kern="1200">
          <a:solidFill>
            <a:schemeClr val="tx1"/>
          </a:solidFill>
          <a:latin typeface="+mn-lt"/>
          <a:ea typeface="+mn-ea"/>
          <a:cs typeface="+mn-cs"/>
        </a:defRPr>
      </a:lvl8pPr>
      <a:lvl9pPr marL="3853068" indent="-226657" algn="l" defTabSz="453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8" rtl="0" eaLnBrk="1" latinLnBrk="0" hangingPunct="1">
        <a:defRPr sz="1800" kern="1200">
          <a:solidFill>
            <a:schemeClr val="tx1"/>
          </a:solidFill>
          <a:latin typeface="+mn-lt"/>
          <a:ea typeface="+mn-ea"/>
          <a:cs typeface="+mn-cs"/>
        </a:defRPr>
      </a:lvl1pPr>
      <a:lvl2pPr marL="453308" algn="l" defTabSz="453308" rtl="0" eaLnBrk="1" latinLnBrk="0" hangingPunct="1">
        <a:defRPr sz="1800" kern="1200">
          <a:solidFill>
            <a:schemeClr val="tx1"/>
          </a:solidFill>
          <a:latin typeface="+mn-lt"/>
          <a:ea typeface="+mn-ea"/>
          <a:cs typeface="+mn-cs"/>
        </a:defRPr>
      </a:lvl2pPr>
      <a:lvl3pPr marL="906592" algn="l" defTabSz="453308" rtl="0" eaLnBrk="1" latinLnBrk="0" hangingPunct="1">
        <a:defRPr sz="1800" kern="1200">
          <a:solidFill>
            <a:schemeClr val="tx1"/>
          </a:solidFill>
          <a:latin typeface="+mn-lt"/>
          <a:ea typeface="+mn-ea"/>
          <a:cs typeface="+mn-cs"/>
        </a:defRPr>
      </a:lvl3pPr>
      <a:lvl4pPr marL="1359908" algn="l" defTabSz="453308" rtl="0" eaLnBrk="1" latinLnBrk="0" hangingPunct="1">
        <a:defRPr sz="1800" kern="1200">
          <a:solidFill>
            <a:schemeClr val="tx1"/>
          </a:solidFill>
          <a:latin typeface="+mn-lt"/>
          <a:ea typeface="+mn-ea"/>
          <a:cs typeface="+mn-cs"/>
        </a:defRPr>
      </a:lvl4pPr>
      <a:lvl5pPr marL="1813188" algn="l" defTabSz="453308" rtl="0" eaLnBrk="1" latinLnBrk="0" hangingPunct="1">
        <a:defRPr sz="1800" kern="1200">
          <a:solidFill>
            <a:schemeClr val="tx1"/>
          </a:solidFill>
          <a:latin typeface="+mn-lt"/>
          <a:ea typeface="+mn-ea"/>
          <a:cs typeface="+mn-cs"/>
        </a:defRPr>
      </a:lvl5pPr>
      <a:lvl6pPr marL="2266517" algn="l" defTabSz="453308" rtl="0" eaLnBrk="1" latinLnBrk="0" hangingPunct="1">
        <a:defRPr sz="1800" kern="1200">
          <a:solidFill>
            <a:schemeClr val="tx1"/>
          </a:solidFill>
          <a:latin typeface="+mn-lt"/>
          <a:ea typeface="+mn-ea"/>
          <a:cs typeface="+mn-cs"/>
        </a:defRPr>
      </a:lvl6pPr>
      <a:lvl7pPr marL="2719812" algn="l" defTabSz="453308" rtl="0" eaLnBrk="1" latinLnBrk="0" hangingPunct="1">
        <a:defRPr sz="1800" kern="1200">
          <a:solidFill>
            <a:schemeClr val="tx1"/>
          </a:solidFill>
          <a:latin typeface="+mn-lt"/>
          <a:ea typeface="+mn-ea"/>
          <a:cs typeface="+mn-cs"/>
        </a:defRPr>
      </a:lvl7pPr>
      <a:lvl8pPr marL="3173122" algn="l" defTabSz="453308" rtl="0" eaLnBrk="1" latinLnBrk="0" hangingPunct="1">
        <a:defRPr sz="1800" kern="1200">
          <a:solidFill>
            <a:schemeClr val="tx1"/>
          </a:solidFill>
          <a:latin typeface="+mn-lt"/>
          <a:ea typeface="+mn-ea"/>
          <a:cs typeface="+mn-cs"/>
        </a:defRPr>
      </a:lvl8pPr>
      <a:lvl9pPr marL="3626408" algn="l" defTabSz="45330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9FFFC"/>
            </a:gs>
            <a:gs pos="100000">
              <a:srgbClr val="647675"/>
            </a:gs>
          </a:gsLst>
          <a:lin ang="5400000" scaled="1"/>
        </a:gra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bwMode="auto">
          <a:xfrm>
            <a:off x="671513" y="149225"/>
            <a:ext cx="7772400" cy="723900"/>
          </a:xfrm>
          <a:prstGeom prst="rect">
            <a:avLst/>
          </a:prstGeom>
          <a:noFill/>
          <a:ln w="9525">
            <a:noFill/>
            <a:miter lim="800000"/>
            <a:headEnd/>
            <a:tailEnd/>
          </a:ln>
          <a:effectLst/>
        </p:spPr>
        <p:txBody>
          <a:bodyPr vert="horz" wrap="square" lIns="91410" tIns="45706" rIns="91410" bIns="45706" numCol="1" anchor="ctr" anchorCtr="0" compatLnSpc="1">
            <a:prstTxWarp prst="textNoShape">
              <a:avLst/>
            </a:prstTxWarp>
          </a:bodyPr>
          <a:lstStyle/>
          <a:p>
            <a:pPr lvl="0"/>
            <a:r>
              <a:rPr lang="en-GB"/>
              <a:t>Click to edit Master title style</a:t>
            </a:r>
          </a:p>
        </p:txBody>
      </p:sp>
      <p:sp>
        <p:nvSpPr>
          <p:cNvPr id="19459" name="Rectangle 3"/>
          <p:cNvSpPr>
            <a:spLocks noGrp="1" noChangeArrowheads="1"/>
          </p:cNvSpPr>
          <p:nvPr>
            <p:ph type="body" idx="1"/>
          </p:nvPr>
        </p:nvSpPr>
        <p:spPr bwMode="auto">
          <a:xfrm>
            <a:off x="738188" y="17526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endParaRPr lang="en-GB"/>
          </a:p>
        </p:txBody>
      </p:sp>
      <p:sp>
        <p:nvSpPr>
          <p:cNvPr id="450564" name="Rectangle 4"/>
          <p:cNvSpPr>
            <a:spLocks noGrp="1" noChangeArrowheads="1"/>
          </p:cNvSpPr>
          <p:nvPr>
            <p:ph type="dt" sz="half" idx="2"/>
          </p:nvPr>
        </p:nvSpPr>
        <p:spPr bwMode="auto">
          <a:xfrm>
            <a:off x="685800" y="6469063"/>
            <a:ext cx="3232150" cy="236537"/>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eaLnBrk="0" hangingPunct="0">
              <a:defRPr sz="1200" b="1">
                <a:latin typeface="Textile" charset="0"/>
              </a:defRPr>
            </a:lvl1pPr>
          </a:lstStyle>
          <a:p>
            <a:pPr defTabSz="455613" fontAlgn="base">
              <a:spcBef>
                <a:spcPct val="0"/>
              </a:spcBef>
              <a:spcAft>
                <a:spcPct val="0"/>
              </a:spcAft>
            </a:pPr>
            <a:r>
              <a:rPr lang="en-US" smtClean="0">
                <a:solidFill>
                  <a:srgbClr val="000000"/>
                </a:solidFill>
                <a:ea typeface="ＭＳ Ｐゴシック" charset="0"/>
                <a:cs typeface="ＭＳ Ｐゴシック" charset="0"/>
              </a:rPr>
              <a:t>OG 1 </a:t>
            </a:r>
            <a:endParaRPr lang="en-GB" smtClean="0">
              <a:solidFill>
                <a:srgbClr val="000000"/>
              </a:solidFill>
              <a:ea typeface="ＭＳ Ｐゴシック" charset="0"/>
              <a:cs typeface="ＭＳ Ｐゴシック" charset="0"/>
            </a:endParaRPr>
          </a:p>
        </p:txBody>
      </p:sp>
      <p:sp>
        <p:nvSpPr>
          <p:cNvPr id="450565" name="Rectangle 5"/>
          <p:cNvSpPr>
            <a:spLocks noGrp="1" noChangeArrowheads="1"/>
          </p:cNvSpPr>
          <p:nvPr>
            <p:ph type="sldNum" sz="quarter" idx="4"/>
          </p:nvPr>
        </p:nvSpPr>
        <p:spPr bwMode="auto">
          <a:xfrm>
            <a:off x="6551613" y="6480175"/>
            <a:ext cx="1895475" cy="2159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eaLnBrk="0" hangingPunct="0">
              <a:defRPr sz="1200" b="1">
                <a:latin typeface="Textile" charset="0"/>
              </a:defRPr>
            </a:lvl1pPr>
          </a:lstStyle>
          <a:p>
            <a:pPr defTabSz="455613" fontAlgn="base">
              <a:spcBef>
                <a:spcPct val="0"/>
              </a:spcBef>
              <a:spcAft>
                <a:spcPct val="0"/>
              </a:spcAft>
            </a:pPr>
            <a:r>
              <a:rPr lang="en-GB" smtClean="0">
                <a:solidFill>
                  <a:srgbClr val="000000"/>
                </a:solidFill>
                <a:ea typeface="ＭＳ Ｐゴシック" charset="0"/>
                <a:cs typeface="ＭＳ Ｐゴシック" charset="0"/>
              </a:rPr>
              <a:t>Page </a:t>
            </a:r>
            <a:fld id="{DE52B1FD-DEBC-E341-B41D-C7F8F91B7BF9}" type="slidenum">
              <a:rPr lang="en-GB" smtClean="0">
                <a:solidFill>
                  <a:srgbClr val="000000"/>
                </a:solidFill>
                <a:ea typeface="ＭＳ Ｐゴシック" charset="0"/>
                <a:cs typeface="ＭＳ Ｐゴシック" charset="0"/>
              </a:rPr>
              <a:pPr defTabSz="455613" fontAlgn="base">
                <a:spcBef>
                  <a:spcPct val="0"/>
                </a:spcBef>
                <a:spcAft>
                  <a:spcPct val="0"/>
                </a:spcAft>
              </a:pPr>
              <a:t>‹#›</a:t>
            </a:fld>
            <a:endParaRPr lang="en-GB"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6161620"/>
      </p:ext>
    </p:extLst>
  </p:cSld>
  <p:clrMap bg1="lt1" tx1="dk1" bg2="lt2" tx2="dk2" accent1="accent1" accent2="accent2" accent3="accent3" accent4="accent4" accent5="accent5" accent6="accent6" hlink="hlink" folHlink="folHlink"/>
  <p:sldLayoutIdLst>
    <p:sldLayoutId id="2147484132" r:id="rId1"/>
    <p:sldLayoutId id="2147484133" r:id="rId2"/>
  </p:sldLayoutIdLst>
  <p:hf sldNum="0" hdr="0" ftr="0"/>
  <p:txStyles>
    <p:titleStyle>
      <a:lvl1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128"/>
          <a:cs typeface="ＭＳ Ｐゴシック" charset="-128"/>
        </a:defRPr>
      </a:lvl2pPr>
      <a:lvl3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128"/>
          <a:cs typeface="ＭＳ Ｐゴシック" charset="-128"/>
        </a:defRPr>
      </a:lvl3pPr>
      <a:lvl4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128"/>
          <a:cs typeface="ＭＳ Ｐゴシック" charset="-128"/>
        </a:defRPr>
      </a:lvl4pPr>
      <a:lvl5pPr algn="ctr" rtl="0" eaLnBrk="0" fontAlgn="base" hangingPunct="0">
        <a:spcBef>
          <a:spcPct val="0"/>
        </a:spcBef>
        <a:spcAft>
          <a:spcPct val="0"/>
        </a:spcAft>
        <a:defRPr sz="3600" b="1">
          <a:solidFill>
            <a:srgbClr val="006682"/>
          </a:solidFill>
          <a:effectLst>
            <a:outerShdw blurRad="38100" dist="38100" dir="2700000" algn="tl">
              <a:srgbClr val="000000"/>
            </a:outerShdw>
          </a:effectLst>
          <a:latin typeface="Textile" charset="0"/>
          <a:ea typeface="ＭＳ Ｐゴシック" charset="-128"/>
          <a:cs typeface="ＭＳ Ｐゴシック" charset="-128"/>
        </a:defRPr>
      </a:lvl5pPr>
      <a:lvl6pPr marL="457059"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6pPr>
      <a:lvl7pPr marL="914116"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7pPr>
      <a:lvl8pPr marL="1371174"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8pPr>
      <a:lvl9pPr marL="1828231" algn="ctr" rtl="0" fontAlgn="base">
        <a:spcBef>
          <a:spcPct val="0"/>
        </a:spcBef>
        <a:spcAft>
          <a:spcPct val="0"/>
        </a:spcAft>
        <a:defRPr sz="3600" b="1">
          <a:solidFill>
            <a:srgbClr val="006682"/>
          </a:solidFill>
          <a:effectLst>
            <a:outerShdw blurRad="38100" dist="38100" dir="2700000" algn="tl">
              <a:srgbClr val="000000"/>
            </a:outerShdw>
          </a:effectLst>
          <a:latin typeface="Textile" charset="0"/>
        </a:defRPr>
      </a:lvl9pPr>
    </p:titleStyle>
    <p:bodyStyle>
      <a:lvl1pPr marL="341313" indent="-341313" algn="l" rtl="0" eaLnBrk="0" fontAlgn="base" hangingPunct="0">
        <a:spcBef>
          <a:spcPct val="20000"/>
        </a:spcBef>
        <a:spcAft>
          <a:spcPct val="0"/>
        </a:spcAft>
        <a:buClr>
          <a:srgbClr val="CC0000"/>
        </a:buClr>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rgbClr val="CC0000"/>
        </a:buClr>
        <a:buSzPct val="70000"/>
        <a:buFont typeface="Wingdings" charset="0"/>
        <a:buChar char="§"/>
        <a:defRPr sz="2800" b="1">
          <a:solidFill>
            <a:srgbClr val="0000FF"/>
          </a:solidFill>
          <a:latin typeface="+mn-lt"/>
          <a:ea typeface="ＭＳ Ｐゴシック" charset="-128"/>
        </a:defRPr>
      </a:lvl2pPr>
      <a:lvl3pPr marL="1141413" indent="-227013" algn="l" rtl="0" eaLnBrk="0" fontAlgn="base" hangingPunct="0">
        <a:spcBef>
          <a:spcPct val="20000"/>
        </a:spcBef>
        <a:spcAft>
          <a:spcPct val="0"/>
        </a:spcAft>
        <a:buClr>
          <a:srgbClr val="CC0000"/>
        </a:buClr>
        <a:buSzPct val="60000"/>
        <a:buFont typeface="Monotype Sorts" charset="0"/>
        <a:buChar char="è"/>
        <a:defRPr sz="2400" b="1" i="1">
          <a:solidFill>
            <a:srgbClr val="0000FF"/>
          </a:solidFill>
          <a:latin typeface="+mn-lt"/>
          <a:ea typeface="ＭＳ Ｐゴシック" charset="-128"/>
        </a:defRPr>
      </a:lvl3pPr>
      <a:lvl4pPr marL="1598613" indent="-227013" algn="l" rtl="0" eaLnBrk="0" fontAlgn="base" hangingPunct="0">
        <a:spcBef>
          <a:spcPct val="20000"/>
        </a:spcBef>
        <a:spcAft>
          <a:spcPct val="0"/>
        </a:spcAft>
        <a:buChar char="–"/>
        <a:defRPr sz="2000" i="1">
          <a:solidFill>
            <a:srgbClr val="0000FF"/>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Times" pitchFamily="18" charset="0"/>
          <a:ea typeface="ＭＳ Ｐゴシック" charset="-128"/>
        </a:defRPr>
      </a:lvl5pPr>
      <a:lvl6pPr marL="2513818" indent="-228529" algn="l" rtl="0" fontAlgn="base">
        <a:spcBef>
          <a:spcPct val="20000"/>
        </a:spcBef>
        <a:spcAft>
          <a:spcPct val="0"/>
        </a:spcAft>
        <a:buChar char="»"/>
        <a:defRPr sz="2000">
          <a:solidFill>
            <a:schemeClr val="tx1"/>
          </a:solidFill>
          <a:latin typeface="Times" pitchFamily="18" charset="0"/>
        </a:defRPr>
      </a:lvl6pPr>
      <a:lvl7pPr marL="2970876" indent="-228529" algn="l" rtl="0" fontAlgn="base">
        <a:spcBef>
          <a:spcPct val="20000"/>
        </a:spcBef>
        <a:spcAft>
          <a:spcPct val="0"/>
        </a:spcAft>
        <a:buChar char="»"/>
        <a:defRPr sz="2000">
          <a:solidFill>
            <a:schemeClr val="tx1"/>
          </a:solidFill>
          <a:latin typeface="Times" pitchFamily="18" charset="0"/>
        </a:defRPr>
      </a:lvl7pPr>
      <a:lvl8pPr marL="3427934" indent="-228529" algn="l" rtl="0" fontAlgn="base">
        <a:spcBef>
          <a:spcPct val="20000"/>
        </a:spcBef>
        <a:spcAft>
          <a:spcPct val="0"/>
        </a:spcAft>
        <a:buChar char="»"/>
        <a:defRPr sz="2000">
          <a:solidFill>
            <a:schemeClr val="tx1"/>
          </a:solidFill>
          <a:latin typeface="Times" pitchFamily="18" charset="0"/>
        </a:defRPr>
      </a:lvl8pPr>
      <a:lvl9pPr marL="3884991" indent="-228529" algn="l" rtl="0" fontAlgn="base">
        <a:spcBef>
          <a:spcPct val="20000"/>
        </a:spcBef>
        <a:spcAft>
          <a:spcPct val="0"/>
        </a:spcAft>
        <a:buChar char="»"/>
        <a:defRPr sz="2000">
          <a:solidFill>
            <a:schemeClr val="tx1"/>
          </a:solidFill>
          <a:latin typeface="Times" pitchFamily="18" charset="0"/>
        </a:defRPr>
      </a:lvl9pPr>
    </p:bodyStyle>
    <p:otherStyle>
      <a:defPPr>
        <a:defRPr lang="es-E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17" rIns="90658" bIns="45317" rtlCol="0" anchor="ctr">
            <a:normAutofit/>
          </a:body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457200" y="1791808"/>
            <a:ext cx="8229600" cy="4525963"/>
          </a:xfrm>
          <a:prstGeom prst="rect">
            <a:avLst/>
          </a:prstGeom>
        </p:spPr>
        <p:txBody>
          <a:bodyPr vert="horz" lIns="90658" tIns="45317" rIns="90658" bIns="45317" rtlCol="0">
            <a:normAutofit/>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Date Placeholder 3"/>
          <p:cNvSpPr>
            <a:spLocks noGrp="1"/>
          </p:cNvSpPr>
          <p:nvPr>
            <p:ph type="dt" sz="half" idx="2"/>
          </p:nvPr>
        </p:nvSpPr>
        <p:spPr>
          <a:xfrm>
            <a:off x="10078" y="6488912"/>
            <a:ext cx="3550618" cy="365125"/>
          </a:xfrm>
          <a:prstGeom prst="rect">
            <a:avLst/>
          </a:prstGeom>
        </p:spPr>
        <p:txBody>
          <a:bodyPr lIns="90658" tIns="45317" rIns="90658" bIns="45317"/>
          <a:lstStyle>
            <a:lvl1pPr>
              <a:defRPr sz="1400">
                <a:latin typeface="Arial"/>
                <a:cs typeface="Arial"/>
              </a:defRPr>
            </a:lvl1pPr>
          </a:lstStyle>
          <a:p>
            <a:pPr defTabSz="453308"/>
            <a:r>
              <a:rPr lang="es-ES_tradnl" smtClean="0">
                <a:solidFill>
                  <a:prstClr val="black"/>
                </a:solidFill>
              </a:rPr>
              <a:t>A. Moralejo, Spanish participation in  CTA </a:t>
            </a:r>
            <a:endParaRPr lang="es-ES_tradnl" dirty="0" smtClean="0">
              <a:solidFill>
                <a:prstClr val="black"/>
              </a:solidFill>
            </a:endParaRPr>
          </a:p>
        </p:txBody>
      </p:sp>
      <p:sp>
        <p:nvSpPr>
          <p:cNvPr id="8" name="Footer Placeholder 4"/>
          <p:cNvSpPr>
            <a:spLocks noGrp="1"/>
          </p:cNvSpPr>
          <p:nvPr>
            <p:ph type="ftr" sz="quarter" idx="3"/>
          </p:nvPr>
        </p:nvSpPr>
        <p:spPr>
          <a:xfrm>
            <a:off x="6883915" y="6492878"/>
            <a:ext cx="2260173" cy="365125"/>
          </a:xfrm>
          <a:prstGeom prst="rect">
            <a:avLst/>
          </a:prstGeom>
        </p:spPr>
        <p:txBody>
          <a:bodyPr lIns="90658" tIns="45317" rIns="90658" bIns="45317"/>
          <a:lstStyle>
            <a:lvl1pPr>
              <a:defRPr sz="1400">
                <a:latin typeface="Arial"/>
                <a:cs typeface="Arial"/>
              </a:defRPr>
            </a:lvl1pPr>
          </a:lstStyle>
          <a:p>
            <a:pPr defTabSz="453308"/>
            <a:r>
              <a:rPr lang="en-US" smtClean="0">
                <a:solidFill>
                  <a:prstClr val="black"/>
                </a:solidFill>
              </a:rPr>
              <a:t>FPA Evaluation April 2014</a:t>
            </a:r>
            <a:endParaRPr lang="en-US" dirty="0">
              <a:solidFill>
                <a:prstClr val="black"/>
              </a:solidFill>
            </a:endParaRPr>
          </a:p>
        </p:txBody>
      </p:sp>
      <p:sp>
        <p:nvSpPr>
          <p:cNvPr id="9" name="Slide Number Placeholder 5"/>
          <p:cNvSpPr>
            <a:spLocks noGrp="1"/>
          </p:cNvSpPr>
          <p:nvPr>
            <p:ph type="sldNum" sz="quarter" idx="4"/>
          </p:nvPr>
        </p:nvSpPr>
        <p:spPr>
          <a:xfrm>
            <a:off x="3560696" y="6492878"/>
            <a:ext cx="2133600" cy="365125"/>
          </a:xfrm>
          <a:prstGeom prst="rect">
            <a:avLst/>
          </a:prstGeom>
        </p:spPr>
        <p:txBody>
          <a:bodyPr lIns="90658" tIns="45317" rIns="90658" bIns="45317"/>
          <a:lstStyle>
            <a:lvl1pPr algn="ctr">
              <a:defRPr sz="1400">
                <a:latin typeface="Arial"/>
                <a:cs typeface="Arial"/>
              </a:defRPr>
            </a:lvl1pPr>
          </a:lstStyle>
          <a:p>
            <a:pPr defTabSz="453308"/>
            <a:fld id="{324231C9-E121-1C4E-ABCF-AE35342972A7}" type="slidenum">
              <a:rPr lang="en-US" smtClean="0">
                <a:solidFill>
                  <a:prstClr val="black"/>
                </a:solidFill>
              </a:rPr>
              <a:pPr defTabSz="453308"/>
              <a:t>‹#›</a:t>
            </a:fld>
            <a:endParaRPr lang="en-US" dirty="0">
              <a:solidFill>
                <a:prstClr val="black"/>
              </a:solidFill>
            </a:endParaRPr>
          </a:p>
        </p:txBody>
      </p:sp>
      <p:sp>
        <p:nvSpPr>
          <p:cNvPr id="10"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40639293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p:txStyles>
    <p:titleStyle>
      <a:lvl1pPr algn="ctr" defTabSz="453308" rtl="0" eaLnBrk="1" latinLnBrk="0" hangingPunct="1">
        <a:spcBef>
          <a:spcPct val="0"/>
        </a:spcBef>
        <a:buNone/>
        <a:defRPr sz="4400" kern="1200">
          <a:solidFill>
            <a:srgbClr val="000090"/>
          </a:solidFill>
          <a:latin typeface="Arial"/>
          <a:ea typeface="+mj-ea"/>
          <a:cs typeface="Arial"/>
        </a:defRPr>
      </a:lvl1pPr>
    </p:titleStyle>
    <p:bodyStyle>
      <a:lvl1pPr marL="339974" indent="-339974" algn="l" defTabSz="453308" rtl="0" eaLnBrk="1" latinLnBrk="0" hangingPunct="1">
        <a:spcBef>
          <a:spcPts val="1800"/>
        </a:spcBef>
        <a:spcAft>
          <a:spcPts val="0"/>
        </a:spcAft>
        <a:buFont typeface="Arial"/>
        <a:buChar char="•"/>
        <a:defRPr sz="3200" kern="1200">
          <a:solidFill>
            <a:schemeClr val="tx1"/>
          </a:solidFill>
          <a:latin typeface="Arial"/>
          <a:ea typeface="+mn-ea"/>
          <a:cs typeface="Arial"/>
        </a:defRPr>
      </a:lvl1pPr>
      <a:lvl2pPr marL="736629" indent="-283300" algn="l" defTabSz="453308" rtl="0" eaLnBrk="1" latinLnBrk="0" hangingPunct="1">
        <a:spcBef>
          <a:spcPct val="20000"/>
        </a:spcBef>
        <a:buFont typeface="Arial"/>
        <a:buChar char="–"/>
        <a:defRPr sz="2800" kern="1200">
          <a:solidFill>
            <a:schemeClr val="tx1"/>
          </a:solidFill>
          <a:latin typeface="Arial"/>
          <a:ea typeface="+mn-ea"/>
          <a:cs typeface="Arial"/>
        </a:defRPr>
      </a:lvl2pPr>
      <a:lvl3pPr marL="1133257" indent="-226657" algn="l" defTabSz="453308" rtl="0" eaLnBrk="1" latinLnBrk="0" hangingPunct="1">
        <a:spcBef>
          <a:spcPct val="20000"/>
        </a:spcBef>
        <a:buFont typeface="Arial"/>
        <a:buChar char="•"/>
        <a:defRPr sz="2400" kern="1200">
          <a:solidFill>
            <a:schemeClr val="tx1"/>
          </a:solidFill>
          <a:latin typeface="Arial"/>
          <a:ea typeface="+mn-ea"/>
          <a:cs typeface="Arial"/>
        </a:defRPr>
      </a:lvl3pPr>
      <a:lvl4pPr marL="1586555" indent="-226657" algn="l" defTabSz="453308" rtl="0" eaLnBrk="1" latinLnBrk="0" hangingPunct="1">
        <a:spcBef>
          <a:spcPct val="20000"/>
        </a:spcBef>
        <a:buFont typeface="Arial"/>
        <a:buChar char="–"/>
        <a:defRPr sz="2000" kern="1200">
          <a:solidFill>
            <a:schemeClr val="tx1"/>
          </a:solidFill>
          <a:latin typeface="Arial"/>
          <a:ea typeface="+mn-ea"/>
          <a:cs typeface="Arial"/>
        </a:defRPr>
      </a:lvl4pPr>
      <a:lvl5pPr marL="2039864" indent="-226657" algn="l" defTabSz="453308" rtl="0" eaLnBrk="1" latinLnBrk="0" hangingPunct="1">
        <a:spcBef>
          <a:spcPct val="20000"/>
        </a:spcBef>
        <a:buFont typeface="Arial"/>
        <a:buChar char="»"/>
        <a:defRPr sz="2000" kern="1200">
          <a:solidFill>
            <a:schemeClr val="tx1"/>
          </a:solidFill>
          <a:latin typeface="Arial"/>
          <a:ea typeface="+mn-ea"/>
          <a:cs typeface="Arial"/>
        </a:defRPr>
      </a:lvl5pPr>
      <a:lvl6pPr marL="2493169" indent="-226657" algn="l" defTabSz="453308" rtl="0" eaLnBrk="1" latinLnBrk="0" hangingPunct="1">
        <a:spcBef>
          <a:spcPct val="20000"/>
        </a:spcBef>
        <a:buFont typeface="Arial"/>
        <a:buChar char="•"/>
        <a:defRPr sz="2000" kern="1200">
          <a:solidFill>
            <a:schemeClr val="tx1"/>
          </a:solidFill>
          <a:latin typeface="+mn-lt"/>
          <a:ea typeface="+mn-ea"/>
          <a:cs typeface="+mn-cs"/>
        </a:defRPr>
      </a:lvl6pPr>
      <a:lvl7pPr marL="2946466" indent="-226657" algn="l" defTabSz="453308" rtl="0" eaLnBrk="1" latinLnBrk="0" hangingPunct="1">
        <a:spcBef>
          <a:spcPct val="20000"/>
        </a:spcBef>
        <a:buFont typeface="Arial"/>
        <a:buChar char="•"/>
        <a:defRPr sz="2000" kern="1200">
          <a:solidFill>
            <a:schemeClr val="tx1"/>
          </a:solidFill>
          <a:latin typeface="+mn-lt"/>
          <a:ea typeface="+mn-ea"/>
          <a:cs typeface="+mn-cs"/>
        </a:defRPr>
      </a:lvl7pPr>
      <a:lvl8pPr marL="3399770" indent="-226657" algn="l" defTabSz="453308" rtl="0" eaLnBrk="1" latinLnBrk="0" hangingPunct="1">
        <a:spcBef>
          <a:spcPct val="20000"/>
        </a:spcBef>
        <a:buFont typeface="Arial"/>
        <a:buChar char="•"/>
        <a:defRPr sz="2000" kern="1200">
          <a:solidFill>
            <a:schemeClr val="tx1"/>
          </a:solidFill>
          <a:latin typeface="+mn-lt"/>
          <a:ea typeface="+mn-ea"/>
          <a:cs typeface="+mn-cs"/>
        </a:defRPr>
      </a:lvl8pPr>
      <a:lvl9pPr marL="3853068" indent="-226657" algn="l" defTabSz="453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8" rtl="0" eaLnBrk="1" latinLnBrk="0" hangingPunct="1">
        <a:defRPr sz="1800" kern="1200">
          <a:solidFill>
            <a:schemeClr val="tx1"/>
          </a:solidFill>
          <a:latin typeface="+mn-lt"/>
          <a:ea typeface="+mn-ea"/>
          <a:cs typeface="+mn-cs"/>
        </a:defRPr>
      </a:lvl1pPr>
      <a:lvl2pPr marL="453308" algn="l" defTabSz="453308" rtl="0" eaLnBrk="1" latinLnBrk="0" hangingPunct="1">
        <a:defRPr sz="1800" kern="1200">
          <a:solidFill>
            <a:schemeClr val="tx1"/>
          </a:solidFill>
          <a:latin typeface="+mn-lt"/>
          <a:ea typeface="+mn-ea"/>
          <a:cs typeface="+mn-cs"/>
        </a:defRPr>
      </a:lvl2pPr>
      <a:lvl3pPr marL="906592" algn="l" defTabSz="453308" rtl="0" eaLnBrk="1" latinLnBrk="0" hangingPunct="1">
        <a:defRPr sz="1800" kern="1200">
          <a:solidFill>
            <a:schemeClr val="tx1"/>
          </a:solidFill>
          <a:latin typeface="+mn-lt"/>
          <a:ea typeface="+mn-ea"/>
          <a:cs typeface="+mn-cs"/>
        </a:defRPr>
      </a:lvl3pPr>
      <a:lvl4pPr marL="1359908" algn="l" defTabSz="453308" rtl="0" eaLnBrk="1" latinLnBrk="0" hangingPunct="1">
        <a:defRPr sz="1800" kern="1200">
          <a:solidFill>
            <a:schemeClr val="tx1"/>
          </a:solidFill>
          <a:latin typeface="+mn-lt"/>
          <a:ea typeface="+mn-ea"/>
          <a:cs typeface="+mn-cs"/>
        </a:defRPr>
      </a:lvl4pPr>
      <a:lvl5pPr marL="1813188" algn="l" defTabSz="453308" rtl="0" eaLnBrk="1" latinLnBrk="0" hangingPunct="1">
        <a:defRPr sz="1800" kern="1200">
          <a:solidFill>
            <a:schemeClr val="tx1"/>
          </a:solidFill>
          <a:latin typeface="+mn-lt"/>
          <a:ea typeface="+mn-ea"/>
          <a:cs typeface="+mn-cs"/>
        </a:defRPr>
      </a:lvl5pPr>
      <a:lvl6pPr marL="2266517" algn="l" defTabSz="453308" rtl="0" eaLnBrk="1" latinLnBrk="0" hangingPunct="1">
        <a:defRPr sz="1800" kern="1200">
          <a:solidFill>
            <a:schemeClr val="tx1"/>
          </a:solidFill>
          <a:latin typeface="+mn-lt"/>
          <a:ea typeface="+mn-ea"/>
          <a:cs typeface="+mn-cs"/>
        </a:defRPr>
      </a:lvl6pPr>
      <a:lvl7pPr marL="2719812" algn="l" defTabSz="453308" rtl="0" eaLnBrk="1" latinLnBrk="0" hangingPunct="1">
        <a:defRPr sz="1800" kern="1200">
          <a:solidFill>
            <a:schemeClr val="tx1"/>
          </a:solidFill>
          <a:latin typeface="+mn-lt"/>
          <a:ea typeface="+mn-ea"/>
          <a:cs typeface="+mn-cs"/>
        </a:defRPr>
      </a:lvl7pPr>
      <a:lvl8pPr marL="3173122" algn="l" defTabSz="453308" rtl="0" eaLnBrk="1" latinLnBrk="0" hangingPunct="1">
        <a:defRPr sz="1800" kern="1200">
          <a:solidFill>
            <a:schemeClr val="tx1"/>
          </a:solidFill>
          <a:latin typeface="+mn-lt"/>
          <a:ea typeface="+mn-ea"/>
          <a:cs typeface="+mn-cs"/>
        </a:defRPr>
      </a:lvl8pPr>
      <a:lvl9pPr marL="3626408" algn="l" defTabSz="45330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17" rIns="90658" bIns="45317" rtlCol="0" anchor="ctr">
            <a:normAutofit/>
          </a:body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457200" y="1791808"/>
            <a:ext cx="8229600" cy="4525963"/>
          </a:xfrm>
          <a:prstGeom prst="rect">
            <a:avLst/>
          </a:prstGeom>
        </p:spPr>
        <p:txBody>
          <a:bodyPr vert="horz" lIns="90658" tIns="45317" rIns="90658" bIns="45317" rtlCol="0">
            <a:normAutofit/>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Date Placeholder 3"/>
          <p:cNvSpPr>
            <a:spLocks noGrp="1"/>
          </p:cNvSpPr>
          <p:nvPr>
            <p:ph type="dt" sz="half" idx="2"/>
          </p:nvPr>
        </p:nvSpPr>
        <p:spPr>
          <a:xfrm>
            <a:off x="10078" y="6488912"/>
            <a:ext cx="3550618" cy="365125"/>
          </a:xfrm>
          <a:prstGeom prst="rect">
            <a:avLst/>
          </a:prstGeom>
        </p:spPr>
        <p:txBody>
          <a:bodyPr lIns="90658" tIns="45317" rIns="90658" bIns="45317"/>
          <a:lstStyle>
            <a:lvl1pPr>
              <a:defRPr sz="1400">
                <a:latin typeface="Arial"/>
                <a:cs typeface="Arial"/>
              </a:defRPr>
            </a:lvl1pPr>
          </a:lstStyle>
          <a:p>
            <a:pPr defTabSz="453308"/>
            <a:r>
              <a:rPr lang="es-ES_tradnl" smtClean="0">
                <a:solidFill>
                  <a:prstClr val="black"/>
                </a:solidFill>
              </a:rPr>
              <a:t>A. Moralejo, Spanish participation in  CTA </a:t>
            </a:r>
            <a:endParaRPr lang="es-ES_tradnl" dirty="0" smtClean="0">
              <a:solidFill>
                <a:prstClr val="black"/>
              </a:solidFill>
            </a:endParaRPr>
          </a:p>
        </p:txBody>
      </p:sp>
      <p:sp>
        <p:nvSpPr>
          <p:cNvPr id="8" name="Footer Placeholder 4"/>
          <p:cNvSpPr>
            <a:spLocks noGrp="1"/>
          </p:cNvSpPr>
          <p:nvPr>
            <p:ph type="ftr" sz="quarter" idx="3"/>
          </p:nvPr>
        </p:nvSpPr>
        <p:spPr>
          <a:xfrm>
            <a:off x="6883915" y="6492878"/>
            <a:ext cx="2260173" cy="365125"/>
          </a:xfrm>
          <a:prstGeom prst="rect">
            <a:avLst/>
          </a:prstGeom>
        </p:spPr>
        <p:txBody>
          <a:bodyPr lIns="90658" tIns="45317" rIns="90658" bIns="45317"/>
          <a:lstStyle>
            <a:lvl1pPr>
              <a:defRPr sz="1400">
                <a:latin typeface="Arial"/>
                <a:cs typeface="Arial"/>
              </a:defRPr>
            </a:lvl1pPr>
          </a:lstStyle>
          <a:p>
            <a:pPr defTabSz="453308"/>
            <a:r>
              <a:rPr lang="en-US" smtClean="0">
                <a:solidFill>
                  <a:prstClr val="black"/>
                </a:solidFill>
              </a:rPr>
              <a:t>FPA Evaluation April 2014</a:t>
            </a:r>
            <a:endParaRPr lang="en-US" dirty="0">
              <a:solidFill>
                <a:prstClr val="black"/>
              </a:solidFill>
            </a:endParaRPr>
          </a:p>
        </p:txBody>
      </p:sp>
      <p:sp>
        <p:nvSpPr>
          <p:cNvPr id="9" name="Slide Number Placeholder 5"/>
          <p:cNvSpPr>
            <a:spLocks noGrp="1"/>
          </p:cNvSpPr>
          <p:nvPr>
            <p:ph type="sldNum" sz="quarter" idx="4"/>
          </p:nvPr>
        </p:nvSpPr>
        <p:spPr>
          <a:xfrm>
            <a:off x="3560696" y="6492878"/>
            <a:ext cx="2133600" cy="365125"/>
          </a:xfrm>
          <a:prstGeom prst="rect">
            <a:avLst/>
          </a:prstGeom>
        </p:spPr>
        <p:txBody>
          <a:bodyPr lIns="90658" tIns="45317" rIns="90658" bIns="45317"/>
          <a:lstStyle>
            <a:lvl1pPr algn="ctr">
              <a:defRPr sz="1400">
                <a:latin typeface="Arial"/>
                <a:cs typeface="Arial"/>
              </a:defRPr>
            </a:lvl1pPr>
          </a:lstStyle>
          <a:p>
            <a:pPr defTabSz="453308"/>
            <a:fld id="{324231C9-E121-1C4E-ABCF-AE35342972A7}" type="slidenum">
              <a:rPr lang="en-US" smtClean="0">
                <a:solidFill>
                  <a:prstClr val="black"/>
                </a:solidFill>
              </a:rPr>
              <a:pPr defTabSz="453308"/>
              <a:t>‹#›</a:t>
            </a:fld>
            <a:endParaRPr lang="en-US" dirty="0">
              <a:solidFill>
                <a:prstClr val="black"/>
              </a:solidFill>
            </a:endParaRPr>
          </a:p>
        </p:txBody>
      </p:sp>
      <p:sp>
        <p:nvSpPr>
          <p:cNvPr id="10"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384944980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p:txStyles>
    <p:titleStyle>
      <a:lvl1pPr algn="ctr" defTabSz="453308" rtl="0" eaLnBrk="1" latinLnBrk="0" hangingPunct="1">
        <a:spcBef>
          <a:spcPct val="0"/>
        </a:spcBef>
        <a:buNone/>
        <a:defRPr sz="4400" kern="1200">
          <a:solidFill>
            <a:srgbClr val="000090"/>
          </a:solidFill>
          <a:latin typeface="Arial"/>
          <a:ea typeface="+mj-ea"/>
          <a:cs typeface="Arial"/>
        </a:defRPr>
      </a:lvl1pPr>
    </p:titleStyle>
    <p:bodyStyle>
      <a:lvl1pPr marL="339974" indent="-339974" algn="l" defTabSz="453308" rtl="0" eaLnBrk="1" latinLnBrk="0" hangingPunct="1">
        <a:spcBef>
          <a:spcPts val="1800"/>
        </a:spcBef>
        <a:spcAft>
          <a:spcPts val="0"/>
        </a:spcAft>
        <a:buFont typeface="Arial"/>
        <a:buChar char="•"/>
        <a:defRPr sz="3200" kern="1200">
          <a:solidFill>
            <a:schemeClr val="tx1"/>
          </a:solidFill>
          <a:latin typeface="Arial"/>
          <a:ea typeface="+mn-ea"/>
          <a:cs typeface="Arial"/>
        </a:defRPr>
      </a:lvl1pPr>
      <a:lvl2pPr marL="736629" indent="-283300" algn="l" defTabSz="453308" rtl="0" eaLnBrk="1" latinLnBrk="0" hangingPunct="1">
        <a:spcBef>
          <a:spcPct val="20000"/>
        </a:spcBef>
        <a:buFont typeface="Arial"/>
        <a:buChar char="–"/>
        <a:defRPr sz="2800" kern="1200">
          <a:solidFill>
            <a:schemeClr val="tx1"/>
          </a:solidFill>
          <a:latin typeface="Arial"/>
          <a:ea typeface="+mn-ea"/>
          <a:cs typeface="Arial"/>
        </a:defRPr>
      </a:lvl2pPr>
      <a:lvl3pPr marL="1133257" indent="-226657" algn="l" defTabSz="453308" rtl="0" eaLnBrk="1" latinLnBrk="0" hangingPunct="1">
        <a:spcBef>
          <a:spcPct val="20000"/>
        </a:spcBef>
        <a:buFont typeface="Arial"/>
        <a:buChar char="•"/>
        <a:defRPr sz="2400" kern="1200">
          <a:solidFill>
            <a:schemeClr val="tx1"/>
          </a:solidFill>
          <a:latin typeface="Arial"/>
          <a:ea typeface="+mn-ea"/>
          <a:cs typeface="Arial"/>
        </a:defRPr>
      </a:lvl3pPr>
      <a:lvl4pPr marL="1586555" indent="-226657" algn="l" defTabSz="453308" rtl="0" eaLnBrk="1" latinLnBrk="0" hangingPunct="1">
        <a:spcBef>
          <a:spcPct val="20000"/>
        </a:spcBef>
        <a:buFont typeface="Arial"/>
        <a:buChar char="–"/>
        <a:defRPr sz="2000" kern="1200">
          <a:solidFill>
            <a:schemeClr val="tx1"/>
          </a:solidFill>
          <a:latin typeface="Arial"/>
          <a:ea typeface="+mn-ea"/>
          <a:cs typeface="Arial"/>
        </a:defRPr>
      </a:lvl4pPr>
      <a:lvl5pPr marL="2039864" indent="-226657" algn="l" defTabSz="453308" rtl="0" eaLnBrk="1" latinLnBrk="0" hangingPunct="1">
        <a:spcBef>
          <a:spcPct val="20000"/>
        </a:spcBef>
        <a:buFont typeface="Arial"/>
        <a:buChar char="»"/>
        <a:defRPr sz="2000" kern="1200">
          <a:solidFill>
            <a:schemeClr val="tx1"/>
          </a:solidFill>
          <a:latin typeface="Arial"/>
          <a:ea typeface="+mn-ea"/>
          <a:cs typeface="Arial"/>
        </a:defRPr>
      </a:lvl5pPr>
      <a:lvl6pPr marL="2493169" indent="-226657" algn="l" defTabSz="453308" rtl="0" eaLnBrk="1" latinLnBrk="0" hangingPunct="1">
        <a:spcBef>
          <a:spcPct val="20000"/>
        </a:spcBef>
        <a:buFont typeface="Arial"/>
        <a:buChar char="•"/>
        <a:defRPr sz="2000" kern="1200">
          <a:solidFill>
            <a:schemeClr val="tx1"/>
          </a:solidFill>
          <a:latin typeface="+mn-lt"/>
          <a:ea typeface="+mn-ea"/>
          <a:cs typeface="+mn-cs"/>
        </a:defRPr>
      </a:lvl6pPr>
      <a:lvl7pPr marL="2946466" indent="-226657" algn="l" defTabSz="453308" rtl="0" eaLnBrk="1" latinLnBrk="0" hangingPunct="1">
        <a:spcBef>
          <a:spcPct val="20000"/>
        </a:spcBef>
        <a:buFont typeface="Arial"/>
        <a:buChar char="•"/>
        <a:defRPr sz="2000" kern="1200">
          <a:solidFill>
            <a:schemeClr val="tx1"/>
          </a:solidFill>
          <a:latin typeface="+mn-lt"/>
          <a:ea typeface="+mn-ea"/>
          <a:cs typeface="+mn-cs"/>
        </a:defRPr>
      </a:lvl7pPr>
      <a:lvl8pPr marL="3399770" indent="-226657" algn="l" defTabSz="453308" rtl="0" eaLnBrk="1" latinLnBrk="0" hangingPunct="1">
        <a:spcBef>
          <a:spcPct val="20000"/>
        </a:spcBef>
        <a:buFont typeface="Arial"/>
        <a:buChar char="•"/>
        <a:defRPr sz="2000" kern="1200">
          <a:solidFill>
            <a:schemeClr val="tx1"/>
          </a:solidFill>
          <a:latin typeface="+mn-lt"/>
          <a:ea typeface="+mn-ea"/>
          <a:cs typeface="+mn-cs"/>
        </a:defRPr>
      </a:lvl8pPr>
      <a:lvl9pPr marL="3853068" indent="-226657" algn="l" defTabSz="453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8" rtl="0" eaLnBrk="1" latinLnBrk="0" hangingPunct="1">
        <a:defRPr sz="1800" kern="1200">
          <a:solidFill>
            <a:schemeClr val="tx1"/>
          </a:solidFill>
          <a:latin typeface="+mn-lt"/>
          <a:ea typeface="+mn-ea"/>
          <a:cs typeface="+mn-cs"/>
        </a:defRPr>
      </a:lvl1pPr>
      <a:lvl2pPr marL="453308" algn="l" defTabSz="453308" rtl="0" eaLnBrk="1" latinLnBrk="0" hangingPunct="1">
        <a:defRPr sz="1800" kern="1200">
          <a:solidFill>
            <a:schemeClr val="tx1"/>
          </a:solidFill>
          <a:latin typeface="+mn-lt"/>
          <a:ea typeface="+mn-ea"/>
          <a:cs typeface="+mn-cs"/>
        </a:defRPr>
      </a:lvl2pPr>
      <a:lvl3pPr marL="906592" algn="l" defTabSz="453308" rtl="0" eaLnBrk="1" latinLnBrk="0" hangingPunct="1">
        <a:defRPr sz="1800" kern="1200">
          <a:solidFill>
            <a:schemeClr val="tx1"/>
          </a:solidFill>
          <a:latin typeface="+mn-lt"/>
          <a:ea typeface="+mn-ea"/>
          <a:cs typeface="+mn-cs"/>
        </a:defRPr>
      </a:lvl3pPr>
      <a:lvl4pPr marL="1359908" algn="l" defTabSz="453308" rtl="0" eaLnBrk="1" latinLnBrk="0" hangingPunct="1">
        <a:defRPr sz="1800" kern="1200">
          <a:solidFill>
            <a:schemeClr val="tx1"/>
          </a:solidFill>
          <a:latin typeface="+mn-lt"/>
          <a:ea typeface="+mn-ea"/>
          <a:cs typeface="+mn-cs"/>
        </a:defRPr>
      </a:lvl4pPr>
      <a:lvl5pPr marL="1813188" algn="l" defTabSz="453308" rtl="0" eaLnBrk="1" latinLnBrk="0" hangingPunct="1">
        <a:defRPr sz="1800" kern="1200">
          <a:solidFill>
            <a:schemeClr val="tx1"/>
          </a:solidFill>
          <a:latin typeface="+mn-lt"/>
          <a:ea typeface="+mn-ea"/>
          <a:cs typeface="+mn-cs"/>
        </a:defRPr>
      </a:lvl5pPr>
      <a:lvl6pPr marL="2266517" algn="l" defTabSz="453308" rtl="0" eaLnBrk="1" latinLnBrk="0" hangingPunct="1">
        <a:defRPr sz="1800" kern="1200">
          <a:solidFill>
            <a:schemeClr val="tx1"/>
          </a:solidFill>
          <a:latin typeface="+mn-lt"/>
          <a:ea typeface="+mn-ea"/>
          <a:cs typeface="+mn-cs"/>
        </a:defRPr>
      </a:lvl6pPr>
      <a:lvl7pPr marL="2719812" algn="l" defTabSz="453308" rtl="0" eaLnBrk="1" latinLnBrk="0" hangingPunct="1">
        <a:defRPr sz="1800" kern="1200">
          <a:solidFill>
            <a:schemeClr val="tx1"/>
          </a:solidFill>
          <a:latin typeface="+mn-lt"/>
          <a:ea typeface="+mn-ea"/>
          <a:cs typeface="+mn-cs"/>
        </a:defRPr>
      </a:lvl7pPr>
      <a:lvl8pPr marL="3173122" algn="l" defTabSz="453308" rtl="0" eaLnBrk="1" latinLnBrk="0" hangingPunct="1">
        <a:defRPr sz="1800" kern="1200">
          <a:solidFill>
            <a:schemeClr val="tx1"/>
          </a:solidFill>
          <a:latin typeface="+mn-lt"/>
          <a:ea typeface="+mn-ea"/>
          <a:cs typeface="+mn-cs"/>
        </a:defRPr>
      </a:lvl8pPr>
      <a:lvl9pPr marL="3626408" algn="l" defTabSz="4533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65"/>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7"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06550"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479394"/>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2">
            <a:extLst>
              <a:ext uri="{28A0092B-C50C-407E-A947-70E740481C1C}">
                <a14:useLocalDpi xmlns:a14="http://schemas.microsoft.com/office/drawing/2010/main" val="0"/>
              </a:ext>
            </a:extLst>
          </a:blip>
          <a:srcRect b="8326"/>
          <a:stretch/>
        </p:blipFill>
        <p:spPr bwMode="auto">
          <a:xfrm>
            <a:off x="7305690"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7"/>
            <a:ext cx="2895600" cy="365125"/>
          </a:xfrm>
          <a:prstGeom prst="rect">
            <a:avLst/>
          </a:prstGeom>
        </p:spPr>
        <p:txBody>
          <a:bodyPr vert="horz" lIns="90658" tIns="45317" rIns="90658" bIns="45317" rtlCol="0" anchor="ctr"/>
          <a:lstStyle>
            <a:lvl1pPr algn="l">
              <a:defRPr sz="1200">
                <a:solidFill>
                  <a:schemeClr val="tx1">
                    <a:tint val="75000"/>
                  </a:schemeClr>
                </a:solidFill>
              </a:defRPr>
            </a:lvl1p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4"/>
          </p:nvPr>
        </p:nvSpPr>
        <p:spPr>
          <a:xfrm>
            <a:off x="7010400" y="6485907"/>
            <a:ext cx="2133600" cy="365125"/>
          </a:xfrm>
          <a:prstGeom prst="rect">
            <a:avLst/>
          </a:prstGeom>
        </p:spPr>
        <p:txBody>
          <a:bodyPr vert="horz" lIns="90658" tIns="45317" rIns="90658" bIns="45317" rtlCol="0" anchor="ctr"/>
          <a:lstStyle>
            <a:lvl1pPr algn="r">
              <a:defRPr sz="1200">
                <a:solidFill>
                  <a:schemeClr val="tx1">
                    <a:tint val="75000"/>
                  </a:schemeClr>
                </a:solidFill>
              </a:defRPr>
            </a:lvl1p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59625478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864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727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5919"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454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5880" indent="-18588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0248" indent="-18588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0037"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79812"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89625"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08241"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26870"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45518"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64147"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18640" rtl="0" eaLnBrk="1" latinLnBrk="0" hangingPunct="1">
        <a:defRPr sz="1300" kern="1200">
          <a:solidFill>
            <a:schemeClr val="tx1"/>
          </a:solidFill>
          <a:latin typeface="+mn-lt"/>
          <a:ea typeface="+mn-ea"/>
          <a:cs typeface="+mn-cs"/>
        </a:defRPr>
      </a:lvl1pPr>
      <a:lvl2pPr marL="318640" algn="l" defTabSz="318640" rtl="0" eaLnBrk="1" latinLnBrk="0" hangingPunct="1">
        <a:defRPr sz="1300" kern="1200">
          <a:solidFill>
            <a:schemeClr val="tx1"/>
          </a:solidFill>
          <a:latin typeface="+mn-lt"/>
          <a:ea typeface="+mn-ea"/>
          <a:cs typeface="+mn-cs"/>
        </a:defRPr>
      </a:lvl2pPr>
      <a:lvl3pPr marL="637270" algn="l" defTabSz="318640" rtl="0" eaLnBrk="1" latinLnBrk="0" hangingPunct="1">
        <a:defRPr sz="1300" kern="1200">
          <a:solidFill>
            <a:schemeClr val="tx1"/>
          </a:solidFill>
          <a:latin typeface="+mn-lt"/>
          <a:ea typeface="+mn-ea"/>
          <a:cs typeface="+mn-cs"/>
        </a:defRPr>
      </a:lvl3pPr>
      <a:lvl4pPr marL="955919" algn="l" defTabSz="318640" rtl="0" eaLnBrk="1" latinLnBrk="0" hangingPunct="1">
        <a:defRPr sz="1300" kern="1200">
          <a:solidFill>
            <a:schemeClr val="tx1"/>
          </a:solidFill>
          <a:latin typeface="+mn-lt"/>
          <a:ea typeface="+mn-ea"/>
          <a:cs typeface="+mn-cs"/>
        </a:defRPr>
      </a:lvl4pPr>
      <a:lvl5pPr marL="1274546" algn="l" defTabSz="318640" rtl="0" eaLnBrk="1" latinLnBrk="0" hangingPunct="1">
        <a:defRPr sz="1300" kern="1200">
          <a:solidFill>
            <a:schemeClr val="tx1"/>
          </a:solidFill>
          <a:latin typeface="+mn-lt"/>
          <a:ea typeface="+mn-ea"/>
          <a:cs typeface="+mn-cs"/>
        </a:defRPr>
      </a:lvl5pPr>
      <a:lvl6pPr marL="1593176" algn="l" defTabSz="318640" rtl="0" eaLnBrk="1" latinLnBrk="0" hangingPunct="1">
        <a:defRPr sz="1300" kern="1200">
          <a:solidFill>
            <a:schemeClr val="tx1"/>
          </a:solidFill>
          <a:latin typeface="+mn-lt"/>
          <a:ea typeface="+mn-ea"/>
          <a:cs typeface="+mn-cs"/>
        </a:defRPr>
      </a:lvl6pPr>
      <a:lvl7pPr marL="1911816" algn="l" defTabSz="318640" rtl="0" eaLnBrk="1" latinLnBrk="0" hangingPunct="1">
        <a:defRPr sz="1300" kern="1200">
          <a:solidFill>
            <a:schemeClr val="tx1"/>
          </a:solidFill>
          <a:latin typeface="+mn-lt"/>
          <a:ea typeface="+mn-ea"/>
          <a:cs typeface="+mn-cs"/>
        </a:defRPr>
      </a:lvl7pPr>
      <a:lvl8pPr marL="2230449" algn="l" defTabSz="318640" rtl="0" eaLnBrk="1" latinLnBrk="0" hangingPunct="1">
        <a:defRPr sz="1300" kern="1200">
          <a:solidFill>
            <a:schemeClr val="tx1"/>
          </a:solidFill>
          <a:latin typeface="+mn-lt"/>
          <a:ea typeface="+mn-ea"/>
          <a:cs typeface="+mn-cs"/>
        </a:defRPr>
      </a:lvl8pPr>
      <a:lvl9pPr marL="2549088" algn="l" defTabSz="31864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17" rIns="90658" bIns="45317" rtlCol="0" anchor="ctr">
            <a:normAutofit/>
          </a:body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457200" y="1791808"/>
            <a:ext cx="8229600" cy="4525963"/>
          </a:xfrm>
          <a:prstGeom prst="rect">
            <a:avLst/>
          </a:prstGeom>
        </p:spPr>
        <p:txBody>
          <a:bodyPr vert="horz" lIns="90658" tIns="45317" rIns="90658" bIns="45317" rtlCol="0">
            <a:normAutofit/>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Date Placeholder 3"/>
          <p:cNvSpPr>
            <a:spLocks noGrp="1"/>
          </p:cNvSpPr>
          <p:nvPr>
            <p:ph type="dt" sz="half" idx="2"/>
          </p:nvPr>
        </p:nvSpPr>
        <p:spPr>
          <a:xfrm>
            <a:off x="10078" y="6488912"/>
            <a:ext cx="3550618" cy="365125"/>
          </a:xfrm>
          <a:prstGeom prst="rect">
            <a:avLst/>
          </a:prstGeom>
        </p:spPr>
        <p:txBody>
          <a:bodyPr lIns="90658" tIns="45317" rIns="90658" bIns="45317"/>
          <a:lstStyle>
            <a:lvl1pPr>
              <a:defRPr sz="1400">
                <a:latin typeface="Arial"/>
                <a:cs typeface="Arial"/>
              </a:defRPr>
            </a:lvl1pPr>
          </a:lstStyle>
          <a:p>
            <a:pPr defTabSz="453308"/>
            <a:r>
              <a:rPr lang="es-ES_tradnl" smtClean="0">
                <a:solidFill>
                  <a:prstClr val="black"/>
                </a:solidFill>
              </a:rPr>
              <a:t>A. Moralejo, Spanish participation in  CTA </a:t>
            </a:r>
            <a:endParaRPr lang="es-ES_tradnl" dirty="0" smtClean="0">
              <a:solidFill>
                <a:prstClr val="black"/>
              </a:solidFill>
            </a:endParaRPr>
          </a:p>
        </p:txBody>
      </p:sp>
      <p:sp>
        <p:nvSpPr>
          <p:cNvPr id="8" name="Footer Placeholder 4"/>
          <p:cNvSpPr>
            <a:spLocks noGrp="1"/>
          </p:cNvSpPr>
          <p:nvPr>
            <p:ph type="ftr" sz="quarter" idx="3"/>
          </p:nvPr>
        </p:nvSpPr>
        <p:spPr>
          <a:xfrm>
            <a:off x="6883915" y="6492878"/>
            <a:ext cx="2260173" cy="365125"/>
          </a:xfrm>
          <a:prstGeom prst="rect">
            <a:avLst/>
          </a:prstGeom>
        </p:spPr>
        <p:txBody>
          <a:bodyPr lIns="90658" tIns="45317" rIns="90658" bIns="45317"/>
          <a:lstStyle>
            <a:lvl1pPr>
              <a:defRPr sz="1400">
                <a:latin typeface="Arial"/>
                <a:cs typeface="Arial"/>
              </a:defRPr>
            </a:lvl1pPr>
          </a:lstStyle>
          <a:p>
            <a:pPr defTabSz="453308"/>
            <a:r>
              <a:rPr lang="en-US" smtClean="0">
                <a:solidFill>
                  <a:prstClr val="black"/>
                </a:solidFill>
              </a:rPr>
              <a:t>FPA Evaluation April 2014</a:t>
            </a:r>
            <a:endParaRPr lang="en-US" dirty="0">
              <a:solidFill>
                <a:prstClr val="black"/>
              </a:solidFill>
            </a:endParaRPr>
          </a:p>
        </p:txBody>
      </p:sp>
      <p:sp>
        <p:nvSpPr>
          <p:cNvPr id="9" name="Slide Number Placeholder 5"/>
          <p:cNvSpPr>
            <a:spLocks noGrp="1"/>
          </p:cNvSpPr>
          <p:nvPr>
            <p:ph type="sldNum" sz="quarter" idx="4"/>
          </p:nvPr>
        </p:nvSpPr>
        <p:spPr>
          <a:xfrm>
            <a:off x="3560696" y="6492878"/>
            <a:ext cx="2133600" cy="365125"/>
          </a:xfrm>
          <a:prstGeom prst="rect">
            <a:avLst/>
          </a:prstGeom>
        </p:spPr>
        <p:txBody>
          <a:bodyPr lIns="90658" tIns="45317" rIns="90658" bIns="45317"/>
          <a:lstStyle>
            <a:lvl1pPr algn="ctr">
              <a:defRPr sz="1400">
                <a:latin typeface="Arial"/>
                <a:cs typeface="Arial"/>
              </a:defRPr>
            </a:lvl1pPr>
          </a:lstStyle>
          <a:p>
            <a:pPr defTabSz="453308"/>
            <a:fld id="{324231C9-E121-1C4E-ABCF-AE35342972A7}" type="slidenum">
              <a:rPr lang="en-US" smtClean="0">
                <a:solidFill>
                  <a:prstClr val="black"/>
                </a:solidFill>
              </a:rPr>
              <a:pPr defTabSz="453308"/>
              <a:t>‹#›</a:t>
            </a:fld>
            <a:endParaRPr lang="en-US" dirty="0">
              <a:solidFill>
                <a:prstClr val="black"/>
              </a:solidFill>
            </a:endParaRPr>
          </a:p>
        </p:txBody>
      </p:sp>
      <p:sp>
        <p:nvSpPr>
          <p:cNvPr id="10"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248134739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p:txStyles>
    <p:titleStyle>
      <a:lvl1pPr algn="ctr" defTabSz="453308" rtl="0" eaLnBrk="1" latinLnBrk="0" hangingPunct="1">
        <a:spcBef>
          <a:spcPct val="0"/>
        </a:spcBef>
        <a:buNone/>
        <a:defRPr sz="4400" kern="1200">
          <a:solidFill>
            <a:srgbClr val="000090"/>
          </a:solidFill>
          <a:latin typeface="Arial"/>
          <a:ea typeface="+mj-ea"/>
          <a:cs typeface="Arial"/>
        </a:defRPr>
      </a:lvl1pPr>
    </p:titleStyle>
    <p:bodyStyle>
      <a:lvl1pPr marL="339974" indent="-339974" algn="l" defTabSz="453308" rtl="0" eaLnBrk="1" latinLnBrk="0" hangingPunct="1">
        <a:spcBef>
          <a:spcPts val="1800"/>
        </a:spcBef>
        <a:spcAft>
          <a:spcPts val="0"/>
        </a:spcAft>
        <a:buFont typeface="Arial"/>
        <a:buChar char="•"/>
        <a:defRPr sz="3200" kern="1200">
          <a:solidFill>
            <a:schemeClr val="tx1"/>
          </a:solidFill>
          <a:latin typeface="Arial"/>
          <a:ea typeface="+mn-ea"/>
          <a:cs typeface="Arial"/>
        </a:defRPr>
      </a:lvl1pPr>
      <a:lvl2pPr marL="736629" indent="-283300" algn="l" defTabSz="453308" rtl="0" eaLnBrk="1" latinLnBrk="0" hangingPunct="1">
        <a:spcBef>
          <a:spcPct val="20000"/>
        </a:spcBef>
        <a:buFont typeface="Arial"/>
        <a:buChar char="–"/>
        <a:defRPr sz="2800" kern="1200">
          <a:solidFill>
            <a:schemeClr val="tx1"/>
          </a:solidFill>
          <a:latin typeface="Arial"/>
          <a:ea typeface="+mn-ea"/>
          <a:cs typeface="Arial"/>
        </a:defRPr>
      </a:lvl2pPr>
      <a:lvl3pPr marL="1133257" indent="-226657" algn="l" defTabSz="453308" rtl="0" eaLnBrk="1" latinLnBrk="0" hangingPunct="1">
        <a:spcBef>
          <a:spcPct val="20000"/>
        </a:spcBef>
        <a:buFont typeface="Arial"/>
        <a:buChar char="•"/>
        <a:defRPr sz="2400" kern="1200">
          <a:solidFill>
            <a:schemeClr val="tx1"/>
          </a:solidFill>
          <a:latin typeface="Arial"/>
          <a:ea typeface="+mn-ea"/>
          <a:cs typeface="Arial"/>
        </a:defRPr>
      </a:lvl3pPr>
      <a:lvl4pPr marL="1586555" indent="-226657" algn="l" defTabSz="453308" rtl="0" eaLnBrk="1" latinLnBrk="0" hangingPunct="1">
        <a:spcBef>
          <a:spcPct val="20000"/>
        </a:spcBef>
        <a:buFont typeface="Arial"/>
        <a:buChar char="–"/>
        <a:defRPr sz="2000" kern="1200">
          <a:solidFill>
            <a:schemeClr val="tx1"/>
          </a:solidFill>
          <a:latin typeface="Arial"/>
          <a:ea typeface="+mn-ea"/>
          <a:cs typeface="Arial"/>
        </a:defRPr>
      </a:lvl4pPr>
      <a:lvl5pPr marL="2039864" indent="-226657" algn="l" defTabSz="453308" rtl="0" eaLnBrk="1" latinLnBrk="0" hangingPunct="1">
        <a:spcBef>
          <a:spcPct val="20000"/>
        </a:spcBef>
        <a:buFont typeface="Arial"/>
        <a:buChar char="»"/>
        <a:defRPr sz="2000" kern="1200">
          <a:solidFill>
            <a:schemeClr val="tx1"/>
          </a:solidFill>
          <a:latin typeface="Arial"/>
          <a:ea typeface="+mn-ea"/>
          <a:cs typeface="Arial"/>
        </a:defRPr>
      </a:lvl5pPr>
      <a:lvl6pPr marL="2493169" indent="-226657" algn="l" defTabSz="453308" rtl="0" eaLnBrk="1" latinLnBrk="0" hangingPunct="1">
        <a:spcBef>
          <a:spcPct val="20000"/>
        </a:spcBef>
        <a:buFont typeface="Arial"/>
        <a:buChar char="•"/>
        <a:defRPr sz="2000" kern="1200">
          <a:solidFill>
            <a:schemeClr val="tx1"/>
          </a:solidFill>
          <a:latin typeface="+mn-lt"/>
          <a:ea typeface="+mn-ea"/>
          <a:cs typeface="+mn-cs"/>
        </a:defRPr>
      </a:lvl6pPr>
      <a:lvl7pPr marL="2946466" indent="-226657" algn="l" defTabSz="453308" rtl="0" eaLnBrk="1" latinLnBrk="0" hangingPunct="1">
        <a:spcBef>
          <a:spcPct val="20000"/>
        </a:spcBef>
        <a:buFont typeface="Arial"/>
        <a:buChar char="•"/>
        <a:defRPr sz="2000" kern="1200">
          <a:solidFill>
            <a:schemeClr val="tx1"/>
          </a:solidFill>
          <a:latin typeface="+mn-lt"/>
          <a:ea typeface="+mn-ea"/>
          <a:cs typeface="+mn-cs"/>
        </a:defRPr>
      </a:lvl7pPr>
      <a:lvl8pPr marL="3399770" indent="-226657" algn="l" defTabSz="453308" rtl="0" eaLnBrk="1" latinLnBrk="0" hangingPunct="1">
        <a:spcBef>
          <a:spcPct val="20000"/>
        </a:spcBef>
        <a:buFont typeface="Arial"/>
        <a:buChar char="•"/>
        <a:defRPr sz="2000" kern="1200">
          <a:solidFill>
            <a:schemeClr val="tx1"/>
          </a:solidFill>
          <a:latin typeface="+mn-lt"/>
          <a:ea typeface="+mn-ea"/>
          <a:cs typeface="+mn-cs"/>
        </a:defRPr>
      </a:lvl8pPr>
      <a:lvl9pPr marL="3853068" indent="-226657" algn="l" defTabSz="453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8" rtl="0" eaLnBrk="1" latinLnBrk="0" hangingPunct="1">
        <a:defRPr sz="1800" kern="1200">
          <a:solidFill>
            <a:schemeClr val="tx1"/>
          </a:solidFill>
          <a:latin typeface="+mn-lt"/>
          <a:ea typeface="+mn-ea"/>
          <a:cs typeface="+mn-cs"/>
        </a:defRPr>
      </a:lvl1pPr>
      <a:lvl2pPr marL="453308" algn="l" defTabSz="453308" rtl="0" eaLnBrk="1" latinLnBrk="0" hangingPunct="1">
        <a:defRPr sz="1800" kern="1200">
          <a:solidFill>
            <a:schemeClr val="tx1"/>
          </a:solidFill>
          <a:latin typeface="+mn-lt"/>
          <a:ea typeface="+mn-ea"/>
          <a:cs typeface="+mn-cs"/>
        </a:defRPr>
      </a:lvl2pPr>
      <a:lvl3pPr marL="906592" algn="l" defTabSz="453308" rtl="0" eaLnBrk="1" latinLnBrk="0" hangingPunct="1">
        <a:defRPr sz="1800" kern="1200">
          <a:solidFill>
            <a:schemeClr val="tx1"/>
          </a:solidFill>
          <a:latin typeface="+mn-lt"/>
          <a:ea typeface="+mn-ea"/>
          <a:cs typeface="+mn-cs"/>
        </a:defRPr>
      </a:lvl3pPr>
      <a:lvl4pPr marL="1359908" algn="l" defTabSz="453308" rtl="0" eaLnBrk="1" latinLnBrk="0" hangingPunct="1">
        <a:defRPr sz="1800" kern="1200">
          <a:solidFill>
            <a:schemeClr val="tx1"/>
          </a:solidFill>
          <a:latin typeface="+mn-lt"/>
          <a:ea typeface="+mn-ea"/>
          <a:cs typeface="+mn-cs"/>
        </a:defRPr>
      </a:lvl4pPr>
      <a:lvl5pPr marL="1813188" algn="l" defTabSz="453308" rtl="0" eaLnBrk="1" latinLnBrk="0" hangingPunct="1">
        <a:defRPr sz="1800" kern="1200">
          <a:solidFill>
            <a:schemeClr val="tx1"/>
          </a:solidFill>
          <a:latin typeface="+mn-lt"/>
          <a:ea typeface="+mn-ea"/>
          <a:cs typeface="+mn-cs"/>
        </a:defRPr>
      </a:lvl5pPr>
      <a:lvl6pPr marL="2266517" algn="l" defTabSz="453308" rtl="0" eaLnBrk="1" latinLnBrk="0" hangingPunct="1">
        <a:defRPr sz="1800" kern="1200">
          <a:solidFill>
            <a:schemeClr val="tx1"/>
          </a:solidFill>
          <a:latin typeface="+mn-lt"/>
          <a:ea typeface="+mn-ea"/>
          <a:cs typeface="+mn-cs"/>
        </a:defRPr>
      </a:lvl6pPr>
      <a:lvl7pPr marL="2719812" algn="l" defTabSz="453308" rtl="0" eaLnBrk="1" latinLnBrk="0" hangingPunct="1">
        <a:defRPr sz="1800" kern="1200">
          <a:solidFill>
            <a:schemeClr val="tx1"/>
          </a:solidFill>
          <a:latin typeface="+mn-lt"/>
          <a:ea typeface="+mn-ea"/>
          <a:cs typeface="+mn-cs"/>
        </a:defRPr>
      </a:lvl7pPr>
      <a:lvl8pPr marL="3173122" algn="l" defTabSz="453308" rtl="0" eaLnBrk="1" latinLnBrk="0" hangingPunct="1">
        <a:defRPr sz="1800" kern="1200">
          <a:solidFill>
            <a:schemeClr val="tx1"/>
          </a:solidFill>
          <a:latin typeface="+mn-lt"/>
          <a:ea typeface="+mn-ea"/>
          <a:cs typeface="+mn-cs"/>
        </a:defRPr>
      </a:lvl8pPr>
      <a:lvl9pPr marL="3626408" algn="l" defTabSz="45330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17" rIns="90658" bIns="45317" rtlCol="0" anchor="ctr">
            <a:normAutofit/>
          </a:body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457200" y="1791808"/>
            <a:ext cx="8229600" cy="4525963"/>
          </a:xfrm>
          <a:prstGeom prst="rect">
            <a:avLst/>
          </a:prstGeom>
        </p:spPr>
        <p:txBody>
          <a:bodyPr vert="horz" lIns="90658" tIns="45317" rIns="90658" bIns="45317" rtlCol="0">
            <a:normAutofit/>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7" name="Date Placeholder 3"/>
          <p:cNvSpPr>
            <a:spLocks noGrp="1"/>
          </p:cNvSpPr>
          <p:nvPr>
            <p:ph type="dt" sz="half" idx="2"/>
          </p:nvPr>
        </p:nvSpPr>
        <p:spPr>
          <a:xfrm>
            <a:off x="10078" y="6488912"/>
            <a:ext cx="3550618" cy="365125"/>
          </a:xfrm>
          <a:prstGeom prst="rect">
            <a:avLst/>
          </a:prstGeom>
        </p:spPr>
        <p:txBody>
          <a:bodyPr lIns="90658" tIns="45317" rIns="90658" bIns="45317"/>
          <a:lstStyle>
            <a:lvl1pPr>
              <a:defRPr sz="1400">
                <a:latin typeface="Arial"/>
                <a:cs typeface="Arial"/>
              </a:defRPr>
            </a:lvl1pPr>
          </a:lstStyle>
          <a:p>
            <a:pPr defTabSz="453308"/>
            <a:r>
              <a:rPr lang="es-ES_tradnl" smtClean="0">
                <a:solidFill>
                  <a:prstClr val="black"/>
                </a:solidFill>
              </a:rPr>
              <a:t>A. Moralejo, Spanish participation in  CTA </a:t>
            </a:r>
            <a:endParaRPr lang="es-ES_tradnl" dirty="0" smtClean="0">
              <a:solidFill>
                <a:prstClr val="black"/>
              </a:solidFill>
            </a:endParaRPr>
          </a:p>
        </p:txBody>
      </p:sp>
      <p:sp>
        <p:nvSpPr>
          <p:cNvPr id="8" name="Footer Placeholder 4"/>
          <p:cNvSpPr>
            <a:spLocks noGrp="1"/>
          </p:cNvSpPr>
          <p:nvPr>
            <p:ph type="ftr" sz="quarter" idx="3"/>
          </p:nvPr>
        </p:nvSpPr>
        <p:spPr>
          <a:xfrm>
            <a:off x="6883915" y="6492878"/>
            <a:ext cx="2260173" cy="365125"/>
          </a:xfrm>
          <a:prstGeom prst="rect">
            <a:avLst/>
          </a:prstGeom>
        </p:spPr>
        <p:txBody>
          <a:bodyPr lIns="90658" tIns="45317" rIns="90658" bIns="45317"/>
          <a:lstStyle>
            <a:lvl1pPr>
              <a:defRPr sz="1400">
                <a:latin typeface="Arial"/>
                <a:cs typeface="Arial"/>
              </a:defRPr>
            </a:lvl1pPr>
          </a:lstStyle>
          <a:p>
            <a:pPr defTabSz="453308"/>
            <a:r>
              <a:rPr lang="en-US" smtClean="0">
                <a:solidFill>
                  <a:prstClr val="black"/>
                </a:solidFill>
              </a:rPr>
              <a:t>FPA Evaluation April 2014</a:t>
            </a:r>
            <a:endParaRPr lang="en-US" dirty="0">
              <a:solidFill>
                <a:prstClr val="black"/>
              </a:solidFill>
            </a:endParaRPr>
          </a:p>
        </p:txBody>
      </p:sp>
      <p:sp>
        <p:nvSpPr>
          <p:cNvPr id="9" name="Slide Number Placeholder 5"/>
          <p:cNvSpPr>
            <a:spLocks noGrp="1"/>
          </p:cNvSpPr>
          <p:nvPr>
            <p:ph type="sldNum" sz="quarter" idx="4"/>
          </p:nvPr>
        </p:nvSpPr>
        <p:spPr>
          <a:xfrm>
            <a:off x="3560696" y="6492878"/>
            <a:ext cx="2133600" cy="365125"/>
          </a:xfrm>
          <a:prstGeom prst="rect">
            <a:avLst/>
          </a:prstGeom>
        </p:spPr>
        <p:txBody>
          <a:bodyPr lIns="90658" tIns="45317" rIns="90658" bIns="45317"/>
          <a:lstStyle>
            <a:lvl1pPr algn="ctr">
              <a:defRPr sz="1400">
                <a:latin typeface="Arial"/>
                <a:cs typeface="Arial"/>
              </a:defRPr>
            </a:lvl1pPr>
          </a:lstStyle>
          <a:p>
            <a:pPr defTabSz="453308"/>
            <a:fld id="{324231C9-E121-1C4E-ABCF-AE35342972A7}" type="slidenum">
              <a:rPr lang="en-US" smtClean="0">
                <a:solidFill>
                  <a:prstClr val="black"/>
                </a:solidFill>
              </a:rPr>
              <a:pPr defTabSz="453308"/>
              <a:t>‹#›</a:t>
            </a:fld>
            <a:endParaRPr lang="en-US" dirty="0">
              <a:solidFill>
                <a:prstClr val="black"/>
              </a:solidFill>
            </a:endParaRPr>
          </a:p>
        </p:txBody>
      </p:sp>
      <p:sp>
        <p:nvSpPr>
          <p:cNvPr id="10" name="Rectangle 2058"/>
          <p:cNvSpPr>
            <a:spLocks noChangeArrowheads="1"/>
          </p:cNvSpPr>
          <p:nvPr userDrawn="1"/>
        </p:nvSpPr>
        <p:spPr bwMode="auto">
          <a:xfrm>
            <a:off x="441566" y="1559632"/>
            <a:ext cx="5703044" cy="7471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58" tIns="45317" rIns="90658" bIns="45317"/>
          <a:lstStyle/>
          <a:p>
            <a:pPr defTabSz="453308">
              <a:spcBef>
                <a:spcPct val="0"/>
              </a:spcBef>
            </a:pPr>
            <a:endParaRPr kumimoji="1" lang="es-ES" sz="2400">
              <a:solidFill>
                <a:prstClr val="black"/>
              </a:solidFill>
              <a:latin typeface="Times New Roman" pitchFamily="18" charset="0"/>
            </a:endParaRPr>
          </a:p>
        </p:txBody>
      </p:sp>
    </p:spTree>
    <p:extLst>
      <p:ext uri="{BB962C8B-B14F-4D97-AF65-F5344CB8AC3E}">
        <p14:creationId xmlns:p14="http://schemas.microsoft.com/office/powerpoint/2010/main" val="174204932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p:txStyles>
    <p:titleStyle>
      <a:lvl1pPr algn="ctr" defTabSz="453308" rtl="0" eaLnBrk="1" latinLnBrk="0" hangingPunct="1">
        <a:spcBef>
          <a:spcPct val="0"/>
        </a:spcBef>
        <a:buNone/>
        <a:defRPr sz="4400" kern="1200">
          <a:solidFill>
            <a:srgbClr val="000090"/>
          </a:solidFill>
          <a:latin typeface="Arial"/>
          <a:ea typeface="+mj-ea"/>
          <a:cs typeface="Arial"/>
        </a:defRPr>
      </a:lvl1pPr>
    </p:titleStyle>
    <p:bodyStyle>
      <a:lvl1pPr marL="339974" indent="-339974" algn="l" defTabSz="453308" rtl="0" eaLnBrk="1" latinLnBrk="0" hangingPunct="1">
        <a:spcBef>
          <a:spcPts val="1800"/>
        </a:spcBef>
        <a:spcAft>
          <a:spcPts val="0"/>
        </a:spcAft>
        <a:buFont typeface="Arial"/>
        <a:buChar char="•"/>
        <a:defRPr sz="3200" kern="1200">
          <a:solidFill>
            <a:schemeClr val="tx1"/>
          </a:solidFill>
          <a:latin typeface="Arial"/>
          <a:ea typeface="+mn-ea"/>
          <a:cs typeface="Arial"/>
        </a:defRPr>
      </a:lvl1pPr>
      <a:lvl2pPr marL="736629" indent="-283300" algn="l" defTabSz="453308" rtl="0" eaLnBrk="1" latinLnBrk="0" hangingPunct="1">
        <a:spcBef>
          <a:spcPct val="20000"/>
        </a:spcBef>
        <a:buFont typeface="Arial"/>
        <a:buChar char="–"/>
        <a:defRPr sz="2800" kern="1200">
          <a:solidFill>
            <a:schemeClr val="tx1"/>
          </a:solidFill>
          <a:latin typeface="Arial"/>
          <a:ea typeface="+mn-ea"/>
          <a:cs typeface="Arial"/>
        </a:defRPr>
      </a:lvl2pPr>
      <a:lvl3pPr marL="1133257" indent="-226657" algn="l" defTabSz="453308" rtl="0" eaLnBrk="1" latinLnBrk="0" hangingPunct="1">
        <a:spcBef>
          <a:spcPct val="20000"/>
        </a:spcBef>
        <a:buFont typeface="Arial"/>
        <a:buChar char="•"/>
        <a:defRPr sz="2400" kern="1200">
          <a:solidFill>
            <a:schemeClr val="tx1"/>
          </a:solidFill>
          <a:latin typeface="Arial"/>
          <a:ea typeface="+mn-ea"/>
          <a:cs typeface="Arial"/>
        </a:defRPr>
      </a:lvl3pPr>
      <a:lvl4pPr marL="1586555" indent="-226657" algn="l" defTabSz="453308" rtl="0" eaLnBrk="1" latinLnBrk="0" hangingPunct="1">
        <a:spcBef>
          <a:spcPct val="20000"/>
        </a:spcBef>
        <a:buFont typeface="Arial"/>
        <a:buChar char="–"/>
        <a:defRPr sz="2000" kern="1200">
          <a:solidFill>
            <a:schemeClr val="tx1"/>
          </a:solidFill>
          <a:latin typeface="Arial"/>
          <a:ea typeface="+mn-ea"/>
          <a:cs typeface="Arial"/>
        </a:defRPr>
      </a:lvl4pPr>
      <a:lvl5pPr marL="2039864" indent="-226657" algn="l" defTabSz="453308" rtl="0" eaLnBrk="1" latinLnBrk="0" hangingPunct="1">
        <a:spcBef>
          <a:spcPct val="20000"/>
        </a:spcBef>
        <a:buFont typeface="Arial"/>
        <a:buChar char="»"/>
        <a:defRPr sz="2000" kern="1200">
          <a:solidFill>
            <a:schemeClr val="tx1"/>
          </a:solidFill>
          <a:latin typeface="Arial"/>
          <a:ea typeface="+mn-ea"/>
          <a:cs typeface="Arial"/>
        </a:defRPr>
      </a:lvl5pPr>
      <a:lvl6pPr marL="2493169" indent="-226657" algn="l" defTabSz="453308" rtl="0" eaLnBrk="1" latinLnBrk="0" hangingPunct="1">
        <a:spcBef>
          <a:spcPct val="20000"/>
        </a:spcBef>
        <a:buFont typeface="Arial"/>
        <a:buChar char="•"/>
        <a:defRPr sz="2000" kern="1200">
          <a:solidFill>
            <a:schemeClr val="tx1"/>
          </a:solidFill>
          <a:latin typeface="+mn-lt"/>
          <a:ea typeface="+mn-ea"/>
          <a:cs typeface="+mn-cs"/>
        </a:defRPr>
      </a:lvl6pPr>
      <a:lvl7pPr marL="2946466" indent="-226657" algn="l" defTabSz="453308" rtl="0" eaLnBrk="1" latinLnBrk="0" hangingPunct="1">
        <a:spcBef>
          <a:spcPct val="20000"/>
        </a:spcBef>
        <a:buFont typeface="Arial"/>
        <a:buChar char="•"/>
        <a:defRPr sz="2000" kern="1200">
          <a:solidFill>
            <a:schemeClr val="tx1"/>
          </a:solidFill>
          <a:latin typeface="+mn-lt"/>
          <a:ea typeface="+mn-ea"/>
          <a:cs typeface="+mn-cs"/>
        </a:defRPr>
      </a:lvl7pPr>
      <a:lvl8pPr marL="3399770" indent="-226657" algn="l" defTabSz="453308" rtl="0" eaLnBrk="1" latinLnBrk="0" hangingPunct="1">
        <a:spcBef>
          <a:spcPct val="20000"/>
        </a:spcBef>
        <a:buFont typeface="Arial"/>
        <a:buChar char="•"/>
        <a:defRPr sz="2000" kern="1200">
          <a:solidFill>
            <a:schemeClr val="tx1"/>
          </a:solidFill>
          <a:latin typeface="+mn-lt"/>
          <a:ea typeface="+mn-ea"/>
          <a:cs typeface="+mn-cs"/>
        </a:defRPr>
      </a:lvl8pPr>
      <a:lvl9pPr marL="3853068" indent="-226657" algn="l" defTabSz="453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8" rtl="0" eaLnBrk="1" latinLnBrk="0" hangingPunct="1">
        <a:defRPr sz="1800" kern="1200">
          <a:solidFill>
            <a:schemeClr val="tx1"/>
          </a:solidFill>
          <a:latin typeface="+mn-lt"/>
          <a:ea typeface="+mn-ea"/>
          <a:cs typeface="+mn-cs"/>
        </a:defRPr>
      </a:lvl1pPr>
      <a:lvl2pPr marL="453308" algn="l" defTabSz="453308" rtl="0" eaLnBrk="1" latinLnBrk="0" hangingPunct="1">
        <a:defRPr sz="1800" kern="1200">
          <a:solidFill>
            <a:schemeClr val="tx1"/>
          </a:solidFill>
          <a:latin typeface="+mn-lt"/>
          <a:ea typeface="+mn-ea"/>
          <a:cs typeface="+mn-cs"/>
        </a:defRPr>
      </a:lvl2pPr>
      <a:lvl3pPr marL="906592" algn="l" defTabSz="453308" rtl="0" eaLnBrk="1" latinLnBrk="0" hangingPunct="1">
        <a:defRPr sz="1800" kern="1200">
          <a:solidFill>
            <a:schemeClr val="tx1"/>
          </a:solidFill>
          <a:latin typeface="+mn-lt"/>
          <a:ea typeface="+mn-ea"/>
          <a:cs typeface="+mn-cs"/>
        </a:defRPr>
      </a:lvl3pPr>
      <a:lvl4pPr marL="1359908" algn="l" defTabSz="453308" rtl="0" eaLnBrk="1" latinLnBrk="0" hangingPunct="1">
        <a:defRPr sz="1800" kern="1200">
          <a:solidFill>
            <a:schemeClr val="tx1"/>
          </a:solidFill>
          <a:latin typeface="+mn-lt"/>
          <a:ea typeface="+mn-ea"/>
          <a:cs typeface="+mn-cs"/>
        </a:defRPr>
      </a:lvl4pPr>
      <a:lvl5pPr marL="1813188" algn="l" defTabSz="453308" rtl="0" eaLnBrk="1" latinLnBrk="0" hangingPunct="1">
        <a:defRPr sz="1800" kern="1200">
          <a:solidFill>
            <a:schemeClr val="tx1"/>
          </a:solidFill>
          <a:latin typeface="+mn-lt"/>
          <a:ea typeface="+mn-ea"/>
          <a:cs typeface="+mn-cs"/>
        </a:defRPr>
      </a:lvl5pPr>
      <a:lvl6pPr marL="2266517" algn="l" defTabSz="453308" rtl="0" eaLnBrk="1" latinLnBrk="0" hangingPunct="1">
        <a:defRPr sz="1800" kern="1200">
          <a:solidFill>
            <a:schemeClr val="tx1"/>
          </a:solidFill>
          <a:latin typeface="+mn-lt"/>
          <a:ea typeface="+mn-ea"/>
          <a:cs typeface="+mn-cs"/>
        </a:defRPr>
      </a:lvl6pPr>
      <a:lvl7pPr marL="2719812" algn="l" defTabSz="453308" rtl="0" eaLnBrk="1" latinLnBrk="0" hangingPunct="1">
        <a:defRPr sz="1800" kern="1200">
          <a:solidFill>
            <a:schemeClr val="tx1"/>
          </a:solidFill>
          <a:latin typeface="+mn-lt"/>
          <a:ea typeface="+mn-ea"/>
          <a:cs typeface="+mn-cs"/>
        </a:defRPr>
      </a:lvl7pPr>
      <a:lvl8pPr marL="3173122" algn="l" defTabSz="453308" rtl="0" eaLnBrk="1" latinLnBrk="0" hangingPunct="1">
        <a:defRPr sz="1800" kern="1200">
          <a:solidFill>
            <a:schemeClr val="tx1"/>
          </a:solidFill>
          <a:latin typeface="+mn-lt"/>
          <a:ea typeface="+mn-ea"/>
          <a:cs typeface="+mn-cs"/>
        </a:defRPr>
      </a:lvl8pPr>
      <a:lvl9pPr marL="3626408" algn="l" defTabSz="45330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01836" y="232265"/>
            <a:ext cx="8340328" cy="7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p>
            <a:pPr lvl="0"/>
            <a:r>
              <a:rPr lang="en-US" dirty="0">
                <a:sym typeface="Helvetica Neue Light" charset="0"/>
              </a:rPr>
              <a:t>Click to edit Master title style</a:t>
            </a:r>
          </a:p>
        </p:txBody>
      </p:sp>
      <p:sp>
        <p:nvSpPr>
          <p:cNvPr id="1027" name="Line 2"/>
          <p:cNvSpPr>
            <a:spLocks noChangeShapeType="1"/>
          </p:cNvSpPr>
          <p:nvPr/>
        </p:nvSpPr>
        <p:spPr bwMode="auto">
          <a:xfrm>
            <a:off x="455417" y="1201043"/>
            <a:ext cx="8233172" cy="0"/>
          </a:xfrm>
          <a:prstGeom prst="line">
            <a:avLst/>
          </a:prstGeom>
          <a:noFill/>
          <a:ln w="28575" cmpd="sng">
            <a:gradFill flip="none" rotWithShape="1">
              <a:gsLst>
                <a:gs pos="0">
                  <a:schemeClr val="accent1"/>
                </a:gs>
                <a:gs pos="100000">
                  <a:schemeClr val="tx1"/>
                </a:gs>
              </a:gsLst>
              <a:lin ang="0" scaled="1"/>
              <a:tileRect/>
            </a:gradFill>
            <a:miter lim="800000"/>
            <a:headEnd/>
            <a:tailEnd/>
          </a:ln>
          <a:extLst>
            <a:ext uri="{909E8E84-426E-40dd-AFC4-6F175D3DCCD1}">
              <a14:hiddenFill xmlns:a14="http://schemas.microsoft.com/office/drawing/2010/main">
                <a:noFill/>
              </a14:hiddenFill>
            </a:ext>
          </a:extLst>
        </p:spPr>
        <p:txBody>
          <a:bodyPr lIns="0" tIns="0" rIns="0" bIns="0"/>
          <a:lstStyle/>
          <a:p>
            <a:pPr algn="ctr" defTabSz="906550" fontAlgn="base">
              <a:spcBef>
                <a:spcPct val="0"/>
              </a:spcBef>
              <a:spcAft>
                <a:spcPct val="0"/>
              </a:spcAft>
            </a:pPr>
            <a:endParaRPr lang="en-US" sz="3000">
              <a:solidFill>
                <a:srgbClr val="000000"/>
              </a:solidFill>
              <a:latin typeface="Helvetica Neue Light" charset="0"/>
              <a:ea typeface="ヒラギノ角ゴ ProN W3" charset="0"/>
              <a:cs typeface="ヒラギノ角ゴ ProN W3" charset="0"/>
              <a:sym typeface="Helvetica Neue Light" charset="0"/>
            </a:endParaRPr>
          </a:p>
        </p:txBody>
      </p:sp>
      <p:sp>
        <p:nvSpPr>
          <p:cNvPr id="2" name="Rectangle 3"/>
          <p:cNvSpPr>
            <a:spLocks noGrp="1" noChangeArrowheads="1"/>
          </p:cNvSpPr>
          <p:nvPr>
            <p:ph type="body" idx="1"/>
          </p:nvPr>
        </p:nvSpPr>
        <p:spPr bwMode="auto">
          <a:xfrm>
            <a:off x="401836" y="1479394"/>
            <a:ext cx="8340328" cy="4746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t" anchorCtr="0" compatLnSpc="1">
            <a:prstTxWarp prst="textNoShape">
              <a:avLst/>
            </a:prstTxWarp>
          </a:bodyPr>
          <a:lstStyle/>
          <a:p>
            <a:pPr lvl="0"/>
            <a:r>
              <a:rPr lang="en-US" dirty="0">
                <a:sym typeface="Helvetica Neue" charset="0"/>
              </a:rPr>
              <a:t>Click to edit Master text styles</a:t>
            </a:r>
          </a:p>
          <a:p>
            <a:pPr lvl="1"/>
            <a:r>
              <a:rPr lang="en-US" dirty="0">
                <a:sym typeface="Helvetica Neue" charset="0"/>
              </a:rPr>
              <a:t>Second level</a:t>
            </a:r>
          </a:p>
          <a:p>
            <a:pPr lvl="2"/>
            <a:r>
              <a:rPr lang="en-US" dirty="0">
                <a:sym typeface="Helvetica Neue" charset="0"/>
              </a:rPr>
              <a:t>Third level</a:t>
            </a:r>
          </a:p>
          <a:p>
            <a:pPr lvl="3"/>
            <a:r>
              <a:rPr lang="en-US" dirty="0">
                <a:sym typeface="Helvetica Neue" charset="0"/>
              </a:rPr>
              <a:t>Fourth level</a:t>
            </a:r>
          </a:p>
          <a:p>
            <a:pPr lvl="4"/>
            <a:r>
              <a:rPr lang="en-US" dirty="0">
                <a:sym typeface="Helvetica Neue" charset="0"/>
              </a:rPr>
              <a:t>Fifth level</a:t>
            </a:r>
          </a:p>
        </p:txBody>
      </p:sp>
      <p:pic>
        <p:nvPicPr>
          <p:cNvPr id="1029" name="Picture 4"/>
          <p:cNvPicPr>
            <a:picLocks noChangeAspect="1"/>
          </p:cNvPicPr>
          <p:nvPr userDrawn="1"/>
        </p:nvPicPr>
        <p:blipFill rotWithShape="1">
          <a:blip r:embed="rId13">
            <a:extLst>
              <a:ext uri="{28A0092B-C50C-407E-A947-70E740481C1C}">
                <a14:useLocalDpi xmlns:a14="http://schemas.microsoft.com/office/drawing/2010/main" val="0"/>
              </a:ext>
            </a:extLst>
          </a:blip>
          <a:srcRect b="8326"/>
          <a:stretch/>
        </p:blipFill>
        <p:spPr bwMode="auto">
          <a:xfrm>
            <a:off x="7305690" y="3"/>
            <a:ext cx="1826121" cy="10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a:xfrm>
            <a:off x="14636" y="6485907"/>
            <a:ext cx="2895600" cy="365125"/>
          </a:xfrm>
          <a:prstGeom prst="rect">
            <a:avLst/>
          </a:prstGeom>
        </p:spPr>
        <p:txBody>
          <a:bodyPr vert="horz" lIns="90658" tIns="45317" rIns="90658" bIns="45317" rtlCol="0" anchor="ctr"/>
          <a:lstStyle>
            <a:lvl1pPr algn="l">
              <a:defRPr sz="1200">
                <a:solidFill>
                  <a:schemeClr val="tx1">
                    <a:tint val="75000"/>
                  </a:schemeClr>
                </a:solidFill>
              </a:defRPr>
            </a:lvl1pPr>
          </a:lstStyle>
          <a:p>
            <a:r>
              <a:rPr lang="en-US" smtClean="0">
                <a:solidFill>
                  <a:prstClr val="black">
                    <a:tint val="75000"/>
                  </a:prstClr>
                </a:solidFill>
                <a:latin typeface="Helvetica Neue"/>
                <a:ea typeface="ヒラギノ角ゴ ProN W3"/>
                <a:cs typeface="ヒラギノ角ゴ ProN W3"/>
              </a:rPr>
              <a:t>CTA STAC, Nov. 2011</a:t>
            </a:r>
            <a:endParaRPr lang="en-US" dirty="0">
              <a:solidFill>
                <a:prstClr val="black">
                  <a:tint val="75000"/>
                </a:prstClr>
              </a:solidFill>
              <a:latin typeface="Helvetica Neue"/>
              <a:ea typeface="ヒラギノ角ゴ ProN W3"/>
              <a:cs typeface="ヒラギノ角ゴ ProN W3"/>
            </a:endParaRPr>
          </a:p>
        </p:txBody>
      </p:sp>
      <p:sp>
        <p:nvSpPr>
          <p:cNvPr id="5" name="Slide Number Placeholder 4"/>
          <p:cNvSpPr>
            <a:spLocks noGrp="1"/>
          </p:cNvSpPr>
          <p:nvPr>
            <p:ph type="sldNum" sz="quarter" idx="4"/>
          </p:nvPr>
        </p:nvSpPr>
        <p:spPr>
          <a:xfrm>
            <a:off x="7010400" y="6485907"/>
            <a:ext cx="2133600" cy="365125"/>
          </a:xfrm>
          <a:prstGeom prst="rect">
            <a:avLst/>
          </a:prstGeom>
        </p:spPr>
        <p:txBody>
          <a:bodyPr vert="horz" lIns="90658" tIns="45317" rIns="90658" bIns="45317" rtlCol="0" anchor="ctr"/>
          <a:lstStyle>
            <a:lvl1pPr algn="r">
              <a:defRPr sz="1200">
                <a:solidFill>
                  <a:schemeClr val="tx1">
                    <a:tint val="75000"/>
                  </a:schemeClr>
                </a:solidFill>
              </a:defRPr>
            </a:lvl1pPr>
          </a:lstStyle>
          <a:p>
            <a:fld id="{EEFA09CC-F525-7847-8CCD-5DF4528B56E1}" type="slidenum">
              <a:rPr lang="en-US" smtClean="0">
                <a:solidFill>
                  <a:prstClr val="black">
                    <a:tint val="75000"/>
                  </a:prstClr>
                </a:solidFill>
                <a:latin typeface="Helvetica Neue"/>
                <a:ea typeface="ヒラギノ角ゴ ProN W3"/>
                <a:cs typeface="ヒラギノ角ゴ ProN W3"/>
              </a:rPr>
              <a:pPr/>
              <a:t>‹#›</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30128939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xmlns:p14="http://schemas.microsoft.com/office/powerpoint/2010/mai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864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727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5919"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454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185880" indent="-185880" algn="l" rtl="0" eaLnBrk="0" fontAlgn="base" hangingPunct="0">
        <a:spcBef>
          <a:spcPts val="0"/>
        </a:spcBef>
        <a:spcAft>
          <a:spcPct val="0"/>
        </a:spcAft>
        <a:buClr>
          <a:srgbClr val="606060"/>
        </a:buClr>
        <a:buSzPct val="100000"/>
        <a:buFont typeface="Helvetica Neue" charset="0"/>
        <a:buChar char="•"/>
        <a:defRPr sz="2000">
          <a:solidFill>
            <a:schemeClr val="tx1"/>
          </a:solidFill>
          <a:latin typeface="+mn-lt"/>
          <a:ea typeface="+mn-ea"/>
          <a:cs typeface="+mn-cs"/>
          <a:sym typeface="Helvetica Neue" charset="0"/>
        </a:defRPr>
      </a:lvl1pPr>
      <a:lvl2pPr marL="460248" indent="-185880" algn="l" rtl="0" eaLnBrk="0" fontAlgn="base" hangingPunct="0">
        <a:spcBef>
          <a:spcPts val="0"/>
        </a:spcBef>
        <a:spcAft>
          <a:spcPct val="0"/>
        </a:spcAft>
        <a:buClr>
          <a:srgbClr val="606060"/>
        </a:buClr>
        <a:buSzPct val="100000"/>
        <a:buFont typeface="Helvetica Neue" charset="0"/>
        <a:buChar char="•"/>
        <a:defRPr sz="1800">
          <a:solidFill>
            <a:schemeClr val="accent1"/>
          </a:solidFill>
          <a:latin typeface="+mn-lt"/>
          <a:ea typeface="+mn-ea"/>
          <a:cs typeface="+mn-cs"/>
          <a:sym typeface="Helvetica Neue" charset="0"/>
        </a:defRPr>
      </a:lvl2pPr>
      <a:lvl3pPr marL="770037"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3pPr>
      <a:lvl4pPr marL="1079812"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4pPr>
      <a:lvl5pPr marL="1389625" indent="-185880" algn="l" rtl="0" eaLnBrk="0" fontAlgn="base" hangingPunct="0">
        <a:spcBef>
          <a:spcPts val="0"/>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5pPr>
      <a:lvl6pPr marL="1708241"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6pPr>
      <a:lvl7pPr marL="2026870"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7pPr>
      <a:lvl8pPr marL="2345518"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8pPr>
      <a:lvl9pPr marL="2664147" indent="-185880" algn="l" rtl="0" fontAlgn="base">
        <a:spcBef>
          <a:spcPts val="3375"/>
        </a:spcBef>
        <a:spcAft>
          <a:spcPct val="0"/>
        </a:spcAft>
        <a:buClr>
          <a:srgbClr val="606060"/>
        </a:buClr>
        <a:buSzPct val="100000"/>
        <a:buFont typeface="Helvetica Neue" charset="0"/>
        <a:buChar char="•"/>
        <a:defRPr sz="1800">
          <a:solidFill>
            <a:srgbClr val="606060"/>
          </a:solidFill>
          <a:latin typeface="+mn-lt"/>
          <a:ea typeface="+mn-ea"/>
          <a:cs typeface="+mn-cs"/>
          <a:sym typeface="Helvetica Neue" charset="0"/>
        </a:defRPr>
      </a:lvl9pPr>
    </p:bodyStyle>
    <p:otherStyle>
      <a:defPPr>
        <a:defRPr lang="en-US"/>
      </a:defPPr>
      <a:lvl1pPr marL="0" algn="l" defTabSz="318640" rtl="0" eaLnBrk="1" latinLnBrk="0" hangingPunct="1">
        <a:defRPr sz="1300" kern="1200">
          <a:solidFill>
            <a:schemeClr val="tx1"/>
          </a:solidFill>
          <a:latin typeface="+mn-lt"/>
          <a:ea typeface="+mn-ea"/>
          <a:cs typeface="+mn-cs"/>
        </a:defRPr>
      </a:lvl1pPr>
      <a:lvl2pPr marL="318640" algn="l" defTabSz="318640" rtl="0" eaLnBrk="1" latinLnBrk="0" hangingPunct="1">
        <a:defRPr sz="1300" kern="1200">
          <a:solidFill>
            <a:schemeClr val="tx1"/>
          </a:solidFill>
          <a:latin typeface="+mn-lt"/>
          <a:ea typeface="+mn-ea"/>
          <a:cs typeface="+mn-cs"/>
        </a:defRPr>
      </a:lvl2pPr>
      <a:lvl3pPr marL="637270" algn="l" defTabSz="318640" rtl="0" eaLnBrk="1" latinLnBrk="0" hangingPunct="1">
        <a:defRPr sz="1300" kern="1200">
          <a:solidFill>
            <a:schemeClr val="tx1"/>
          </a:solidFill>
          <a:latin typeface="+mn-lt"/>
          <a:ea typeface="+mn-ea"/>
          <a:cs typeface="+mn-cs"/>
        </a:defRPr>
      </a:lvl3pPr>
      <a:lvl4pPr marL="955919" algn="l" defTabSz="318640" rtl="0" eaLnBrk="1" latinLnBrk="0" hangingPunct="1">
        <a:defRPr sz="1300" kern="1200">
          <a:solidFill>
            <a:schemeClr val="tx1"/>
          </a:solidFill>
          <a:latin typeface="+mn-lt"/>
          <a:ea typeface="+mn-ea"/>
          <a:cs typeface="+mn-cs"/>
        </a:defRPr>
      </a:lvl4pPr>
      <a:lvl5pPr marL="1274546" algn="l" defTabSz="318640" rtl="0" eaLnBrk="1" latinLnBrk="0" hangingPunct="1">
        <a:defRPr sz="1300" kern="1200">
          <a:solidFill>
            <a:schemeClr val="tx1"/>
          </a:solidFill>
          <a:latin typeface="+mn-lt"/>
          <a:ea typeface="+mn-ea"/>
          <a:cs typeface="+mn-cs"/>
        </a:defRPr>
      </a:lvl5pPr>
      <a:lvl6pPr marL="1593176" algn="l" defTabSz="318640" rtl="0" eaLnBrk="1" latinLnBrk="0" hangingPunct="1">
        <a:defRPr sz="1300" kern="1200">
          <a:solidFill>
            <a:schemeClr val="tx1"/>
          </a:solidFill>
          <a:latin typeface="+mn-lt"/>
          <a:ea typeface="+mn-ea"/>
          <a:cs typeface="+mn-cs"/>
        </a:defRPr>
      </a:lvl6pPr>
      <a:lvl7pPr marL="1911816" algn="l" defTabSz="318640" rtl="0" eaLnBrk="1" latinLnBrk="0" hangingPunct="1">
        <a:defRPr sz="1300" kern="1200">
          <a:solidFill>
            <a:schemeClr val="tx1"/>
          </a:solidFill>
          <a:latin typeface="+mn-lt"/>
          <a:ea typeface="+mn-ea"/>
          <a:cs typeface="+mn-cs"/>
        </a:defRPr>
      </a:lvl7pPr>
      <a:lvl8pPr marL="2230449" algn="l" defTabSz="318640" rtl="0" eaLnBrk="1" latinLnBrk="0" hangingPunct="1">
        <a:defRPr sz="1300" kern="1200">
          <a:solidFill>
            <a:schemeClr val="tx1"/>
          </a:solidFill>
          <a:latin typeface="+mn-lt"/>
          <a:ea typeface="+mn-ea"/>
          <a:cs typeface="+mn-cs"/>
        </a:defRPr>
      </a:lvl8pPr>
      <a:lvl9pPr marL="2549088" algn="l" defTabSz="3186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9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emf"/><Relationship Id="rId6"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4.jpeg"/><Relationship Id="rId3"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jpeg"/><Relationship Id="rId1" Type="http://schemas.openxmlformats.org/officeDocument/2006/relationships/slideLayout" Target="../slideLayouts/slideLayout98.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 Id="rId11" Type="http://schemas.openxmlformats.org/officeDocument/2006/relationships/image" Target="../media/image37.jpeg"/><Relationship Id="rId1" Type="http://schemas.openxmlformats.org/officeDocument/2006/relationships/slideLayout" Target="../slideLayouts/slideLayout279.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1.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42.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4.jpeg"/><Relationship Id="rId1" Type="http://schemas.openxmlformats.org/officeDocument/2006/relationships/slideLayout" Target="../slideLayouts/slideLayout110.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4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2.jpeg"/><Relationship Id="rId1" Type="http://schemas.openxmlformats.org/officeDocument/2006/relationships/slideLayout" Target="../slideLayouts/slideLayout11.xml"/><Relationship Id="rId2"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3.jpeg"/><Relationship Id="rId1" Type="http://schemas.openxmlformats.org/officeDocument/2006/relationships/slideLayout" Target="../slideLayouts/slideLayout11.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4.jpeg"/><Relationship Id="rId1" Type="http://schemas.openxmlformats.org/officeDocument/2006/relationships/slideLayout" Target="../slideLayouts/slideLayout11.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5.jpeg"/><Relationship Id="rId1" Type="http://schemas.openxmlformats.org/officeDocument/2006/relationships/slideLayout" Target="../slideLayouts/slideLayout110.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6.jpeg"/><Relationship Id="rId1" Type="http://schemas.openxmlformats.org/officeDocument/2006/relationships/slideLayout" Target="../slideLayouts/slideLayout11.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58.jpeg"/><Relationship Id="rId1" Type="http://schemas.openxmlformats.org/officeDocument/2006/relationships/slideLayout" Target="../slideLayouts/slideLayout188.xml"/><Relationship Id="rId2" Type="http://schemas.openxmlformats.org/officeDocument/2006/relationships/image" Target="../media/image1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image" Target="../media/image16.jpeg"/><Relationship Id="rId3" Type="http://schemas.openxmlformats.org/officeDocument/2006/relationships/image" Target="../media/image1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image" Target="../media/image16.jpeg"/><Relationship Id="rId3" Type="http://schemas.openxmlformats.org/officeDocument/2006/relationships/image" Target="../media/image1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image" Target="../media/image6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image" Target="../media/image6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 Id="rId3" Type="http://schemas.openxmlformats.org/officeDocument/2006/relationships/image" Target="../media/image7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4" Type="http://schemas.microsoft.com/office/2007/relationships/hdphoto" Target="../media/hdphoto2.wdp"/><Relationship Id="rId1" Type="http://schemas.openxmlformats.org/officeDocument/2006/relationships/slideLayout" Target="../slideLayouts/slideLayout46.xml"/><Relationship Id="rId2" Type="http://schemas.openxmlformats.org/officeDocument/2006/relationships/image" Target="../media/image73.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notesSlide" Target="../notesSlides/notesSlide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75.JPG"/><Relationship Id="rId3" Type="http://schemas.openxmlformats.org/officeDocument/2006/relationships/image" Target="../media/image7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image" Target="../media/image79.png"/><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81.png"/><Relationship Id="rId3"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xml"/><Relationship Id="rId3" Type="http://schemas.openxmlformats.org/officeDocument/2006/relationships/image" Target="../media/image8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10.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121.xml"/><Relationship Id="rId2" Type="http://schemas.openxmlformats.org/officeDocument/2006/relationships/image" Target="../media/image8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572000" y="1371600"/>
            <a:ext cx="4191000" cy="4114800"/>
          </a:xfrm>
          <a:prstGeom prst="rect">
            <a:avLst/>
          </a:prstGeom>
          <a:solidFill>
            <a:schemeClr val="tx1"/>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300" b="1" dirty="0" smtClean="0">
                <a:solidFill>
                  <a:srgbClr val="FFFF00"/>
                </a:solidFill>
                <a:latin typeface="Calibri"/>
              </a:rPr>
              <a:t>Present and future of VHE gamma astronomy</a:t>
            </a:r>
          </a:p>
          <a:p>
            <a:endParaRPr lang="en-GB" sz="3600" dirty="0">
              <a:solidFill>
                <a:prstClr val="white"/>
              </a:solidFill>
              <a:latin typeface="Calibri"/>
            </a:endParaRPr>
          </a:p>
          <a:p>
            <a:r>
              <a:rPr lang="en-GB" sz="3500" dirty="0" err="1" smtClean="0">
                <a:solidFill>
                  <a:prstClr val="white"/>
                </a:solidFill>
                <a:latin typeface="Calibri"/>
              </a:rPr>
              <a:t>Manel</a:t>
            </a:r>
            <a:r>
              <a:rPr lang="en-GB" sz="3500" dirty="0" smtClean="0">
                <a:solidFill>
                  <a:prstClr val="white"/>
                </a:solidFill>
                <a:latin typeface="Calibri"/>
              </a:rPr>
              <a:t> Martinez</a:t>
            </a:r>
          </a:p>
          <a:p>
            <a:r>
              <a:rPr lang="en-GB" sz="3500" dirty="0">
                <a:solidFill>
                  <a:prstClr val="white"/>
                </a:solidFill>
                <a:latin typeface="Calibri"/>
              </a:rPr>
              <a:t>4</a:t>
            </a:r>
            <a:r>
              <a:rPr lang="en-GB" sz="3500" dirty="0" smtClean="0">
                <a:solidFill>
                  <a:prstClr val="white"/>
                </a:solidFill>
                <a:latin typeface="Calibri"/>
              </a:rPr>
              <a:t>3</a:t>
            </a:r>
            <a:r>
              <a:rPr lang="en-GB" sz="3500" baseline="30000" dirty="0" smtClean="0">
                <a:solidFill>
                  <a:prstClr val="white"/>
                </a:solidFill>
                <a:latin typeface="Calibri"/>
              </a:rPr>
              <a:t>rd</a:t>
            </a:r>
            <a:r>
              <a:rPr lang="en-GB" sz="3500" dirty="0" smtClean="0">
                <a:solidFill>
                  <a:prstClr val="white"/>
                </a:solidFill>
                <a:latin typeface="Calibri"/>
              </a:rPr>
              <a:t> </a:t>
            </a:r>
            <a:r>
              <a:rPr lang="en-GB" sz="3500" dirty="0" smtClean="0">
                <a:solidFill>
                  <a:prstClr val="white"/>
                </a:solidFill>
                <a:latin typeface="Calibri"/>
              </a:rPr>
              <a:t>Winter Meeting</a:t>
            </a:r>
          </a:p>
          <a:p>
            <a:r>
              <a:rPr lang="en-GB" sz="2600" dirty="0" smtClean="0">
                <a:solidFill>
                  <a:prstClr val="white"/>
                </a:solidFill>
                <a:latin typeface="Calibri"/>
              </a:rPr>
              <a:t>March 2015-Benasque</a:t>
            </a:r>
            <a:endParaRPr lang="en-GB" sz="2600" dirty="0">
              <a:solidFill>
                <a:prstClr val="white"/>
              </a:solidFill>
              <a:latin typeface="Calibri"/>
            </a:endParaRPr>
          </a:p>
        </p:txBody>
      </p:sp>
      <p:pic>
        <p:nvPicPr>
          <p:cNvPr id="5" name="Picture 4" descr="47aaa0b99c45e36c06b67fbe01acc6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040743" cy="5410200"/>
          </a:xfrm>
          <a:prstGeom prst="rect">
            <a:avLst/>
          </a:prstGeom>
        </p:spPr>
      </p:pic>
      <p:pic>
        <p:nvPicPr>
          <p:cNvPr id="6" name="Picture 5" descr="Captura de pantalla 2015-03-19 a les 7.10.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6680"/>
            <a:ext cx="5943600" cy="1188720"/>
          </a:xfrm>
          <a:prstGeom prst="rect">
            <a:avLst/>
          </a:prstGeom>
        </p:spPr>
      </p:pic>
      <p:pic>
        <p:nvPicPr>
          <p:cNvPr id="7" name="Picture 6"/>
          <p:cNvPicPr>
            <a:picLocks noChangeAspect="1"/>
          </p:cNvPicPr>
          <p:nvPr/>
        </p:nvPicPr>
        <p:blipFill>
          <a:blip r:embed="rId4"/>
          <a:stretch>
            <a:fillRect/>
          </a:stretch>
        </p:blipFill>
        <p:spPr>
          <a:xfrm>
            <a:off x="6629400" y="116655"/>
            <a:ext cx="2094006" cy="1178745"/>
          </a:xfrm>
          <a:prstGeom prst="rect">
            <a:avLst/>
          </a:prstGeom>
        </p:spPr>
      </p:pic>
    </p:spTree>
    <p:extLst>
      <p:ext uri="{BB962C8B-B14F-4D97-AF65-F5344CB8AC3E}">
        <p14:creationId xmlns:p14="http://schemas.microsoft.com/office/powerpoint/2010/main" val="834027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CTA research topics</a:t>
            </a:r>
            <a:endParaRPr lang="en-US" dirty="0"/>
          </a:p>
        </p:txBody>
      </p:sp>
      <p:sp>
        <p:nvSpPr>
          <p:cNvPr id="3" name="Content Placeholder 2"/>
          <p:cNvSpPr>
            <a:spLocks noGrp="1"/>
          </p:cNvSpPr>
          <p:nvPr>
            <p:ph idx="1"/>
          </p:nvPr>
        </p:nvSpPr>
        <p:spPr>
          <a:xfrm>
            <a:off x="349739" y="1673828"/>
            <a:ext cx="6080537" cy="4773965"/>
          </a:xfrm>
        </p:spPr>
        <p:txBody>
          <a:bodyPr/>
          <a:lstStyle/>
          <a:p>
            <a:pPr>
              <a:spcBef>
                <a:spcPts val="600"/>
              </a:spcBef>
            </a:pPr>
            <a:r>
              <a:rPr lang="en-US" sz="2400" dirty="0">
                <a:solidFill>
                  <a:srgbClr val="0000FF"/>
                </a:solidFill>
              </a:rPr>
              <a:t>Cosmic Rays</a:t>
            </a:r>
          </a:p>
          <a:p>
            <a:pPr lvl="1">
              <a:spcBef>
                <a:spcPts val="600"/>
              </a:spcBef>
            </a:pPr>
            <a:r>
              <a:rPr lang="en-US" sz="2000" dirty="0"/>
              <a:t>sites of acceleration in our galaxy and beyond</a:t>
            </a:r>
          </a:p>
          <a:p>
            <a:pPr lvl="1">
              <a:spcBef>
                <a:spcPts val="600"/>
              </a:spcBef>
            </a:pPr>
            <a:r>
              <a:rPr lang="en-US" sz="2000" dirty="0"/>
              <a:t>search for pevatrons</a:t>
            </a:r>
          </a:p>
          <a:p>
            <a:pPr lvl="1">
              <a:spcBef>
                <a:spcPts val="600"/>
              </a:spcBef>
            </a:pPr>
            <a:r>
              <a:rPr lang="en-US" sz="2000" dirty="0"/>
              <a:t>CR interactions within galaxies &amp; clusters</a:t>
            </a:r>
          </a:p>
          <a:p>
            <a:pPr>
              <a:spcBef>
                <a:spcPts val="600"/>
              </a:spcBef>
            </a:pPr>
            <a:r>
              <a:rPr lang="en-US" sz="2400" dirty="0">
                <a:solidFill>
                  <a:srgbClr val="0000FF"/>
                </a:solidFill>
              </a:rPr>
              <a:t>Probing extreme environments</a:t>
            </a:r>
          </a:p>
          <a:p>
            <a:pPr lvl="1">
              <a:spcBef>
                <a:spcPts val="600"/>
              </a:spcBef>
            </a:pPr>
            <a:r>
              <a:rPr lang="en-US" sz="2000" dirty="0"/>
              <a:t>relativistic jets &amp; winds in the vicinity of neutron stars &amp; black holes</a:t>
            </a:r>
            <a:endParaRPr lang="en-US" sz="1800" dirty="0"/>
          </a:p>
          <a:p>
            <a:pPr>
              <a:spcBef>
                <a:spcPts val="600"/>
              </a:spcBef>
            </a:pPr>
            <a:r>
              <a:rPr lang="en-US" sz="2400" dirty="0">
                <a:solidFill>
                  <a:srgbClr val="0000FF"/>
                </a:solidFill>
              </a:rPr>
              <a:t>Probing the intergalactic medium</a:t>
            </a:r>
          </a:p>
          <a:p>
            <a:pPr lvl="1">
              <a:spcBef>
                <a:spcPts val="600"/>
              </a:spcBef>
            </a:pPr>
            <a:r>
              <a:rPr lang="en-US" sz="2000" dirty="0"/>
              <a:t>B-fields, background radiation fields</a:t>
            </a:r>
          </a:p>
          <a:p>
            <a:pPr>
              <a:spcBef>
                <a:spcPts val="600"/>
              </a:spcBef>
            </a:pPr>
            <a:r>
              <a:rPr lang="en-US" sz="2400" dirty="0">
                <a:solidFill>
                  <a:srgbClr val="0000FF"/>
                </a:solidFill>
              </a:rPr>
              <a:t>Physics frontiers</a:t>
            </a:r>
          </a:p>
          <a:p>
            <a:pPr lvl="1">
              <a:spcBef>
                <a:spcPts val="600"/>
              </a:spcBef>
            </a:pPr>
            <a:r>
              <a:rPr lang="en-US" sz="2000" dirty="0">
                <a:solidFill>
                  <a:srgbClr val="000000"/>
                </a:solidFill>
              </a:rPr>
              <a:t>indirect DM </a:t>
            </a:r>
            <a:r>
              <a:rPr lang="en-US" sz="2000" dirty="0" smtClean="0">
                <a:solidFill>
                  <a:srgbClr val="000000"/>
                </a:solidFill>
              </a:rPr>
              <a:t>searches (WIMPS, </a:t>
            </a:r>
            <a:r>
              <a:rPr lang="en-US" sz="2000" dirty="0" err="1" smtClean="0">
                <a:solidFill>
                  <a:srgbClr val="000000"/>
                </a:solidFill>
              </a:rPr>
              <a:t>axions</a:t>
            </a:r>
            <a:r>
              <a:rPr lang="en-US" sz="2000" dirty="0" smtClean="0">
                <a:solidFill>
                  <a:srgbClr val="000000"/>
                </a:solidFill>
              </a:rPr>
              <a:t>)</a:t>
            </a:r>
            <a:endParaRPr lang="en-US" sz="2000" dirty="0">
              <a:solidFill>
                <a:srgbClr val="000000"/>
              </a:solidFill>
            </a:endParaRPr>
          </a:p>
          <a:p>
            <a:pPr lvl="1">
              <a:spcBef>
                <a:spcPts val="600"/>
              </a:spcBef>
            </a:pPr>
            <a:r>
              <a:rPr lang="en-US" sz="2000" dirty="0">
                <a:solidFill>
                  <a:srgbClr val="000000"/>
                </a:solidFill>
              </a:rPr>
              <a:t>testing the invariance of the speed of light </a:t>
            </a:r>
          </a:p>
        </p:txBody>
      </p:sp>
      <p:pic>
        <p:nvPicPr>
          <p:cNvPr id="9" name="Picture 8"/>
          <p:cNvPicPr>
            <a:picLocks noChangeAspect="1"/>
          </p:cNvPicPr>
          <p:nvPr/>
        </p:nvPicPr>
        <p:blipFill>
          <a:blip r:embed="rId2"/>
          <a:stretch>
            <a:fillRect/>
          </a:stretch>
        </p:blipFill>
        <p:spPr>
          <a:xfrm>
            <a:off x="6833578" y="3012558"/>
            <a:ext cx="1515282" cy="1142519"/>
          </a:xfrm>
          <a:prstGeom prst="rect">
            <a:avLst/>
          </a:prstGeom>
        </p:spPr>
      </p:pic>
      <p:pic>
        <p:nvPicPr>
          <p:cNvPr id="10" name="Picture 9"/>
          <p:cNvPicPr>
            <a:picLocks noChangeAspect="1"/>
          </p:cNvPicPr>
          <p:nvPr/>
        </p:nvPicPr>
        <p:blipFill>
          <a:blip r:embed="rId3"/>
          <a:stretch>
            <a:fillRect/>
          </a:stretch>
        </p:blipFill>
        <p:spPr>
          <a:xfrm>
            <a:off x="6825590" y="4154989"/>
            <a:ext cx="1523357" cy="1142517"/>
          </a:xfrm>
          <a:prstGeom prst="rect">
            <a:avLst/>
          </a:prstGeom>
        </p:spPr>
      </p:pic>
      <p:pic>
        <p:nvPicPr>
          <p:cNvPr id="7" name="Picture 6"/>
          <p:cNvPicPr>
            <a:picLocks noChangeAspect="1"/>
          </p:cNvPicPr>
          <p:nvPr/>
        </p:nvPicPr>
        <p:blipFill>
          <a:blip r:embed="rId4"/>
          <a:stretch>
            <a:fillRect/>
          </a:stretch>
        </p:blipFill>
        <p:spPr>
          <a:xfrm>
            <a:off x="6836545" y="1599424"/>
            <a:ext cx="1520389" cy="1413046"/>
          </a:xfrm>
          <a:prstGeom prst="rect">
            <a:avLst/>
          </a:prstGeom>
        </p:spPr>
      </p:pic>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630" r="12669"/>
          <a:stretch/>
        </p:blipFill>
        <p:spPr bwMode="auto">
          <a:xfrm>
            <a:off x="6210163" y="5297594"/>
            <a:ext cx="2138696" cy="115437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3"/>
          <p:cNvPicPr>
            <a:picLocks noChangeAspect="1"/>
          </p:cNvPicPr>
          <p:nvPr/>
        </p:nvPicPr>
        <p:blipFill>
          <a:blip r:embed="rId6"/>
          <a:stretch>
            <a:fillRect/>
          </a:stretch>
        </p:blipFill>
        <p:spPr>
          <a:xfrm>
            <a:off x="6836545" y="1500156"/>
            <a:ext cx="1512314" cy="1512314"/>
          </a:xfrm>
          <a:prstGeom prst="rect">
            <a:avLst/>
          </a:prstGeom>
        </p:spPr>
      </p:pic>
    </p:spTree>
    <p:extLst>
      <p:ext uri="{BB962C8B-B14F-4D97-AF65-F5344CB8AC3E}">
        <p14:creationId xmlns:p14="http://schemas.microsoft.com/office/powerpoint/2010/main" val="22966513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96" y="186294"/>
            <a:ext cx="7341258" cy="1143000"/>
          </a:xfrm>
        </p:spPr>
        <p:txBody>
          <a:bodyPr>
            <a:noAutofit/>
          </a:bodyPr>
          <a:lstStyle/>
          <a:p>
            <a:pPr algn="r"/>
            <a:r>
              <a:rPr lang="en-US" sz="3200" dirty="0"/>
              <a:t>Astroparticle Physics CTA special issue</a:t>
            </a:r>
            <a:br>
              <a:rPr lang="en-US" sz="3200" dirty="0"/>
            </a:br>
            <a:r>
              <a:rPr lang="en-US" sz="3200" dirty="0"/>
              <a:t>March 2013</a:t>
            </a:r>
          </a:p>
        </p:txBody>
      </p:sp>
      <p:pic>
        <p:nvPicPr>
          <p:cNvPr id="7" name="Content Placeholder 6"/>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Lst>
          </a:blip>
          <a:srcRect t="13336" b="13336"/>
          <a:stretch>
            <a:fillRect/>
          </a:stretch>
        </p:blipFill>
        <p:spPr>
          <a:xfrm rot="10800000">
            <a:off x="-1" y="1426167"/>
            <a:ext cx="9144000" cy="5028848"/>
          </a:xfrm>
        </p:spPr>
      </p:pic>
    </p:spTree>
    <p:extLst>
      <p:ext uri="{BB962C8B-B14F-4D97-AF65-F5344CB8AC3E}">
        <p14:creationId xmlns:p14="http://schemas.microsoft.com/office/powerpoint/2010/main" val="30670375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CTA: a world-wide effort</a:t>
            </a:r>
            <a:endParaRPr lang="en-US" dirty="0"/>
          </a:p>
        </p:txBody>
      </p:sp>
      <p:pic>
        <p:nvPicPr>
          <p:cNvPr id="7" name="Picture 6"/>
          <p:cNvPicPr>
            <a:picLocks noChangeAspect="1"/>
          </p:cNvPicPr>
          <p:nvPr/>
        </p:nvPicPr>
        <p:blipFill>
          <a:blip r:embed="rId2"/>
          <a:stretch>
            <a:fillRect/>
          </a:stretch>
        </p:blipFill>
        <p:spPr>
          <a:xfrm>
            <a:off x="467544" y="1484784"/>
            <a:ext cx="8277639" cy="4860371"/>
          </a:xfrm>
          <a:prstGeom prst="rect">
            <a:avLst/>
          </a:prstGeom>
        </p:spPr>
      </p:pic>
      <p:sp>
        <p:nvSpPr>
          <p:cNvPr id="3" name="TextBox 2"/>
          <p:cNvSpPr txBox="1"/>
          <p:nvPr/>
        </p:nvSpPr>
        <p:spPr>
          <a:xfrm>
            <a:off x="1979712" y="6309320"/>
            <a:ext cx="5362303" cy="400110"/>
          </a:xfrm>
          <a:prstGeom prst="rect">
            <a:avLst/>
          </a:prstGeom>
          <a:noFill/>
        </p:spPr>
        <p:txBody>
          <a:bodyPr wrap="none" rtlCol="0">
            <a:spAutoFit/>
          </a:bodyPr>
          <a:lstStyle/>
          <a:p>
            <a:pPr defTabSz="457200" fontAlgn="base">
              <a:spcBef>
                <a:spcPct val="0"/>
              </a:spcBef>
              <a:spcAft>
                <a:spcPct val="0"/>
              </a:spcAft>
              <a:buClr>
                <a:srgbClr val="000000"/>
              </a:buClr>
              <a:buSzPct val="100000"/>
              <a:buFont typeface="Times New Roman" charset="0"/>
              <a:buNone/>
            </a:pPr>
            <a:r>
              <a:rPr lang="en-US" dirty="0" smtClean="0">
                <a:solidFill>
                  <a:srgbClr val="FF0000"/>
                </a:solidFill>
                <a:latin typeface="Arial" charset="0"/>
                <a:ea typeface="ＭＳ Ｐゴシック" charset="0"/>
                <a:cs typeface="ＭＳ Ｐゴシック" charset="0"/>
              </a:rPr>
              <a:t>Numbers from mid 2014. Keep steadily increasing</a:t>
            </a:r>
            <a:r>
              <a:rPr lang="en-US" sz="2000" dirty="0" smtClean="0">
                <a:solidFill>
                  <a:srgbClr val="FF0000"/>
                </a:solidFill>
                <a:latin typeface="Arial" charset="0"/>
                <a:ea typeface="ＭＳ Ｐゴシック" charset="0"/>
                <a:cs typeface="ＭＳ Ｐゴシック" charset="0"/>
              </a:rPr>
              <a:t>.</a:t>
            </a:r>
            <a:endParaRPr lang="en-US" sz="2000"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5147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14326" y="207469"/>
            <a:ext cx="8304541" cy="6442852"/>
          </a:xfrm>
          <a:custGeom>
            <a:avLst/>
            <a:gdLst>
              <a:gd name="connsiteX0" fmla="*/ 0 w 9464041"/>
              <a:gd name="connsiteY0" fmla="*/ 0 h 7099068"/>
              <a:gd name="connsiteX1" fmla="*/ 9464041 w 9464041"/>
              <a:gd name="connsiteY1" fmla="*/ 0 h 7099068"/>
              <a:gd name="connsiteX2" fmla="*/ 9464041 w 9464041"/>
              <a:gd name="connsiteY2" fmla="*/ 7099068 h 7099068"/>
              <a:gd name="connsiteX3" fmla="*/ 0 w 9464041"/>
              <a:gd name="connsiteY3" fmla="*/ 7099068 h 7099068"/>
              <a:gd name="connsiteX4" fmla="*/ 0 w 9464041"/>
              <a:gd name="connsiteY4" fmla="*/ 0 h 709906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41" h="7099068">
                <a:moveTo>
                  <a:pt x="0" y="0"/>
                </a:moveTo>
                <a:lnTo>
                  <a:pt x="9464041" y="0"/>
                </a:lnTo>
                <a:lnTo>
                  <a:pt x="9464041" y="7099068"/>
                </a:lnTo>
                <a:lnTo>
                  <a:pt x="0" y="709906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3" name="Freeform 3"/>
          <p:cNvSpPr/>
          <p:nvPr/>
        </p:nvSpPr>
        <p:spPr>
          <a:xfrm>
            <a:off x="984929" y="2134951"/>
            <a:ext cx="470477" cy="2438007"/>
          </a:xfrm>
          <a:custGeom>
            <a:avLst/>
            <a:gdLst>
              <a:gd name="connsiteX0" fmla="*/ 6350 w 550197"/>
              <a:gd name="connsiteY0" fmla="*/ 6350 h 2686323"/>
              <a:gd name="connsiteX1" fmla="*/ 6350 w 550197"/>
              <a:gd name="connsiteY1" fmla="*/ 2679973 h 2686323"/>
              <a:gd name="connsiteX2" fmla="*/ 543847 w 550197"/>
              <a:gd name="connsiteY2" fmla="*/ 2679973 h 2686323"/>
            </a:gdLst>
            <a:ahLst/>
            <a:cxnLst>
              <a:cxn ang="0">
                <a:pos x="connsiteX0" y="connsiteY0"/>
              </a:cxn>
              <a:cxn ang="1">
                <a:pos x="connsiteX1" y="connsiteY1"/>
              </a:cxn>
              <a:cxn ang="2">
                <a:pos x="connsiteX2" y="connsiteY2"/>
              </a:cxn>
            </a:cxnLst>
            <a:rect l="l" t="t" r="r" b="b"/>
            <a:pathLst>
              <a:path w="550197" h="2686323">
                <a:moveTo>
                  <a:pt x="6350" y="6350"/>
                </a:moveTo>
                <a:lnTo>
                  <a:pt x="6350" y="2679973"/>
                </a:lnTo>
                <a:lnTo>
                  <a:pt x="543847" y="2679973"/>
                </a:lnTo>
              </a:path>
            </a:pathLst>
          </a:custGeom>
          <a:ln w="12700">
            <a:solidFill>
              <a:srgbClr val="3D669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5" name="Freeform 3"/>
          <p:cNvSpPr/>
          <p:nvPr/>
        </p:nvSpPr>
        <p:spPr>
          <a:xfrm>
            <a:off x="984929" y="2134951"/>
            <a:ext cx="470477" cy="1522229"/>
          </a:xfrm>
          <a:custGeom>
            <a:avLst/>
            <a:gdLst>
              <a:gd name="connsiteX0" fmla="*/ 6350 w 550197"/>
              <a:gd name="connsiteY0" fmla="*/ 6350 h 1677271"/>
              <a:gd name="connsiteX1" fmla="*/ 6350 w 550197"/>
              <a:gd name="connsiteY1" fmla="*/ 1670921 h 1677271"/>
              <a:gd name="connsiteX2" fmla="*/ 543847 w 550197"/>
              <a:gd name="connsiteY2" fmla="*/ 1670921 h 1677271"/>
            </a:gdLst>
            <a:ahLst/>
            <a:cxnLst>
              <a:cxn ang="0">
                <a:pos x="connsiteX0" y="connsiteY0"/>
              </a:cxn>
              <a:cxn ang="1">
                <a:pos x="connsiteX1" y="connsiteY1"/>
              </a:cxn>
              <a:cxn ang="2">
                <a:pos x="connsiteX2" y="connsiteY2"/>
              </a:cxn>
            </a:cxnLst>
            <a:rect l="l" t="t" r="r" b="b"/>
            <a:pathLst>
              <a:path w="550197" h="1677271">
                <a:moveTo>
                  <a:pt x="6350" y="6350"/>
                </a:moveTo>
                <a:lnTo>
                  <a:pt x="6350" y="1670921"/>
                </a:lnTo>
                <a:lnTo>
                  <a:pt x="543847" y="1670921"/>
                </a:lnTo>
              </a:path>
            </a:pathLst>
          </a:custGeom>
          <a:ln w="12700">
            <a:solidFill>
              <a:srgbClr val="3D669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6" name="Freeform 3"/>
          <p:cNvSpPr/>
          <p:nvPr/>
        </p:nvSpPr>
        <p:spPr>
          <a:xfrm>
            <a:off x="984929" y="2134862"/>
            <a:ext cx="470477" cy="606450"/>
          </a:xfrm>
          <a:custGeom>
            <a:avLst/>
            <a:gdLst>
              <a:gd name="connsiteX0" fmla="*/ 6350 w 550197"/>
              <a:gd name="connsiteY0" fmla="*/ 6350 h 668218"/>
              <a:gd name="connsiteX1" fmla="*/ 6350 w 550197"/>
              <a:gd name="connsiteY1" fmla="*/ 661868 h 668218"/>
              <a:gd name="connsiteX2" fmla="*/ 543847 w 550197"/>
              <a:gd name="connsiteY2" fmla="*/ 661868 h 668218"/>
            </a:gdLst>
            <a:ahLst/>
            <a:cxnLst>
              <a:cxn ang="0">
                <a:pos x="connsiteX0" y="connsiteY0"/>
              </a:cxn>
              <a:cxn ang="1">
                <a:pos x="connsiteX1" y="connsiteY1"/>
              </a:cxn>
              <a:cxn ang="2">
                <a:pos x="connsiteX2" y="connsiteY2"/>
              </a:cxn>
            </a:cxnLst>
            <a:rect l="l" t="t" r="r" b="b"/>
            <a:pathLst>
              <a:path w="550197" h="668218">
                <a:moveTo>
                  <a:pt x="6350" y="6350"/>
                </a:moveTo>
                <a:lnTo>
                  <a:pt x="6350" y="661868"/>
                </a:lnTo>
                <a:lnTo>
                  <a:pt x="543847" y="661868"/>
                </a:lnTo>
              </a:path>
            </a:pathLst>
          </a:custGeom>
          <a:ln w="12700">
            <a:solidFill>
              <a:srgbClr val="3D669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7" name="Freeform 3"/>
          <p:cNvSpPr/>
          <p:nvPr/>
        </p:nvSpPr>
        <p:spPr>
          <a:xfrm>
            <a:off x="5950978" y="3191763"/>
            <a:ext cx="1065286" cy="310462"/>
          </a:xfrm>
          <a:custGeom>
            <a:avLst/>
            <a:gdLst>
              <a:gd name="connsiteX0" fmla="*/ 6350 w 1245793"/>
              <a:gd name="connsiteY0" fmla="*/ 6350 h 342083"/>
              <a:gd name="connsiteX1" fmla="*/ 6350 w 1245793"/>
              <a:gd name="connsiteY1" fmla="*/ 171041 h 342083"/>
              <a:gd name="connsiteX2" fmla="*/ 1239443 w 1245793"/>
              <a:gd name="connsiteY2" fmla="*/ 171041 h 342083"/>
              <a:gd name="connsiteX3" fmla="*/ 1239443 w 1245793"/>
              <a:gd name="connsiteY3" fmla="*/ 335733 h 342083"/>
            </a:gdLst>
            <a:ahLst/>
            <a:cxnLst>
              <a:cxn ang="0">
                <a:pos x="connsiteX0" y="connsiteY0"/>
              </a:cxn>
              <a:cxn ang="1">
                <a:pos x="connsiteX1" y="connsiteY1"/>
              </a:cxn>
              <a:cxn ang="2">
                <a:pos x="connsiteX2" y="connsiteY2"/>
              </a:cxn>
              <a:cxn ang="3">
                <a:pos x="connsiteX3" y="connsiteY3"/>
              </a:cxn>
            </a:cxnLst>
            <a:rect l="l" t="t" r="r" b="b"/>
            <a:pathLst>
              <a:path w="1245793" h="342083">
                <a:moveTo>
                  <a:pt x="6350" y="6350"/>
                </a:moveTo>
                <a:lnTo>
                  <a:pt x="6350" y="171041"/>
                </a:lnTo>
                <a:lnTo>
                  <a:pt x="1239443" y="171041"/>
                </a:lnTo>
                <a:lnTo>
                  <a:pt x="1239443" y="335733"/>
                </a:lnTo>
              </a:path>
            </a:pathLst>
          </a:custGeom>
          <a:ln w="12700">
            <a:solidFill>
              <a:srgbClr val="4774AB">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8" name="Freeform 3"/>
          <p:cNvSpPr/>
          <p:nvPr/>
        </p:nvSpPr>
        <p:spPr>
          <a:xfrm>
            <a:off x="4886953" y="3191763"/>
            <a:ext cx="1074881" cy="310462"/>
          </a:xfrm>
          <a:custGeom>
            <a:avLst/>
            <a:gdLst>
              <a:gd name="connsiteX0" fmla="*/ 1250664 w 1257014"/>
              <a:gd name="connsiteY0" fmla="*/ 6350 h 342083"/>
              <a:gd name="connsiteX1" fmla="*/ 1250664 w 1257014"/>
              <a:gd name="connsiteY1" fmla="*/ 171041 h 342083"/>
              <a:gd name="connsiteX2" fmla="*/ 6350 w 1257014"/>
              <a:gd name="connsiteY2" fmla="*/ 171041 h 342083"/>
              <a:gd name="connsiteX3" fmla="*/ 6350 w 1257014"/>
              <a:gd name="connsiteY3" fmla="*/ 335733 h 342083"/>
            </a:gdLst>
            <a:ahLst/>
            <a:cxnLst>
              <a:cxn ang="0">
                <a:pos x="connsiteX0" y="connsiteY0"/>
              </a:cxn>
              <a:cxn ang="1">
                <a:pos x="connsiteX1" y="connsiteY1"/>
              </a:cxn>
              <a:cxn ang="2">
                <a:pos x="connsiteX2" y="connsiteY2"/>
              </a:cxn>
              <a:cxn ang="3">
                <a:pos x="connsiteX3" y="connsiteY3"/>
              </a:cxn>
            </a:cxnLst>
            <a:rect l="l" t="t" r="r" b="b"/>
            <a:pathLst>
              <a:path w="1257014" h="342083">
                <a:moveTo>
                  <a:pt x="1250664" y="6350"/>
                </a:moveTo>
                <a:lnTo>
                  <a:pt x="1250664" y="171041"/>
                </a:lnTo>
                <a:lnTo>
                  <a:pt x="6350" y="171041"/>
                </a:lnTo>
                <a:lnTo>
                  <a:pt x="6350" y="335733"/>
                </a:lnTo>
              </a:path>
            </a:pathLst>
          </a:custGeom>
          <a:ln w="12700">
            <a:solidFill>
              <a:srgbClr val="4774AB">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9" name="Freeform 3"/>
          <p:cNvSpPr/>
          <p:nvPr/>
        </p:nvSpPr>
        <p:spPr>
          <a:xfrm>
            <a:off x="5950975" y="2181079"/>
            <a:ext cx="19290" cy="310462"/>
          </a:xfrm>
          <a:custGeom>
            <a:avLst/>
            <a:gdLst>
              <a:gd name="connsiteX0" fmla="*/ 6350 w 22559"/>
              <a:gd name="connsiteY0" fmla="*/ 6350 h 342083"/>
              <a:gd name="connsiteX1" fmla="*/ 6350 w 22559"/>
              <a:gd name="connsiteY1" fmla="*/ 335733 h 342083"/>
            </a:gdLst>
            <a:ahLst/>
            <a:cxnLst>
              <a:cxn ang="0">
                <a:pos x="connsiteX0" y="connsiteY0"/>
              </a:cxn>
              <a:cxn ang="1">
                <a:pos x="connsiteX1" y="connsiteY1"/>
              </a:cxn>
            </a:cxnLst>
            <a:rect l="l" t="t" r="r" b="b"/>
            <a:pathLst>
              <a:path w="22559" h="342083">
                <a:moveTo>
                  <a:pt x="6350" y="6350"/>
                </a:moveTo>
                <a:lnTo>
                  <a:pt x="6350" y="335733"/>
                </a:lnTo>
              </a:path>
            </a:pathLst>
          </a:custGeom>
          <a:ln w="12700">
            <a:solidFill>
              <a:srgbClr val="3D669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10" name="Freeform 3"/>
          <p:cNvSpPr/>
          <p:nvPr/>
        </p:nvSpPr>
        <p:spPr>
          <a:xfrm>
            <a:off x="3205604" y="2145972"/>
            <a:ext cx="2758306" cy="188269"/>
          </a:xfrm>
          <a:custGeom>
            <a:avLst/>
            <a:gdLst>
              <a:gd name="connsiteX0" fmla="*/ 30679 w 3225686"/>
              <a:gd name="connsiteY0" fmla="*/ 6350 h 207445"/>
              <a:gd name="connsiteX1" fmla="*/ 6350 w 3225686"/>
              <a:gd name="connsiteY1" fmla="*/ 6350 h 207445"/>
              <a:gd name="connsiteX2" fmla="*/ 6350 w 3225686"/>
              <a:gd name="connsiteY2" fmla="*/ 201095 h 207445"/>
              <a:gd name="connsiteX3" fmla="*/ 3219336 w 3225686"/>
              <a:gd name="connsiteY3" fmla="*/ 201095 h 207445"/>
            </a:gdLst>
            <a:ahLst/>
            <a:cxnLst>
              <a:cxn ang="0">
                <a:pos x="connsiteX0" y="connsiteY0"/>
              </a:cxn>
              <a:cxn ang="1">
                <a:pos x="connsiteX1" y="connsiteY1"/>
              </a:cxn>
              <a:cxn ang="2">
                <a:pos x="connsiteX2" y="connsiteY2"/>
              </a:cxn>
              <a:cxn ang="3">
                <a:pos x="connsiteX3" y="connsiteY3"/>
              </a:cxn>
            </a:cxnLst>
            <a:rect l="l" t="t" r="r" b="b"/>
            <a:pathLst>
              <a:path w="3225686" h="207445">
                <a:moveTo>
                  <a:pt x="30679" y="6350"/>
                </a:moveTo>
                <a:lnTo>
                  <a:pt x="6350" y="6350"/>
                </a:lnTo>
                <a:lnTo>
                  <a:pt x="6350" y="201095"/>
                </a:lnTo>
                <a:lnTo>
                  <a:pt x="3219336" y="201095"/>
                </a:lnTo>
              </a:path>
            </a:pathLst>
          </a:custGeom>
          <a:ln w="12700">
            <a:solidFill>
              <a:srgbClr val="376092">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12" name="Freeform 3"/>
          <p:cNvSpPr/>
          <p:nvPr/>
        </p:nvSpPr>
        <p:spPr>
          <a:xfrm>
            <a:off x="5489046" y="2145018"/>
            <a:ext cx="2758305" cy="188269"/>
          </a:xfrm>
          <a:custGeom>
            <a:avLst/>
            <a:gdLst>
              <a:gd name="connsiteX0" fmla="*/ 3195006 w 3225685"/>
              <a:gd name="connsiteY0" fmla="*/ 6350 h 207445"/>
              <a:gd name="connsiteX1" fmla="*/ 3219335 w 3225685"/>
              <a:gd name="connsiteY1" fmla="*/ 6350 h 207445"/>
              <a:gd name="connsiteX2" fmla="*/ 3219335 w 3225685"/>
              <a:gd name="connsiteY2" fmla="*/ 201095 h 207445"/>
              <a:gd name="connsiteX3" fmla="*/ 6350 w 3225685"/>
              <a:gd name="connsiteY3" fmla="*/ 201095 h 207445"/>
            </a:gdLst>
            <a:ahLst/>
            <a:cxnLst>
              <a:cxn ang="0">
                <a:pos x="connsiteX0" y="connsiteY0"/>
              </a:cxn>
              <a:cxn ang="1">
                <a:pos x="connsiteX1" y="connsiteY1"/>
              </a:cxn>
              <a:cxn ang="2">
                <a:pos x="connsiteX2" y="connsiteY2"/>
              </a:cxn>
              <a:cxn ang="3">
                <a:pos x="connsiteX3" y="connsiteY3"/>
              </a:cxn>
            </a:cxnLst>
            <a:rect l="l" t="t" r="r" b="b"/>
            <a:pathLst>
              <a:path w="3225685" h="207445">
                <a:moveTo>
                  <a:pt x="3195006" y="6350"/>
                </a:moveTo>
                <a:lnTo>
                  <a:pt x="3219335" y="6350"/>
                </a:lnTo>
                <a:lnTo>
                  <a:pt x="3219335" y="201095"/>
                </a:lnTo>
                <a:lnTo>
                  <a:pt x="6350" y="201095"/>
                </a:lnTo>
              </a:path>
            </a:pathLst>
          </a:custGeom>
          <a:ln w="12700">
            <a:solidFill>
              <a:srgbClr val="376092">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pic>
        <p:nvPicPr>
          <p:cNvPr id="1027" name="Picture 3"/>
          <p:cNvPicPr>
            <a:picLocks noChangeAspect="1" noChangeArrowheads="1"/>
          </p:cNvPicPr>
          <p:nvPr/>
        </p:nvPicPr>
        <p:blipFill>
          <a:blip r:embed="rId2"/>
          <a:srcRect/>
          <a:stretch>
            <a:fillRect/>
          </a:stretch>
        </p:blipFill>
        <p:spPr bwMode="auto">
          <a:xfrm>
            <a:off x="7302125" y="26276"/>
            <a:ext cx="1841963" cy="1191101"/>
          </a:xfrm>
          <a:prstGeom prst="rect">
            <a:avLst/>
          </a:prstGeom>
          <a:noFill/>
        </p:spPr>
      </p:pic>
      <p:pic>
        <p:nvPicPr>
          <p:cNvPr id="13"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pic>
        <p:nvPicPr>
          <p:cNvPr id="14" name="Picture 3"/>
          <p:cNvPicPr>
            <a:picLocks noChangeAspect="1" noChangeArrowheads="1"/>
          </p:cNvPicPr>
          <p:nvPr/>
        </p:nvPicPr>
        <p:blipFill>
          <a:blip r:embed="rId4"/>
          <a:srcRect/>
          <a:stretch>
            <a:fillRect/>
          </a:stretch>
        </p:blipFill>
        <p:spPr bwMode="auto">
          <a:xfrm>
            <a:off x="629872" y="1463809"/>
            <a:ext cx="3171078" cy="749193"/>
          </a:xfrm>
          <a:prstGeom prst="rect">
            <a:avLst/>
          </a:prstGeom>
          <a:noFill/>
        </p:spPr>
      </p:pic>
      <p:pic>
        <p:nvPicPr>
          <p:cNvPr id="15" name="Picture 3"/>
          <p:cNvPicPr>
            <a:picLocks noChangeAspect="1" noChangeArrowheads="1"/>
          </p:cNvPicPr>
          <p:nvPr/>
        </p:nvPicPr>
        <p:blipFill>
          <a:blip r:embed="rId5"/>
          <a:srcRect/>
          <a:stretch>
            <a:fillRect/>
          </a:stretch>
        </p:blipFill>
        <p:spPr bwMode="auto">
          <a:xfrm>
            <a:off x="4463401" y="1440756"/>
            <a:ext cx="2986461" cy="818350"/>
          </a:xfrm>
          <a:prstGeom prst="rect">
            <a:avLst/>
          </a:prstGeom>
          <a:noFill/>
        </p:spPr>
      </p:pic>
      <p:pic>
        <p:nvPicPr>
          <p:cNvPr id="16" name="Picture 3"/>
          <p:cNvPicPr>
            <a:picLocks noChangeAspect="1" noChangeArrowheads="1"/>
          </p:cNvPicPr>
          <p:nvPr/>
        </p:nvPicPr>
        <p:blipFill>
          <a:blip r:embed="rId6"/>
          <a:srcRect/>
          <a:stretch>
            <a:fillRect/>
          </a:stretch>
        </p:blipFill>
        <p:spPr bwMode="auto">
          <a:xfrm>
            <a:off x="7884257" y="1463809"/>
            <a:ext cx="673311" cy="760719"/>
          </a:xfrm>
          <a:prstGeom prst="rect">
            <a:avLst/>
          </a:prstGeom>
          <a:noFill/>
        </p:spPr>
      </p:pic>
      <p:pic>
        <p:nvPicPr>
          <p:cNvPr id="17" name="Picture 3"/>
          <p:cNvPicPr>
            <a:picLocks noChangeAspect="1" noChangeArrowheads="1"/>
          </p:cNvPicPr>
          <p:nvPr/>
        </p:nvPicPr>
        <p:blipFill>
          <a:blip r:embed="rId7"/>
          <a:srcRect/>
          <a:stretch>
            <a:fillRect/>
          </a:stretch>
        </p:blipFill>
        <p:spPr bwMode="auto">
          <a:xfrm>
            <a:off x="1400921" y="2374367"/>
            <a:ext cx="1314043" cy="760719"/>
          </a:xfrm>
          <a:prstGeom prst="rect">
            <a:avLst/>
          </a:prstGeom>
          <a:noFill/>
        </p:spPr>
      </p:pic>
      <p:pic>
        <p:nvPicPr>
          <p:cNvPr id="18" name="Picture 3"/>
          <p:cNvPicPr>
            <a:picLocks noChangeAspect="1" noChangeArrowheads="1"/>
          </p:cNvPicPr>
          <p:nvPr/>
        </p:nvPicPr>
        <p:blipFill>
          <a:blip r:embed="rId8"/>
          <a:srcRect/>
          <a:stretch>
            <a:fillRect/>
          </a:stretch>
        </p:blipFill>
        <p:spPr bwMode="auto">
          <a:xfrm>
            <a:off x="5234451" y="2455049"/>
            <a:ext cx="1444361" cy="818350"/>
          </a:xfrm>
          <a:prstGeom prst="rect">
            <a:avLst/>
          </a:prstGeom>
          <a:noFill/>
        </p:spPr>
      </p:pic>
      <p:pic>
        <p:nvPicPr>
          <p:cNvPr id="19" name="Picture 3"/>
          <p:cNvPicPr>
            <a:picLocks noChangeAspect="1" noChangeArrowheads="1"/>
          </p:cNvPicPr>
          <p:nvPr/>
        </p:nvPicPr>
        <p:blipFill>
          <a:blip r:embed="rId9"/>
          <a:srcRect/>
          <a:stretch>
            <a:fillRect/>
          </a:stretch>
        </p:blipFill>
        <p:spPr bwMode="auto">
          <a:xfrm>
            <a:off x="1400921" y="3296451"/>
            <a:ext cx="1314043" cy="749193"/>
          </a:xfrm>
          <a:prstGeom prst="rect">
            <a:avLst/>
          </a:prstGeom>
          <a:noFill/>
        </p:spPr>
      </p:pic>
      <p:pic>
        <p:nvPicPr>
          <p:cNvPr id="20" name="Picture 3"/>
          <p:cNvPicPr>
            <a:picLocks noChangeAspect="1" noChangeArrowheads="1"/>
          </p:cNvPicPr>
          <p:nvPr/>
        </p:nvPicPr>
        <p:blipFill>
          <a:blip r:embed="rId10"/>
          <a:srcRect/>
          <a:stretch>
            <a:fillRect/>
          </a:stretch>
        </p:blipFill>
        <p:spPr bwMode="auto">
          <a:xfrm>
            <a:off x="1400921" y="4218536"/>
            <a:ext cx="1314043" cy="749193"/>
          </a:xfrm>
          <a:prstGeom prst="rect">
            <a:avLst/>
          </a:prstGeom>
          <a:noFill/>
        </p:spPr>
      </p:pic>
      <p:pic>
        <p:nvPicPr>
          <p:cNvPr id="21" name="Picture 3"/>
          <p:cNvPicPr>
            <a:picLocks noChangeAspect="1" noChangeArrowheads="1"/>
          </p:cNvPicPr>
          <p:nvPr/>
        </p:nvPicPr>
        <p:blipFill>
          <a:blip r:embed="rId11"/>
          <a:srcRect/>
          <a:stretch>
            <a:fillRect/>
          </a:stretch>
        </p:blipFill>
        <p:spPr bwMode="auto">
          <a:xfrm>
            <a:off x="3931268" y="3469345"/>
            <a:ext cx="1922195" cy="806824"/>
          </a:xfrm>
          <a:prstGeom prst="rect">
            <a:avLst/>
          </a:prstGeom>
          <a:noFill/>
        </p:spPr>
      </p:pic>
      <p:pic>
        <p:nvPicPr>
          <p:cNvPr id="22" name="Picture 3"/>
          <p:cNvPicPr>
            <a:picLocks noChangeAspect="1" noChangeArrowheads="1"/>
          </p:cNvPicPr>
          <p:nvPr/>
        </p:nvPicPr>
        <p:blipFill>
          <a:blip r:embed="rId12"/>
          <a:srcRect/>
          <a:stretch>
            <a:fillRect/>
          </a:stretch>
        </p:blipFill>
        <p:spPr bwMode="auto">
          <a:xfrm>
            <a:off x="6038081" y="3469345"/>
            <a:ext cx="1943914" cy="806824"/>
          </a:xfrm>
          <a:prstGeom prst="rect">
            <a:avLst/>
          </a:prstGeom>
          <a:noFill/>
        </p:spPr>
      </p:pic>
      <p:sp>
        <p:nvSpPr>
          <p:cNvPr id="2" name="TextBox 1"/>
          <p:cNvSpPr txBox="1"/>
          <p:nvPr/>
        </p:nvSpPr>
        <p:spPr>
          <a:xfrm rot="5400000">
            <a:off x="4827442" y="4318769"/>
            <a:ext cx="564257" cy="687110"/>
          </a:xfrm>
          <a:prstGeom prst="rect">
            <a:avLst/>
          </a:prstGeom>
          <a:noFill/>
        </p:spPr>
        <p:txBody>
          <a:bodyPr wrap="none" lIns="0" tIns="0" rIns="0" bIns="39750" rtlCol="0">
            <a:spAutoFit/>
          </a:bodyPr>
          <a:lstStyle/>
          <a:p>
            <a:pPr>
              <a:lnSpc>
                <a:spcPts val="4998"/>
              </a:lnSpc>
            </a:pPr>
            <a:r>
              <a:rPr lang="en-US" altLang="zh-CN" sz="4400" dirty="0">
                <a:solidFill>
                  <a:srgbClr val="4F81BD"/>
                </a:solidFill>
                <a:latin typeface="Helvetica Neue" pitchFamily="18" charset="0"/>
                <a:ea typeface="ヒラギノ角ゴ ProN W3"/>
                <a:cs typeface="Helvetica Neue" pitchFamily="18" charset="0"/>
              </a:rPr>
              <a:t>… </a:t>
            </a:r>
          </a:p>
        </p:txBody>
      </p:sp>
      <p:sp>
        <p:nvSpPr>
          <p:cNvPr id="23" name="TextBox 1"/>
          <p:cNvSpPr txBox="1"/>
          <p:nvPr/>
        </p:nvSpPr>
        <p:spPr>
          <a:xfrm rot="5400000">
            <a:off x="6912527" y="4318769"/>
            <a:ext cx="564257" cy="687110"/>
          </a:xfrm>
          <a:prstGeom prst="rect">
            <a:avLst/>
          </a:prstGeom>
          <a:noFill/>
        </p:spPr>
        <p:txBody>
          <a:bodyPr wrap="none" lIns="0" tIns="0" rIns="0" bIns="39750" rtlCol="0">
            <a:spAutoFit/>
          </a:bodyPr>
          <a:lstStyle/>
          <a:p>
            <a:pPr>
              <a:lnSpc>
                <a:spcPts val="4998"/>
              </a:lnSpc>
            </a:pPr>
            <a:r>
              <a:rPr lang="en-US" altLang="zh-CN" sz="4400" dirty="0">
                <a:solidFill>
                  <a:srgbClr val="4F81BD"/>
                </a:solidFill>
                <a:latin typeface="Helvetica Neue" pitchFamily="18" charset="0"/>
                <a:ea typeface="ヒラギノ角ゴ ProN W3"/>
                <a:cs typeface="Helvetica Neue" pitchFamily="18" charset="0"/>
              </a:rPr>
              <a:t>… </a:t>
            </a:r>
          </a:p>
        </p:txBody>
      </p:sp>
      <p:sp>
        <p:nvSpPr>
          <p:cNvPr id="24" name="TextBox 1"/>
          <p:cNvSpPr txBox="1"/>
          <p:nvPr/>
        </p:nvSpPr>
        <p:spPr>
          <a:xfrm>
            <a:off x="912228" y="772289"/>
            <a:ext cx="4610236" cy="2254719"/>
          </a:xfrm>
          <a:prstGeom prst="rect">
            <a:avLst/>
          </a:prstGeom>
          <a:noFill/>
        </p:spPr>
        <p:txBody>
          <a:bodyPr wrap="none" lIns="0" tIns="0" rIns="0" bIns="39750" rtlCol="0">
            <a:spAutoFit/>
          </a:bodyPr>
          <a:lstStyle/>
          <a:p>
            <a:pPr>
              <a:lnSpc>
                <a:spcPts val="3156"/>
              </a:lnSpc>
              <a:tabLst>
                <a:tab pos="496813" algn="l"/>
                <a:tab pos="596193" algn="l"/>
                <a:tab pos="750752" algn="l"/>
                <a:tab pos="828034" algn="l"/>
                <a:tab pos="894279" algn="l"/>
              </a:tabLst>
            </a:pPr>
            <a:r>
              <a:rPr lang="en-US" altLang="zh-CN" sz="2700" dirty="0">
                <a:solidFill>
                  <a:srgbClr val="4F81BD"/>
                </a:solidFill>
                <a:latin typeface="Helvetica Neue" pitchFamily="18" charset="0"/>
                <a:ea typeface="ヒラギノ角ゴ ProN W3"/>
                <a:cs typeface="Helvetica Neue" pitchFamily="18" charset="0"/>
              </a:rPr>
              <a:t>HIGH LEVEL ORGANISATION </a:t>
            </a: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2543"/>
              </a:lnSpc>
              <a:tabLst>
                <a:tab pos="496813" algn="l"/>
                <a:tab pos="596193" algn="l"/>
                <a:tab pos="750752" algn="l"/>
                <a:tab pos="828034" algn="l"/>
                <a:tab pos="894279" algn="l"/>
              </a:tabLst>
            </a:pPr>
            <a:r>
              <a:rPr lang="en-US" altLang="zh-CN" dirty="0" smtClean="0">
                <a:solidFill>
                  <a:prstClr val="black"/>
                </a:solidFill>
                <a:latin typeface="Helvetica Neue"/>
                <a:ea typeface="ヒラギノ角ゴ ProN W3"/>
                <a:cs typeface="ヒラギノ角ゴ ProN W3"/>
              </a:rPr>
              <a:t>	</a:t>
            </a:r>
            <a:r>
              <a:rPr lang="en-US" altLang="zh-CN" dirty="0">
                <a:solidFill>
                  <a:srgbClr val="FFFFFF"/>
                </a:solidFill>
                <a:latin typeface="Helvetica Neue" pitchFamily="18" charset="0"/>
                <a:ea typeface="ヒラギノ角ゴ ProN W3"/>
                <a:cs typeface="Helvetica Neue" pitchFamily="18" charset="0"/>
              </a:rPr>
              <a:t>Resource</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FFFFFF"/>
                </a:solidFill>
                <a:latin typeface="Helvetica Neue" pitchFamily="18" charset="0"/>
                <a:ea typeface="ヒラギノ角ゴ ProN W3"/>
                <a:cs typeface="Helvetica Neue" pitchFamily="18" charset="0"/>
              </a:rPr>
              <a:t>Board</a:t>
            </a:r>
            <a:r>
              <a:rPr lang="en-US" altLang="zh-CN" sz="1500" dirty="0">
                <a:solidFill>
                  <a:srgbClr val="FFFFFF"/>
                </a:solidFill>
                <a:latin typeface="Helvetica Neue" pitchFamily="18" charset="0"/>
                <a:ea typeface="ヒラギノ角ゴ ProN W3"/>
                <a:cs typeface="Helvetica Neue" pitchFamily="18" charset="0"/>
              </a:rPr>
              <a:t> </a:t>
            </a:r>
          </a:p>
          <a:p>
            <a:pPr>
              <a:lnSpc>
                <a:spcPts val="2280"/>
              </a:lnSpc>
              <a:tabLst>
                <a:tab pos="496813" algn="l"/>
                <a:tab pos="596193" algn="l"/>
                <a:tab pos="750752" algn="l"/>
                <a:tab pos="828034" algn="l"/>
                <a:tab pos="894279" algn="l"/>
              </a:tabLst>
            </a:pPr>
            <a:r>
              <a:rPr lang="en-US" altLang="zh-CN" dirty="0" smtClean="0">
                <a:solidFill>
                  <a:prstClr val="black"/>
                </a:solidFill>
                <a:latin typeface="Helvetica Neue"/>
                <a:ea typeface="ヒラギノ角ゴ ProN W3"/>
                <a:cs typeface="ヒラギノ角ゴ ProN W3"/>
              </a:rPr>
              <a:t>					</a:t>
            </a:r>
            <a:r>
              <a:rPr lang="en-US" altLang="zh-CN" sz="1500" dirty="0">
                <a:solidFill>
                  <a:srgbClr val="FFFFFF"/>
                </a:solidFill>
                <a:latin typeface="Helvetica Neue" pitchFamily="18" charset="0"/>
                <a:ea typeface="ヒラギノ角ゴ ProN W3"/>
                <a:cs typeface="Helvetica Neue" pitchFamily="18" charset="0"/>
              </a:rPr>
              <a:t>(Agencies) </a:t>
            </a: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1578"/>
              </a:lnSpc>
              <a:tabLst>
                <a:tab pos="496813" algn="l"/>
                <a:tab pos="596193" algn="l"/>
                <a:tab pos="750752" algn="l"/>
                <a:tab pos="828034" algn="l"/>
                <a:tab pos="894279"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Scientiﬁc</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and</a:t>
            </a:r>
          </a:p>
          <a:p>
            <a:pPr>
              <a:lnSpc>
                <a:spcPts val="1140"/>
              </a:lnSpc>
              <a:tabLst>
                <a:tab pos="496813" algn="l"/>
                <a:tab pos="596193" algn="l"/>
                <a:tab pos="750752" algn="l"/>
                <a:tab pos="828034" algn="l"/>
                <a:tab pos="894279"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Technical</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Advisory   </a:t>
            </a:r>
            <a:r>
              <a:rPr lang="en-US" altLang="zh-CN" sz="1100" dirty="0">
                <a:solidFill>
                  <a:srgbClr val="FF0000"/>
                </a:solidFill>
                <a:latin typeface="Helvetica Neue" pitchFamily="18" charset="0"/>
                <a:ea typeface="ヒラギノ角ゴ ProN W3"/>
                <a:cs typeface="Helvetica Neue" pitchFamily="18" charset="0"/>
              </a:rPr>
              <a:t>STAC</a:t>
            </a:r>
          </a:p>
          <a:p>
            <a:pPr>
              <a:lnSpc>
                <a:spcPts val="1140"/>
              </a:lnSpc>
              <a:tabLst>
                <a:tab pos="496813" algn="l"/>
                <a:tab pos="596193" algn="l"/>
                <a:tab pos="750752" algn="l"/>
                <a:tab pos="828034" algn="l"/>
                <a:tab pos="894279"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Committee</a:t>
            </a:r>
          </a:p>
        </p:txBody>
      </p:sp>
      <p:sp>
        <p:nvSpPr>
          <p:cNvPr id="25" name="TextBox 1"/>
          <p:cNvSpPr txBox="1"/>
          <p:nvPr/>
        </p:nvSpPr>
        <p:spPr>
          <a:xfrm>
            <a:off x="1498748" y="3423237"/>
            <a:ext cx="1672451" cy="531104"/>
          </a:xfrm>
          <a:prstGeom prst="rect">
            <a:avLst/>
          </a:prstGeom>
          <a:noFill/>
        </p:spPr>
        <p:txBody>
          <a:bodyPr wrap="none" lIns="0" tIns="0" rIns="0" bIns="39750" rtlCol="0">
            <a:spAutoFit/>
          </a:bodyPr>
          <a:lstStyle/>
          <a:p>
            <a:pPr>
              <a:lnSpc>
                <a:spcPts val="1228"/>
              </a:lnSpc>
              <a:tabLst>
                <a:tab pos="231857" algn="l"/>
              </a:tabLst>
            </a:pPr>
            <a:r>
              <a:rPr lang="en-US" altLang="zh-CN" sz="1100" dirty="0">
                <a:solidFill>
                  <a:srgbClr val="FFFFFF"/>
                </a:solidFill>
                <a:latin typeface="Helvetica Neue" pitchFamily="18" charset="0"/>
                <a:ea typeface="ヒラギノ角ゴ ProN W3"/>
                <a:cs typeface="Helvetica Neue" pitchFamily="18" charset="0"/>
              </a:rPr>
              <a:t>Administrative</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and</a:t>
            </a:r>
          </a:p>
          <a:p>
            <a:pPr>
              <a:lnSpc>
                <a:spcPts val="1140"/>
              </a:lnSpc>
              <a:tabLst>
                <a:tab pos="231857" algn="l"/>
              </a:tabLst>
            </a:pPr>
            <a:r>
              <a:rPr lang="en-US" altLang="zh-CN" sz="1100" dirty="0">
                <a:solidFill>
                  <a:srgbClr val="FFFFFF"/>
                </a:solidFill>
                <a:latin typeface="Helvetica Neue" pitchFamily="18" charset="0"/>
                <a:ea typeface="ヒラギノ角ゴ ProN W3"/>
                <a:cs typeface="Helvetica Neue" pitchFamily="18" charset="0"/>
              </a:rPr>
              <a:t>Financial</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Advisory    </a:t>
            </a:r>
            <a:r>
              <a:rPr lang="en-US" altLang="zh-CN" sz="1100" dirty="0">
                <a:solidFill>
                  <a:srgbClr val="FF0000"/>
                </a:solidFill>
                <a:latin typeface="Helvetica Neue" pitchFamily="18" charset="0"/>
                <a:ea typeface="ヒラギノ角ゴ ProN W3"/>
                <a:cs typeface="Helvetica Neue" pitchFamily="18" charset="0"/>
              </a:rPr>
              <a:t>AFAC</a:t>
            </a:r>
          </a:p>
          <a:p>
            <a:pPr>
              <a:lnSpc>
                <a:spcPts val="1140"/>
              </a:lnSpc>
              <a:tabLst>
                <a:tab pos="231857"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Committee </a:t>
            </a:r>
          </a:p>
        </p:txBody>
      </p:sp>
      <p:sp>
        <p:nvSpPr>
          <p:cNvPr id="26" name="TextBox 1"/>
          <p:cNvSpPr txBox="1"/>
          <p:nvPr/>
        </p:nvSpPr>
        <p:spPr>
          <a:xfrm>
            <a:off x="5038977" y="1552881"/>
            <a:ext cx="1883333" cy="1615185"/>
          </a:xfrm>
          <a:prstGeom prst="rect">
            <a:avLst/>
          </a:prstGeom>
          <a:noFill/>
        </p:spPr>
        <p:txBody>
          <a:bodyPr wrap="none" lIns="0" tIns="0" rIns="0" bIns="39750" rtlCol="0">
            <a:spAutoFit/>
          </a:bodyPr>
          <a:lstStyle/>
          <a:p>
            <a:pPr>
              <a:lnSpc>
                <a:spcPts val="2103"/>
              </a:lnSpc>
              <a:tabLst>
                <a:tab pos="99362" algn="l"/>
                <a:tab pos="452662" algn="l"/>
                <a:tab pos="552025" algn="l"/>
                <a:tab pos="563063" algn="l"/>
              </a:tabLst>
            </a:pPr>
            <a:r>
              <a:rPr lang="en-US" altLang="zh-CN" dirty="0">
                <a:solidFill>
                  <a:srgbClr val="FFFFFF"/>
                </a:solidFill>
                <a:latin typeface="Helvetica Neue" pitchFamily="18" charset="0"/>
                <a:ea typeface="ヒラギノ角ゴ ProN W3"/>
                <a:cs typeface="Helvetica Neue" pitchFamily="18" charset="0"/>
              </a:rPr>
              <a:t>Consortium</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FFFFFF"/>
                </a:solidFill>
                <a:latin typeface="Helvetica Neue" pitchFamily="18" charset="0"/>
                <a:ea typeface="ヒラギノ角ゴ ProN W3"/>
                <a:cs typeface="Helvetica Neue" pitchFamily="18" charset="0"/>
              </a:rPr>
              <a:t>Board</a:t>
            </a:r>
            <a:r>
              <a:rPr lang="en-US" altLang="zh-CN" sz="1500" dirty="0">
                <a:solidFill>
                  <a:srgbClr val="FFFFFF"/>
                </a:solidFill>
                <a:latin typeface="Helvetica Neue" pitchFamily="18" charset="0"/>
                <a:ea typeface="ヒラギノ角ゴ ProN W3"/>
                <a:cs typeface="Helvetica Neue" pitchFamily="18" charset="0"/>
              </a:rPr>
              <a:t> </a:t>
            </a:r>
          </a:p>
          <a:p>
            <a:pPr>
              <a:lnSpc>
                <a:spcPts val="2366"/>
              </a:lnSpc>
              <a:tabLst>
                <a:tab pos="99362" algn="l"/>
                <a:tab pos="452662" algn="l"/>
                <a:tab pos="552025" algn="l"/>
                <a:tab pos="563063" algn="l"/>
              </a:tabLst>
            </a:pPr>
            <a:r>
              <a:rPr lang="en-US" altLang="zh-CN" sz="1500" dirty="0" err="1">
                <a:solidFill>
                  <a:srgbClr val="FFFF00"/>
                </a:solidFill>
                <a:latin typeface="Helvetica Neue" pitchFamily="18" charset="0"/>
                <a:ea typeface="ヒラギノ角ゴ ProN W3"/>
                <a:cs typeface="Helvetica Neue" pitchFamily="18" charset="0"/>
              </a:rPr>
              <a:t>Chair:J.Knoedelseder</a:t>
            </a:r>
            <a:endParaRPr lang="en-US" altLang="zh-CN" dirty="0">
              <a:solidFill>
                <a:srgbClr val="FFFFFF"/>
              </a:solidFill>
              <a:latin typeface="Helvetica Neue" pitchFamily="18" charset="0"/>
              <a:ea typeface="ヒラギノ角ゴ ProN W3"/>
              <a:cs typeface="Helvetica Neue" pitchFamily="18" charset="0"/>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1929"/>
              </a:lnSpc>
              <a:tabLst>
                <a:tab pos="99362" algn="l"/>
                <a:tab pos="452662" algn="l"/>
                <a:tab pos="552025" algn="l"/>
                <a:tab pos="563063"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Spokespersons </a:t>
            </a:r>
          </a:p>
          <a:p>
            <a:pPr>
              <a:lnSpc>
                <a:spcPts val="1578"/>
              </a:lnSpc>
              <a:tabLst>
                <a:tab pos="99362" algn="l"/>
                <a:tab pos="452662" algn="l"/>
                <a:tab pos="552025" algn="l"/>
                <a:tab pos="563063" algn="l"/>
              </a:tabLst>
            </a:pPr>
            <a:r>
              <a:rPr lang="en-US" altLang="zh-CN" dirty="0" smtClean="0">
                <a:solidFill>
                  <a:prstClr val="black"/>
                </a:solidFill>
                <a:latin typeface="Helvetica Neue"/>
                <a:ea typeface="ヒラギノ角ゴ ProN W3"/>
                <a:cs typeface="ヒラギノ角ゴ ProN W3"/>
              </a:rPr>
              <a:t>		</a:t>
            </a:r>
            <a:r>
              <a:rPr lang="en-US" altLang="zh-CN" dirty="0" smtClean="0">
                <a:solidFill>
                  <a:srgbClr val="FFFF00"/>
                </a:solidFill>
                <a:latin typeface="Helvetica Neue"/>
                <a:ea typeface="ヒラギノ角ゴ ProN W3"/>
                <a:cs typeface="ヒラギノ角ゴ ProN W3"/>
              </a:rPr>
              <a:t>	</a:t>
            </a:r>
            <a:r>
              <a:rPr lang="en-US" altLang="zh-CN" sz="1100" dirty="0">
                <a:solidFill>
                  <a:srgbClr val="FFFF00"/>
                </a:solidFill>
                <a:latin typeface="Helvetica Neue" pitchFamily="18" charset="0"/>
                <a:ea typeface="ヒラギノ角ゴ ProN W3"/>
                <a:cs typeface="Helvetica Neue" pitchFamily="18" charset="0"/>
              </a:rPr>
              <a:t>W.</a:t>
            </a:r>
            <a:r>
              <a:rPr lang="en-US" altLang="zh-CN" sz="1100" dirty="0">
                <a:solidFill>
                  <a:srgbClr val="FFFF00"/>
                </a:solidFill>
                <a:latin typeface="Times New Roman" pitchFamily="18" charset="0"/>
                <a:ea typeface="ヒラギノ角ゴ ProN W3"/>
                <a:cs typeface="Times New Roman" pitchFamily="18" charset="0"/>
              </a:rPr>
              <a:t> </a:t>
            </a:r>
            <a:r>
              <a:rPr lang="en-US" altLang="zh-CN" sz="1100" dirty="0">
                <a:solidFill>
                  <a:srgbClr val="FFFF00"/>
                </a:solidFill>
                <a:latin typeface="Helvetica Neue" pitchFamily="18" charset="0"/>
                <a:ea typeface="ヒラギノ角ゴ ProN W3"/>
                <a:cs typeface="Helvetica Neue" pitchFamily="18" charset="0"/>
              </a:rPr>
              <a:t>Hofmann </a:t>
            </a:r>
            <a:endParaRPr lang="en-US" altLang="zh-CN" sz="1100" dirty="0" smtClean="0">
              <a:solidFill>
                <a:srgbClr val="FFFF00"/>
              </a:solidFill>
              <a:latin typeface="Helvetica Neue" pitchFamily="18" charset="0"/>
              <a:ea typeface="ヒラギノ角ゴ ProN W3"/>
              <a:cs typeface="Helvetica Neue" pitchFamily="18" charset="0"/>
            </a:endParaRPr>
          </a:p>
          <a:p>
            <a:pPr>
              <a:lnSpc>
                <a:spcPts val="1578"/>
              </a:lnSpc>
              <a:tabLst>
                <a:tab pos="99362" algn="l"/>
                <a:tab pos="452662" algn="l"/>
                <a:tab pos="552025" algn="l"/>
                <a:tab pos="563063" algn="l"/>
              </a:tabLst>
            </a:pPr>
            <a:r>
              <a:rPr lang="en-US" altLang="zh-CN" dirty="0" smtClean="0">
                <a:solidFill>
                  <a:srgbClr val="FFFF00"/>
                </a:solidFill>
                <a:latin typeface="Helvetica Neue"/>
                <a:ea typeface="ヒラギノ角ゴ ProN W3"/>
                <a:cs typeface="ヒラギノ角ゴ ProN W3"/>
              </a:rPr>
              <a:t>	  </a:t>
            </a:r>
            <a:r>
              <a:rPr lang="en-US" altLang="zh-CN" sz="1100" dirty="0" smtClean="0">
                <a:latin typeface="Helvetica Neue" pitchFamily="18" charset="0"/>
                <a:ea typeface="ヒラギノ角ゴ ProN W3"/>
                <a:cs typeface="Helvetica Neue" pitchFamily="18" charset="0"/>
              </a:rPr>
              <a:t>M</a:t>
            </a:r>
            <a:r>
              <a:rPr lang="en-US" altLang="zh-CN" sz="1100" dirty="0">
                <a:latin typeface="Helvetica Neue" pitchFamily="18" charset="0"/>
                <a:ea typeface="ヒラギノ角ゴ ProN W3"/>
                <a:cs typeface="Helvetica Neue" pitchFamily="18" charset="0"/>
              </a:rPr>
              <a:t>.</a:t>
            </a:r>
            <a:r>
              <a:rPr lang="en-US" altLang="zh-CN" sz="1100" dirty="0">
                <a:latin typeface="Times New Roman" pitchFamily="18" charset="0"/>
                <a:ea typeface="ヒラギノ角ゴ ProN W3"/>
                <a:cs typeface="Times New Roman" pitchFamily="18" charset="0"/>
              </a:rPr>
              <a:t> </a:t>
            </a:r>
            <a:r>
              <a:rPr lang="en-US" altLang="zh-CN" sz="1100" dirty="0">
                <a:latin typeface="Helvetica Neue" pitchFamily="18" charset="0"/>
                <a:ea typeface="ヒラギノ角ゴ ProN W3"/>
                <a:cs typeface="Helvetica Neue" pitchFamily="18" charset="0"/>
              </a:rPr>
              <a:t>Martinez </a:t>
            </a:r>
            <a:r>
              <a:rPr lang="en-US" altLang="zh-CN" sz="1100" dirty="0" smtClean="0">
                <a:latin typeface="Helvetica Neue" pitchFamily="18" charset="0"/>
                <a:ea typeface="ヒラギノ角ゴ ProN W3"/>
                <a:cs typeface="Helvetica Neue" pitchFamily="18" charset="0"/>
              </a:rPr>
              <a:t>-&gt; R. </a:t>
            </a:r>
            <a:r>
              <a:rPr lang="en-US" altLang="zh-CN" sz="1100" dirty="0" err="1" smtClean="0">
                <a:latin typeface="Helvetica Neue" pitchFamily="18" charset="0"/>
                <a:ea typeface="ヒラギノ角ゴ ProN W3"/>
                <a:cs typeface="Helvetica Neue" pitchFamily="18" charset="0"/>
              </a:rPr>
              <a:t>Ong</a:t>
            </a:r>
            <a:endParaRPr lang="en-US" altLang="zh-CN" sz="1100" dirty="0">
              <a:latin typeface="Helvetica Neue" pitchFamily="18" charset="0"/>
              <a:ea typeface="ヒラギノ角ゴ ProN W3"/>
              <a:cs typeface="Helvetica Neue" pitchFamily="18" charset="0"/>
            </a:endParaRPr>
          </a:p>
        </p:txBody>
      </p:sp>
      <p:sp>
        <p:nvSpPr>
          <p:cNvPr id="27" name="TextBox 1"/>
          <p:cNvSpPr txBox="1"/>
          <p:nvPr/>
        </p:nvSpPr>
        <p:spPr>
          <a:xfrm>
            <a:off x="4387383" y="3665286"/>
            <a:ext cx="1038746" cy="412420"/>
          </a:xfrm>
          <a:prstGeom prst="rect">
            <a:avLst/>
          </a:prstGeom>
          <a:noFill/>
        </p:spPr>
        <p:txBody>
          <a:bodyPr wrap="none" lIns="0" tIns="0" rIns="0" bIns="39750" rtlCol="0">
            <a:spAutoFit/>
          </a:bodyPr>
          <a:lstStyle/>
          <a:p>
            <a:pPr>
              <a:lnSpc>
                <a:spcPts val="1228"/>
              </a:lnSpc>
              <a:tabLst>
                <a:tab pos="309129" algn="l"/>
              </a:tabLst>
            </a:pPr>
            <a:r>
              <a:rPr lang="en-US" altLang="zh-CN" sz="1100" dirty="0">
                <a:solidFill>
                  <a:srgbClr val="FFFFFF"/>
                </a:solidFill>
                <a:latin typeface="Helvetica Neue" pitchFamily="18" charset="0"/>
                <a:ea typeface="ヒラギノ角ゴ ProN W3"/>
                <a:cs typeface="Helvetica Neue" pitchFamily="18" charset="0"/>
              </a:rPr>
              <a:t>Project</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Manager </a:t>
            </a:r>
          </a:p>
          <a:p>
            <a:pPr>
              <a:lnSpc>
                <a:spcPts val="1578"/>
              </a:lnSpc>
              <a:tabLst>
                <a:tab pos="309129" algn="l"/>
              </a:tabLst>
            </a:pPr>
            <a:r>
              <a:rPr lang="en-US" altLang="zh-CN" dirty="0">
                <a:solidFill>
                  <a:prstClr val="black"/>
                </a:solidFill>
                <a:latin typeface="Helvetica Neue"/>
                <a:ea typeface="ヒラギノ角ゴ ProN W3"/>
                <a:cs typeface="ヒラギノ角ゴ ProN W3"/>
              </a:rPr>
              <a:t> </a:t>
            </a:r>
            <a:r>
              <a:rPr lang="en-US" altLang="zh-CN" dirty="0" smtClean="0">
                <a:solidFill>
                  <a:prstClr val="black"/>
                </a:solidFill>
                <a:latin typeface="Helvetica Neue"/>
                <a:ea typeface="ヒラギノ角ゴ ProN W3"/>
                <a:cs typeface="ヒラギノ角ゴ ProN W3"/>
              </a:rPr>
              <a:t> </a:t>
            </a:r>
            <a:r>
              <a:rPr lang="en-US" altLang="zh-CN" sz="1100" dirty="0" err="1" smtClean="0">
                <a:solidFill>
                  <a:srgbClr val="FFFF00"/>
                </a:solidFill>
                <a:latin typeface="Helvetica Neue" pitchFamily="18" charset="0"/>
                <a:ea typeface="ヒラギノ角ゴ ProN W3"/>
                <a:cs typeface="Helvetica Neue" pitchFamily="18" charset="0"/>
              </a:rPr>
              <a:t>C.Townsley</a:t>
            </a:r>
            <a:r>
              <a:rPr lang="en-US" altLang="zh-CN" sz="1100" dirty="0" smtClean="0">
                <a:solidFill>
                  <a:srgbClr val="FFFF00"/>
                </a:solidFill>
                <a:latin typeface="Helvetica Neue" pitchFamily="18" charset="0"/>
                <a:ea typeface="ヒラギノ角ゴ ProN W3"/>
                <a:cs typeface="Helvetica Neue" pitchFamily="18" charset="0"/>
              </a:rPr>
              <a:t> </a:t>
            </a:r>
            <a:endParaRPr lang="en-US" altLang="zh-CN" sz="1100" dirty="0">
              <a:solidFill>
                <a:srgbClr val="FFFF00"/>
              </a:solidFill>
              <a:latin typeface="Helvetica Neue" pitchFamily="18" charset="0"/>
              <a:ea typeface="ヒラギノ角ゴ ProN W3"/>
              <a:cs typeface="Helvetica Neue" pitchFamily="18" charset="0"/>
            </a:endParaRPr>
          </a:p>
        </p:txBody>
      </p:sp>
      <p:sp>
        <p:nvSpPr>
          <p:cNvPr id="28" name="TextBox 1"/>
          <p:cNvSpPr txBox="1"/>
          <p:nvPr/>
        </p:nvSpPr>
        <p:spPr>
          <a:xfrm>
            <a:off x="6515917" y="3665286"/>
            <a:ext cx="1033514" cy="428296"/>
          </a:xfrm>
          <a:prstGeom prst="rect">
            <a:avLst/>
          </a:prstGeom>
          <a:noFill/>
        </p:spPr>
        <p:txBody>
          <a:bodyPr wrap="none" lIns="0" tIns="0" rIns="0" bIns="39750" rtlCol="0">
            <a:spAutoFit/>
          </a:bodyPr>
          <a:lstStyle/>
          <a:p>
            <a:pPr>
              <a:lnSpc>
                <a:spcPts val="1228"/>
              </a:lnSpc>
              <a:tabLst>
                <a:tab pos="220826" algn="l"/>
              </a:tabLst>
            </a:pPr>
            <a:r>
              <a:rPr lang="en-US" altLang="zh-CN" sz="1100" dirty="0">
                <a:solidFill>
                  <a:srgbClr val="FFFFFF"/>
                </a:solidFill>
                <a:latin typeface="Helvetica Neue" pitchFamily="18" charset="0"/>
                <a:ea typeface="ヒラギノ角ゴ ProN W3"/>
                <a:cs typeface="Helvetica Neue" pitchFamily="18" charset="0"/>
              </a:rPr>
              <a:t>Project</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Scientist </a:t>
            </a:r>
          </a:p>
          <a:p>
            <a:pPr>
              <a:lnSpc>
                <a:spcPts val="1578"/>
              </a:lnSpc>
              <a:tabLst>
                <a:tab pos="220826"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00"/>
                </a:solidFill>
                <a:latin typeface="Helvetica Neue" pitchFamily="18" charset="0"/>
                <a:ea typeface="ヒラギノ角ゴ ProN W3"/>
                <a:cs typeface="Helvetica Neue" pitchFamily="18" charset="0"/>
              </a:rPr>
              <a:t>J.</a:t>
            </a:r>
            <a:r>
              <a:rPr lang="en-US" altLang="zh-CN" sz="1100" dirty="0">
                <a:solidFill>
                  <a:srgbClr val="FFFF00"/>
                </a:solidFill>
                <a:latin typeface="Times New Roman" pitchFamily="18" charset="0"/>
                <a:ea typeface="ヒラギノ角ゴ ProN W3"/>
                <a:cs typeface="Times New Roman" pitchFamily="18" charset="0"/>
              </a:rPr>
              <a:t> </a:t>
            </a:r>
            <a:r>
              <a:rPr lang="en-US" altLang="zh-CN" sz="1100" dirty="0">
                <a:solidFill>
                  <a:srgbClr val="FFFF00"/>
                </a:solidFill>
                <a:latin typeface="Helvetica Neue" pitchFamily="18" charset="0"/>
                <a:ea typeface="ヒラギノ角ゴ ProN W3"/>
                <a:cs typeface="Helvetica Neue" pitchFamily="18" charset="0"/>
              </a:rPr>
              <a:t>Hinton </a:t>
            </a:r>
          </a:p>
        </p:txBody>
      </p:sp>
      <p:sp>
        <p:nvSpPr>
          <p:cNvPr id="29" name="TextBox 1"/>
          <p:cNvSpPr txBox="1"/>
          <p:nvPr/>
        </p:nvSpPr>
        <p:spPr>
          <a:xfrm>
            <a:off x="1183728" y="4460582"/>
            <a:ext cx="1898042" cy="379802"/>
          </a:xfrm>
          <a:prstGeom prst="rect">
            <a:avLst/>
          </a:prstGeom>
          <a:noFill/>
        </p:spPr>
        <p:txBody>
          <a:bodyPr wrap="none" lIns="0" tIns="0" rIns="0" bIns="39750" rtlCol="0">
            <a:spAutoFit/>
          </a:bodyPr>
          <a:lstStyle/>
          <a:p>
            <a:pPr>
              <a:lnSpc>
                <a:spcPts val="1228"/>
              </a:lnSpc>
              <a:tabLst>
                <a:tab pos="463704" algn="l"/>
                <a:tab pos="552025"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Site</a:t>
            </a:r>
            <a:r>
              <a:rPr lang="en-US" altLang="zh-CN" sz="1100" dirty="0">
                <a:solidFill>
                  <a:prstClr val="black"/>
                </a:solidFill>
                <a:latin typeface="Times New Roman" pitchFamily="18" charset="0"/>
                <a:ea typeface="ヒラギノ角ゴ ProN W3"/>
                <a:cs typeface="Times New Roman" pitchFamily="18" charset="0"/>
              </a:rPr>
              <a:t> </a:t>
            </a:r>
            <a:r>
              <a:rPr lang="en-US" altLang="zh-CN" sz="1100" dirty="0">
                <a:solidFill>
                  <a:srgbClr val="FFFFFF"/>
                </a:solidFill>
                <a:latin typeface="Helvetica Neue" pitchFamily="18" charset="0"/>
                <a:ea typeface="ヒラギノ角ゴ ProN W3"/>
                <a:cs typeface="Helvetica Neue" pitchFamily="18" charset="0"/>
              </a:rPr>
              <a:t>Selection       </a:t>
            </a:r>
            <a:r>
              <a:rPr lang="en-US" altLang="zh-CN" sz="1100" dirty="0">
                <a:solidFill>
                  <a:srgbClr val="FF0000"/>
                </a:solidFill>
                <a:latin typeface="Helvetica Neue" pitchFamily="18" charset="0"/>
                <a:ea typeface="ヒラギノ角ゴ ProN W3"/>
                <a:cs typeface="Helvetica Neue" pitchFamily="18" charset="0"/>
              </a:rPr>
              <a:t>SSC</a:t>
            </a:r>
          </a:p>
          <a:p>
            <a:pPr>
              <a:lnSpc>
                <a:spcPts val="1140"/>
              </a:lnSpc>
              <a:tabLst>
                <a:tab pos="463704" algn="l"/>
                <a:tab pos="552025" algn="l"/>
              </a:tabLst>
            </a:pPr>
            <a:r>
              <a:rPr lang="en-US" altLang="zh-CN" dirty="0" smtClean="0">
                <a:solidFill>
                  <a:prstClr val="black"/>
                </a:solidFill>
                <a:latin typeface="Helvetica Neue"/>
                <a:ea typeface="ヒラギノ角ゴ ProN W3"/>
                <a:cs typeface="ヒラギノ角ゴ ProN W3"/>
              </a:rPr>
              <a:t>		</a:t>
            </a:r>
            <a:r>
              <a:rPr lang="en-US" altLang="zh-CN" sz="1100" dirty="0">
                <a:solidFill>
                  <a:srgbClr val="FFFFFF"/>
                </a:solidFill>
                <a:latin typeface="Helvetica Neue" pitchFamily="18" charset="0"/>
                <a:ea typeface="ヒラギノ角ゴ ProN W3"/>
                <a:cs typeface="Helvetica Neue" pitchFamily="18" charset="0"/>
              </a:rPr>
              <a:t>Committee</a:t>
            </a:r>
          </a:p>
        </p:txBody>
      </p:sp>
      <p:sp>
        <p:nvSpPr>
          <p:cNvPr id="30" name="TextBox 1"/>
          <p:cNvSpPr txBox="1"/>
          <p:nvPr/>
        </p:nvSpPr>
        <p:spPr>
          <a:xfrm>
            <a:off x="8068876" y="1556019"/>
            <a:ext cx="307046" cy="323011"/>
          </a:xfrm>
          <a:prstGeom prst="rect">
            <a:avLst/>
          </a:prstGeom>
          <a:noFill/>
        </p:spPr>
        <p:txBody>
          <a:bodyPr wrap="none" lIns="0" tIns="0" rIns="0" bIns="39750" rtlCol="0">
            <a:spAutoFit/>
          </a:bodyPr>
          <a:lstStyle/>
          <a:p>
            <a:pPr>
              <a:lnSpc>
                <a:spcPts val="2103"/>
              </a:lnSpc>
            </a:pPr>
            <a:r>
              <a:rPr lang="en-US" altLang="zh-CN" dirty="0">
                <a:solidFill>
                  <a:srgbClr val="FFFFFF"/>
                </a:solidFill>
                <a:latin typeface="Helvetica Neue" pitchFamily="18" charset="0"/>
                <a:ea typeface="ヒラギノ角ゴ ProN W3"/>
                <a:cs typeface="Helvetica Neue" pitchFamily="18" charset="0"/>
              </a:rPr>
              <a:t>EC </a:t>
            </a:r>
          </a:p>
        </p:txBody>
      </p:sp>
    </p:spTree>
    <p:extLst>
      <p:ext uri="{BB962C8B-B14F-4D97-AF65-F5344CB8AC3E}">
        <p14:creationId xmlns:p14="http://schemas.microsoft.com/office/powerpoint/2010/main" val="1938947583"/>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CTA Management renewal</a:t>
            </a:r>
            <a:endParaRPr lang="en-US" dirty="0"/>
          </a:p>
        </p:txBody>
      </p:sp>
      <p:sp>
        <p:nvSpPr>
          <p:cNvPr id="7" name="Content Placeholder 6"/>
          <p:cNvSpPr>
            <a:spLocks noGrp="1"/>
          </p:cNvSpPr>
          <p:nvPr>
            <p:ph idx="1"/>
          </p:nvPr>
        </p:nvSpPr>
        <p:spPr>
          <a:xfrm>
            <a:off x="401836" y="1479626"/>
            <a:ext cx="8213524" cy="4895774"/>
          </a:xfrm>
        </p:spPr>
        <p:txBody>
          <a:bodyPr/>
          <a:lstStyle/>
          <a:p>
            <a:pPr marL="0" indent="0">
              <a:buNone/>
            </a:pPr>
            <a:r>
              <a:rPr lang="en-US" dirty="0" smtClean="0">
                <a:solidFill>
                  <a:srgbClr val="3366FF"/>
                </a:solidFill>
              </a:rPr>
              <a:t>   </a:t>
            </a:r>
            <a:endParaRPr lang="en-US" dirty="0"/>
          </a:p>
          <a:p>
            <a:pPr marL="0" indent="0">
              <a:buNone/>
            </a:pPr>
            <a:r>
              <a:rPr lang="en-US" dirty="0" smtClean="0"/>
              <a:t>*  Change of </a:t>
            </a:r>
            <a:r>
              <a:rPr lang="en-US" dirty="0" smtClean="0">
                <a:solidFill>
                  <a:srgbClr val="FF0000"/>
                </a:solidFill>
              </a:rPr>
              <a:t>Consortium Board Chair: </a:t>
            </a:r>
            <a:r>
              <a:rPr lang="en-US" dirty="0" smtClean="0">
                <a:solidFill>
                  <a:srgbClr val="0000FF"/>
                </a:solidFill>
              </a:rPr>
              <a:t>Johannes Knapp -&gt;</a:t>
            </a:r>
          </a:p>
          <a:p>
            <a:pPr marL="0" indent="0">
              <a:buNone/>
            </a:pPr>
            <a:r>
              <a:rPr lang="en-US" dirty="0"/>
              <a:t> </a:t>
            </a:r>
            <a:r>
              <a:rPr lang="en-US" dirty="0" smtClean="0"/>
              <a:t>  </a:t>
            </a:r>
            <a:r>
              <a:rPr lang="en-US" dirty="0"/>
              <a:t> </a:t>
            </a:r>
            <a:r>
              <a:rPr lang="en-US" dirty="0" smtClean="0"/>
              <a:t> </a:t>
            </a:r>
            <a:r>
              <a:rPr lang="en-US" dirty="0" err="1" smtClean="0">
                <a:solidFill>
                  <a:srgbClr val="0000FF"/>
                </a:solidFill>
              </a:rPr>
              <a:t>Juergen</a:t>
            </a:r>
            <a:r>
              <a:rPr lang="en-US" dirty="0" smtClean="0">
                <a:solidFill>
                  <a:srgbClr val="0000FF"/>
                </a:solidFill>
              </a:rPr>
              <a:t> </a:t>
            </a:r>
            <a:r>
              <a:rPr lang="en-US" dirty="0" err="1" smtClean="0">
                <a:solidFill>
                  <a:srgbClr val="0000FF"/>
                </a:solidFill>
              </a:rPr>
              <a:t>Knoedelseder</a:t>
            </a:r>
            <a:r>
              <a:rPr lang="en-US" dirty="0" smtClean="0">
                <a:solidFill>
                  <a:srgbClr val="0000FF"/>
                </a:solidFill>
              </a:rPr>
              <a:t> </a:t>
            </a:r>
            <a:r>
              <a:rPr lang="en-US" dirty="0" smtClean="0"/>
              <a:t>since May 2013.</a:t>
            </a:r>
          </a:p>
          <a:p>
            <a:pPr marL="0" indent="0">
              <a:buNone/>
            </a:pPr>
            <a:endParaRPr lang="en-US" sz="2000" dirty="0"/>
          </a:p>
          <a:p>
            <a:pPr marL="0" indent="0">
              <a:buNone/>
            </a:pPr>
            <a:r>
              <a:rPr lang="en-US" dirty="0" smtClean="0"/>
              <a:t>*  Change </a:t>
            </a:r>
            <a:r>
              <a:rPr lang="en-US" dirty="0"/>
              <a:t>in </a:t>
            </a:r>
            <a:r>
              <a:rPr lang="en-US" dirty="0">
                <a:solidFill>
                  <a:srgbClr val="FF0000"/>
                </a:solidFill>
              </a:rPr>
              <a:t>Project Manager</a:t>
            </a:r>
            <a:r>
              <a:rPr lang="en-US" dirty="0"/>
              <a:t>: </a:t>
            </a:r>
            <a:r>
              <a:rPr lang="en-US" dirty="0">
                <a:solidFill>
                  <a:srgbClr val="0000FF"/>
                </a:solidFill>
              </a:rPr>
              <a:t>John </a:t>
            </a:r>
            <a:r>
              <a:rPr lang="en-US" dirty="0" smtClean="0">
                <a:solidFill>
                  <a:srgbClr val="0000FF"/>
                </a:solidFill>
              </a:rPr>
              <a:t>Carr -&gt; Christopher </a:t>
            </a:r>
            <a:r>
              <a:rPr lang="en-US" dirty="0" err="1" smtClean="0">
                <a:solidFill>
                  <a:srgbClr val="0000FF"/>
                </a:solidFill>
              </a:rPr>
              <a:t>Townsley</a:t>
            </a:r>
            <a:r>
              <a:rPr lang="en-US" dirty="0" smtClean="0">
                <a:solidFill>
                  <a:srgbClr val="0000FF"/>
                </a:solidFill>
              </a:rPr>
              <a:t> </a:t>
            </a:r>
            <a:r>
              <a:rPr lang="en-US" dirty="0" smtClean="0"/>
              <a:t>since Jan. 2014</a:t>
            </a:r>
          </a:p>
          <a:p>
            <a:pPr marL="0" indent="0">
              <a:buNone/>
            </a:pPr>
            <a:endParaRPr lang="en-US" dirty="0" smtClean="0"/>
          </a:p>
          <a:p>
            <a:pPr>
              <a:buFontTx/>
              <a:buChar char="•"/>
            </a:pPr>
            <a:r>
              <a:rPr lang="en-US" dirty="0" smtClean="0">
                <a:solidFill>
                  <a:srgbClr val="FF0000"/>
                </a:solidFill>
              </a:rPr>
              <a:t>Spokespersons</a:t>
            </a:r>
            <a:r>
              <a:rPr lang="en-US" dirty="0" smtClean="0"/>
              <a:t> mandate terminated </a:t>
            </a:r>
            <a:r>
              <a:rPr lang="en-US" dirty="0"/>
              <a:t>after FP7 grant extension (June </a:t>
            </a:r>
            <a:r>
              <a:rPr lang="en-US" dirty="0" smtClean="0"/>
              <a:t>2014)  </a:t>
            </a:r>
          </a:p>
          <a:p>
            <a:pPr marL="0" indent="0">
              <a:buNone/>
            </a:pPr>
            <a:r>
              <a:rPr lang="en-US" dirty="0"/>
              <a:t> </a:t>
            </a:r>
            <a:r>
              <a:rPr lang="en-US" dirty="0" smtClean="0"/>
              <a:t>  -&gt; </a:t>
            </a:r>
            <a:r>
              <a:rPr lang="en-US" dirty="0" smtClean="0">
                <a:solidFill>
                  <a:srgbClr val="0000FF"/>
                </a:solidFill>
              </a:rPr>
              <a:t>Werner Hofmann </a:t>
            </a:r>
            <a:r>
              <a:rPr lang="en-US" dirty="0" smtClean="0"/>
              <a:t>reelected CTA </a:t>
            </a:r>
            <a:r>
              <a:rPr lang="en-US" dirty="0" err="1" smtClean="0"/>
              <a:t>spk</a:t>
            </a:r>
            <a:r>
              <a:rPr lang="en-US" dirty="0" smtClean="0"/>
              <a:t>. (April 2014)                   	-&gt; </a:t>
            </a:r>
            <a:r>
              <a:rPr lang="en-US" dirty="0" smtClean="0">
                <a:solidFill>
                  <a:srgbClr val="0000FF"/>
                </a:solidFill>
              </a:rPr>
              <a:t>Rene </a:t>
            </a:r>
            <a:r>
              <a:rPr lang="en-US" dirty="0" err="1" smtClean="0">
                <a:solidFill>
                  <a:srgbClr val="0000FF"/>
                </a:solidFill>
              </a:rPr>
              <a:t>Ong</a:t>
            </a:r>
            <a:r>
              <a:rPr lang="en-US" dirty="0" smtClean="0">
                <a:solidFill>
                  <a:srgbClr val="0000FF"/>
                </a:solidFill>
              </a:rPr>
              <a:t> </a:t>
            </a:r>
            <a:r>
              <a:rPr lang="en-US" dirty="0" smtClean="0"/>
              <a:t>elected </a:t>
            </a:r>
            <a:r>
              <a:rPr lang="en-US" dirty="0" err="1" smtClean="0"/>
              <a:t>cp-spk</a:t>
            </a:r>
            <a:r>
              <a:rPr lang="en-US" dirty="0" smtClean="0"/>
              <a:t> election </a:t>
            </a:r>
            <a:r>
              <a:rPr lang="en-US" dirty="0"/>
              <a:t>(</a:t>
            </a:r>
            <a:r>
              <a:rPr lang="en-US" dirty="0" smtClean="0"/>
              <a:t>Sep. 2014)</a:t>
            </a:r>
            <a:endParaRPr lang="en-US" dirty="0"/>
          </a:p>
          <a:p>
            <a:pPr marL="0" indent="0">
              <a:buNone/>
            </a:pPr>
            <a:endParaRPr lang="en-US" dirty="0"/>
          </a:p>
          <a:p>
            <a:pPr marL="0" indent="0">
              <a:buNone/>
            </a:pPr>
            <a:endParaRPr lang="en-US" sz="2000" dirty="0"/>
          </a:p>
        </p:txBody>
      </p:sp>
    </p:spTree>
    <p:extLst>
      <p:ext uri="{BB962C8B-B14F-4D97-AF65-F5344CB8AC3E}">
        <p14:creationId xmlns:p14="http://schemas.microsoft.com/office/powerpoint/2010/main" val="3119750100"/>
      </p:ext>
    </p:extLst>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RB advisory Committees</a:t>
            </a:r>
            <a:endParaRPr lang="en-US" dirty="0"/>
          </a:p>
        </p:txBody>
      </p:sp>
      <p:sp>
        <p:nvSpPr>
          <p:cNvPr id="7" name="Content Placeholder 6"/>
          <p:cNvSpPr>
            <a:spLocks noGrp="1"/>
          </p:cNvSpPr>
          <p:nvPr>
            <p:ph idx="1"/>
          </p:nvPr>
        </p:nvSpPr>
        <p:spPr>
          <a:xfrm>
            <a:off x="401836" y="1989974"/>
            <a:ext cx="8340328" cy="3775827"/>
          </a:xfrm>
        </p:spPr>
        <p:txBody>
          <a:bodyPr/>
          <a:lstStyle/>
          <a:p>
            <a:pPr marL="0" indent="0">
              <a:buNone/>
            </a:pPr>
            <a:endParaRPr lang="en-US" dirty="0" smtClean="0"/>
          </a:p>
          <a:p>
            <a:pPr>
              <a:buFontTx/>
              <a:buChar char="-"/>
            </a:pPr>
            <a:r>
              <a:rPr lang="en-US" dirty="0" smtClean="0"/>
              <a:t>What and how to build and operate ? -&gt; STAC</a:t>
            </a:r>
          </a:p>
          <a:p>
            <a:pPr>
              <a:buFontTx/>
              <a:buChar char="-"/>
            </a:pPr>
            <a:endParaRPr lang="en-US" dirty="0"/>
          </a:p>
          <a:p>
            <a:pPr>
              <a:buFontTx/>
              <a:buChar char="-"/>
            </a:pPr>
            <a:r>
              <a:rPr lang="en-US" dirty="0" smtClean="0"/>
              <a:t>How to organize and fund the construction ? -&gt; AFAC</a:t>
            </a:r>
          </a:p>
          <a:p>
            <a:pPr>
              <a:buFontTx/>
              <a:buChar char="-"/>
            </a:pPr>
            <a:endParaRPr lang="en-US" dirty="0"/>
          </a:p>
          <a:p>
            <a:pPr>
              <a:buFontTx/>
              <a:buChar char="-"/>
            </a:pPr>
            <a:r>
              <a:rPr lang="en-US" dirty="0"/>
              <a:t>Where to build ? -&gt; SSC</a:t>
            </a:r>
          </a:p>
          <a:p>
            <a:pPr>
              <a:buFontTx/>
              <a:buChar char="-"/>
            </a:pPr>
            <a:endParaRPr lang="en-US" dirty="0" smtClean="0"/>
          </a:p>
        </p:txBody>
      </p:sp>
      <p:sp>
        <p:nvSpPr>
          <p:cNvPr id="4" name="Footer Placeholder 3"/>
          <p:cNvSpPr>
            <a:spLocks noGrp="1"/>
          </p:cNvSpPr>
          <p:nvPr>
            <p:ph type="ftr" sz="quarter" idx="10"/>
          </p:nvPr>
        </p:nvSpPr>
        <p:spPr/>
        <p:txBody>
          <a:bodyPr/>
          <a:lstStyle/>
          <a:p>
            <a:r>
              <a:rPr lang="en-US" smtClean="0"/>
              <a:t>CTA STAC, Nov. 2011</a:t>
            </a:r>
            <a:endParaRPr lang="en-US" dirty="0"/>
          </a:p>
        </p:txBody>
      </p:sp>
      <p:sp>
        <p:nvSpPr>
          <p:cNvPr id="5" name="Slide Number Placeholder 4"/>
          <p:cNvSpPr>
            <a:spLocks noGrp="1"/>
          </p:cNvSpPr>
          <p:nvPr>
            <p:ph type="sldNum" sz="quarter" idx="11"/>
          </p:nvPr>
        </p:nvSpPr>
        <p:spPr/>
        <p:txBody>
          <a:bodyPr/>
          <a:lstStyle/>
          <a:p>
            <a:fld id="{EEFA09CC-F525-7847-8CCD-5DF4528B56E1}" type="slidenum">
              <a:rPr lang="en-US" smtClean="0"/>
              <a:t>15</a:t>
            </a:fld>
            <a:endParaRPr lang="en-US"/>
          </a:p>
        </p:txBody>
      </p:sp>
    </p:spTree>
    <p:extLst>
      <p:ext uri="{BB962C8B-B14F-4D97-AF65-F5344CB8AC3E}">
        <p14:creationId xmlns:p14="http://schemas.microsoft.com/office/powerpoint/2010/main" val="2204386667"/>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410589" y="207469"/>
            <a:ext cx="8092767" cy="6442852"/>
          </a:xfrm>
          <a:custGeom>
            <a:avLst/>
            <a:gdLst>
              <a:gd name="connsiteX0" fmla="*/ 0 w 9464041"/>
              <a:gd name="connsiteY0" fmla="*/ 0 h 7099068"/>
              <a:gd name="connsiteX1" fmla="*/ 9464041 w 9464041"/>
              <a:gd name="connsiteY1" fmla="*/ 0 h 7099068"/>
              <a:gd name="connsiteX2" fmla="*/ 9464041 w 9464041"/>
              <a:gd name="connsiteY2" fmla="*/ 7099068 h 7099068"/>
              <a:gd name="connsiteX3" fmla="*/ 0 w 9464041"/>
              <a:gd name="connsiteY3" fmla="*/ 7099068 h 7099068"/>
              <a:gd name="connsiteX4" fmla="*/ 0 w 9464041"/>
              <a:gd name="connsiteY4" fmla="*/ 0 h 709906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41" h="7099068">
                <a:moveTo>
                  <a:pt x="0" y="0"/>
                </a:moveTo>
                <a:lnTo>
                  <a:pt x="9464041" y="0"/>
                </a:lnTo>
                <a:lnTo>
                  <a:pt x="9464041" y="7099068"/>
                </a:lnTo>
                <a:lnTo>
                  <a:pt x="0" y="709906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defTabSz="457200" fontAlgn="base">
              <a:spcBef>
                <a:spcPct val="0"/>
              </a:spcBef>
              <a:spcAft>
                <a:spcPct val="0"/>
              </a:spcAft>
              <a:buClr>
                <a:srgbClr val="000000"/>
              </a:buClr>
              <a:buSzPct val="100000"/>
              <a:buFont typeface="Times New Roman" charset="0"/>
              <a:buNone/>
            </a:pPr>
            <a:endParaRPr lang="zh-CN" altLang="en-US" sz="2400" dirty="0">
              <a:solidFill>
                <a:prstClr val="white"/>
              </a:solidFill>
              <a:latin typeface="Calibri"/>
              <a:ea typeface="宋体"/>
            </a:endParaRPr>
          </a:p>
        </p:txBody>
      </p:sp>
      <p:sp>
        <p:nvSpPr>
          <p:cNvPr id="3" name="Freeform 3"/>
          <p:cNvSpPr/>
          <p:nvPr/>
        </p:nvSpPr>
        <p:spPr>
          <a:xfrm>
            <a:off x="1228533" y="1901245"/>
            <a:ext cx="6648613" cy="3817986"/>
          </a:xfrm>
          <a:custGeom>
            <a:avLst/>
            <a:gdLst>
              <a:gd name="connsiteX0" fmla="*/ 0 w 7775183"/>
              <a:gd name="connsiteY0" fmla="*/ 1051713 h 4206855"/>
              <a:gd name="connsiteX1" fmla="*/ 5672062 w 7775183"/>
              <a:gd name="connsiteY1" fmla="*/ 1051713 h 4206855"/>
              <a:gd name="connsiteX2" fmla="*/ 5672062 w 7775183"/>
              <a:gd name="connsiteY2" fmla="*/ 0 h 4206855"/>
              <a:gd name="connsiteX3" fmla="*/ 7775183 w 7775183"/>
              <a:gd name="connsiteY3" fmla="*/ 2103427 h 4206855"/>
              <a:gd name="connsiteX4" fmla="*/ 5672062 w 7775183"/>
              <a:gd name="connsiteY4" fmla="*/ 4206855 h 4206855"/>
              <a:gd name="connsiteX5" fmla="*/ 5672062 w 7775183"/>
              <a:gd name="connsiteY5" fmla="*/ 3155141 h 4206855"/>
              <a:gd name="connsiteX6" fmla="*/ 0 w 7775183"/>
              <a:gd name="connsiteY6" fmla="*/ 3155141 h 4206855"/>
              <a:gd name="connsiteX7" fmla="*/ 0 w 7775183"/>
              <a:gd name="connsiteY7" fmla="*/ 1051713 h 420685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7775183" h="4206855">
                <a:moveTo>
                  <a:pt x="0" y="1051713"/>
                </a:moveTo>
                <a:lnTo>
                  <a:pt x="5672062" y="1051713"/>
                </a:lnTo>
                <a:lnTo>
                  <a:pt x="5672062" y="0"/>
                </a:lnTo>
                <a:lnTo>
                  <a:pt x="7775183" y="2103427"/>
                </a:lnTo>
                <a:lnTo>
                  <a:pt x="5672062" y="4206855"/>
                </a:lnTo>
                <a:lnTo>
                  <a:pt x="5672062" y="3155141"/>
                </a:lnTo>
                <a:lnTo>
                  <a:pt x="0" y="3155141"/>
                </a:lnTo>
                <a:lnTo>
                  <a:pt x="0" y="1051713"/>
                </a:lnTo>
              </a:path>
            </a:pathLst>
          </a:custGeom>
          <a:solidFill>
            <a:srgbClr val="D0D8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prstClr val="white"/>
              </a:solidFill>
              <a:latin typeface="Calibri"/>
              <a:ea typeface="宋体"/>
            </a:endParaRPr>
          </a:p>
        </p:txBody>
      </p:sp>
      <p:sp>
        <p:nvSpPr>
          <p:cNvPr id="5" name="Freeform 3"/>
          <p:cNvSpPr/>
          <p:nvPr/>
        </p:nvSpPr>
        <p:spPr>
          <a:xfrm>
            <a:off x="2592765" y="3010848"/>
            <a:ext cx="1942427" cy="1598776"/>
          </a:xfrm>
          <a:custGeom>
            <a:avLst/>
            <a:gdLst>
              <a:gd name="connsiteX0" fmla="*/ 39436 w 2271560"/>
              <a:gd name="connsiteY0" fmla="*/ 319899 h 1761614"/>
              <a:gd name="connsiteX1" fmla="*/ 39436 w 2271560"/>
              <a:gd name="connsiteY1" fmla="*/ 319899 h 1761614"/>
              <a:gd name="connsiteX2" fmla="*/ 319858 w 2271560"/>
              <a:gd name="connsiteY2" fmla="*/ 39436 h 1761614"/>
              <a:gd name="connsiteX3" fmla="*/ 1951702 w 2271560"/>
              <a:gd name="connsiteY3" fmla="*/ 39436 h 1761614"/>
              <a:gd name="connsiteX4" fmla="*/ 1951702 w 2271560"/>
              <a:gd name="connsiteY4" fmla="*/ 39436 h 1761614"/>
              <a:gd name="connsiteX5" fmla="*/ 2232124 w 2271560"/>
              <a:gd name="connsiteY5" fmla="*/ 319899 h 1761614"/>
              <a:gd name="connsiteX6" fmla="*/ 2232124 w 2271560"/>
              <a:gd name="connsiteY6" fmla="*/ 319899 h 1761614"/>
              <a:gd name="connsiteX7" fmla="*/ 2232124 w 2271560"/>
              <a:gd name="connsiteY7" fmla="*/ 1441715 h 1761614"/>
              <a:gd name="connsiteX8" fmla="*/ 2232124 w 2271560"/>
              <a:gd name="connsiteY8" fmla="*/ 1441715 h 1761614"/>
              <a:gd name="connsiteX9" fmla="*/ 1951702 w 2271560"/>
              <a:gd name="connsiteY9" fmla="*/ 1722178 h 1761614"/>
              <a:gd name="connsiteX10" fmla="*/ 1951702 w 2271560"/>
              <a:gd name="connsiteY10" fmla="*/ 1722178 h 1761614"/>
              <a:gd name="connsiteX11" fmla="*/ 319858 w 2271560"/>
              <a:gd name="connsiteY11" fmla="*/ 1722178 h 1761614"/>
              <a:gd name="connsiteX12" fmla="*/ 319858 w 2271560"/>
              <a:gd name="connsiteY12" fmla="*/ 1722178 h 1761614"/>
              <a:gd name="connsiteX13" fmla="*/ 39436 w 2271560"/>
              <a:gd name="connsiteY13" fmla="*/ 1441715 h 1761614"/>
              <a:gd name="connsiteX14" fmla="*/ 39436 w 2271560"/>
              <a:gd name="connsiteY14" fmla="*/ 1441715 h 1761614"/>
              <a:gd name="connsiteX15" fmla="*/ 39436 w 2271560"/>
              <a:gd name="connsiteY15" fmla="*/ 319899 h 17616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71560" h="1761614">
                <a:moveTo>
                  <a:pt x="39436" y="319899"/>
                </a:moveTo>
                <a:lnTo>
                  <a:pt x="39436" y="319899"/>
                </a:lnTo>
                <a:cubicBezTo>
                  <a:pt x="39436" y="165004"/>
                  <a:pt x="164985" y="39436"/>
                  <a:pt x="319858" y="39436"/>
                </a:cubicBezTo>
                <a:lnTo>
                  <a:pt x="1951702" y="39436"/>
                </a:lnTo>
                <a:lnTo>
                  <a:pt x="1951702" y="39436"/>
                </a:lnTo>
                <a:cubicBezTo>
                  <a:pt x="2106575" y="39436"/>
                  <a:pt x="2232124" y="165004"/>
                  <a:pt x="2232124" y="319899"/>
                </a:cubicBezTo>
                <a:cubicBezTo>
                  <a:pt x="2232124" y="319899"/>
                  <a:pt x="2232124" y="319899"/>
                  <a:pt x="2232124" y="319899"/>
                </a:cubicBezTo>
                <a:lnTo>
                  <a:pt x="2232124" y="1441715"/>
                </a:lnTo>
                <a:lnTo>
                  <a:pt x="2232124" y="1441715"/>
                </a:lnTo>
                <a:cubicBezTo>
                  <a:pt x="2232124" y="1596610"/>
                  <a:pt x="2106575" y="1722178"/>
                  <a:pt x="1951702" y="1722178"/>
                </a:cubicBezTo>
                <a:cubicBezTo>
                  <a:pt x="1951702" y="1722178"/>
                  <a:pt x="1951702" y="1722178"/>
                  <a:pt x="1951702" y="1722178"/>
                </a:cubicBezTo>
                <a:lnTo>
                  <a:pt x="319858" y="1722178"/>
                </a:lnTo>
                <a:lnTo>
                  <a:pt x="319858" y="1722178"/>
                </a:lnTo>
                <a:cubicBezTo>
                  <a:pt x="164985" y="1722178"/>
                  <a:pt x="39436" y="1596610"/>
                  <a:pt x="39436" y="1441715"/>
                </a:cubicBezTo>
                <a:cubicBezTo>
                  <a:pt x="39436" y="1441715"/>
                  <a:pt x="39436" y="1441715"/>
                  <a:pt x="39436" y="1441715"/>
                </a:cubicBezTo>
                <a:lnTo>
                  <a:pt x="39436" y="319899"/>
                </a:lnTo>
              </a:path>
            </a:pathLst>
          </a:custGeom>
          <a:solidFill>
            <a:srgbClr val="000000">
              <a:alpha val="0"/>
            </a:srgbClr>
          </a:solidFill>
          <a:ln w="76200">
            <a:solidFill>
              <a:srgbClr val="FFFF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7061446" y="-20215"/>
            <a:ext cx="1933617" cy="1250368"/>
          </a:xfrm>
          <a:prstGeom prst="rect">
            <a:avLst/>
          </a:prstGeom>
          <a:noFill/>
        </p:spPr>
      </p:pic>
      <p:pic>
        <p:nvPicPr>
          <p:cNvPr id="6"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pic>
        <p:nvPicPr>
          <p:cNvPr id="7" name="Picture 3"/>
          <p:cNvPicPr>
            <a:picLocks noChangeAspect="1" noChangeArrowheads="1"/>
          </p:cNvPicPr>
          <p:nvPr/>
        </p:nvPicPr>
        <p:blipFill>
          <a:blip r:embed="rId4"/>
          <a:srcRect/>
          <a:stretch>
            <a:fillRect/>
          </a:stretch>
        </p:blipFill>
        <p:spPr bwMode="auto">
          <a:xfrm>
            <a:off x="597380" y="1867220"/>
            <a:ext cx="7905976" cy="3930383"/>
          </a:xfrm>
          <a:prstGeom prst="rect">
            <a:avLst/>
          </a:prstGeom>
          <a:noFill/>
        </p:spPr>
      </p:pic>
      <p:sp>
        <p:nvSpPr>
          <p:cNvPr id="2" name="TextBox 1"/>
          <p:cNvSpPr txBox="1"/>
          <p:nvPr/>
        </p:nvSpPr>
        <p:spPr>
          <a:xfrm>
            <a:off x="912228" y="714648"/>
            <a:ext cx="2273085" cy="446660"/>
          </a:xfrm>
          <a:prstGeom prst="rect">
            <a:avLst/>
          </a:prstGeom>
          <a:noFill/>
        </p:spPr>
        <p:txBody>
          <a:bodyPr wrap="none" lIns="0" tIns="0" rIns="0" bIns="39750" rtlCol="0">
            <a:spAutoFit/>
          </a:bodyPr>
          <a:lstStyle/>
          <a:p>
            <a:pPr defTabSz="457200" fontAlgn="base">
              <a:lnSpc>
                <a:spcPts val="3156"/>
              </a:lnSpc>
              <a:spcBef>
                <a:spcPct val="0"/>
              </a:spcBef>
              <a:spcAft>
                <a:spcPct val="0"/>
              </a:spcAft>
              <a:buClr>
                <a:srgbClr val="000000"/>
              </a:buClr>
              <a:buSzPct val="100000"/>
              <a:buFont typeface="Times New Roman" charset="0"/>
              <a:buNone/>
            </a:pPr>
            <a:r>
              <a:rPr lang="en-US" altLang="zh-CN" sz="2700" dirty="0">
                <a:solidFill>
                  <a:srgbClr val="4F81BD"/>
                </a:solidFill>
                <a:latin typeface="Helvetica Neue" pitchFamily="18" charset="0"/>
                <a:ea typeface="ＭＳ Ｐゴシック" charset="0"/>
                <a:cs typeface="Helvetica Neue" pitchFamily="18" charset="0"/>
              </a:rPr>
              <a:t>CTA</a:t>
            </a:r>
            <a:r>
              <a:rPr lang="en-US" altLang="zh-CN" sz="2700" dirty="0">
                <a:solidFill>
                  <a:prstClr val="white"/>
                </a:solidFill>
                <a:latin typeface="Times New Roman" pitchFamily="18" charset="0"/>
                <a:ea typeface="ＭＳ Ｐゴシック" charset="0"/>
                <a:cs typeface="Times New Roman" pitchFamily="18" charset="0"/>
              </a:rPr>
              <a:t> </a:t>
            </a:r>
            <a:r>
              <a:rPr lang="en-US" altLang="zh-CN" sz="2700" dirty="0">
                <a:solidFill>
                  <a:srgbClr val="4F81BD"/>
                </a:solidFill>
                <a:latin typeface="Helvetica Neue" pitchFamily="18" charset="0"/>
                <a:ea typeface="ＭＳ Ｐゴシック" charset="0"/>
                <a:cs typeface="Helvetica Neue" pitchFamily="18" charset="0"/>
              </a:rPr>
              <a:t>TIMELINE </a:t>
            </a:r>
          </a:p>
        </p:txBody>
      </p:sp>
      <p:sp>
        <p:nvSpPr>
          <p:cNvPr id="8" name="TextBox 1"/>
          <p:cNvSpPr txBox="1"/>
          <p:nvPr/>
        </p:nvSpPr>
        <p:spPr>
          <a:xfrm>
            <a:off x="923128" y="3515494"/>
            <a:ext cx="1334413" cy="596038"/>
          </a:xfrm>
          <a:prstGeom prst="rect">
            <a:avLst/>
          </a:prstGeom>
          <a:noFill/>
        </p:spPr>
        <p:txBody>
          <a:bodyPr wrap="none" lIns="0" tIns="0" rIns="0" bIns="39750" rtlCol="0">
            <a:spAutoFit/>
          </a:bodyPr>
          <a:lstStyle/>
          <a:p>
            <a:pPr defTabSz="457200" fontAlgn="base">
              <a:lnSpc>
                <a:spcPts val="1929"/>
              </a:lnSpc>
              <a:spcBef>
                <a:spcPct val="0"/>
              </a:spcBef>
              <a:spcAft>
                <a:spcPct val="0"/>
              </a:spcAft>
              <a:buClr>
                <a:srgbClr val="000000"/>
              </a:buClr>
              <a:buSzPct val="100000"/>
              <a:buFont typeface="Times New Roman" charset="0"/>
              <a:buNone/>
              <a:tabLst>
                <a:tab pos="143528" algn="l"/>
              </a:tabLst>
            </a:pPr>
            <a:r>
              <a:rPr lang="en-US" altLang="zh-CN" sz="1700" dirty="0">
                <a:solidFill>
                  <a:srgbClr val="FFFFFF"/>
                </a:solidFill>
                <a:latin typeface="Helvetica Neue" pitchFamily="18" charset="0"/>
                <a:ea typeface="ＭＳ Ｐゴシック" charset="0"/>
                <a:cs typeface="Helvetica Neue" pitchFamily="18" charset="0"/>
              </a:rPr>
              <a:t>Design</a:t>
            </a:r>
            <a:r>
              <a:rPr lang="en-US" altLang="zh-CN" sz="1700" dirty="0">
                <a:solidFill>
                  <a:prstClr val="white"/>
                </a:solidFill>
                <a:latin typeface="Times New Roman" pitchFamily="18" charset="0"/>
                <a:ea typeface="ＭＳ Ｐゴシック" charset="0"/>
                <a:cs typeface="Times New Roman" pitchFamily="18" charset="0"/>
              </a:rPr>
              <a:t> </a:t>
            </a:r>
            <a:r>
              <a:rPr lang="en-US" altLang="zh-CN" sz="1700" dirty="0">
                <a:solidFill>
                  <a:srgbClr val="FFFFFF"/>
                </a:solidFill>
                <a:latin typeface="Helvetica Neue" pitchFamily="18" charset="0"/>
                <a:ea typeface="ＭＳ Ｐゴシック" charset="0"/>
                <a:cs typeface="Helvetica Neue" pitchFamily="18" charset="0"/>
              </a:rPr>
              <a:t>Phase </a:t>
            </a:r>
          </a:p>
          <a:p>
            <a:pPr defTabSz="457200" fontAlgn="base">
              <a:lnSpc>
                <a:spcPts val="2455"/>
              </a:lnSpc>
              <a:spcBef>
                <a:spcPct val="0"/>
              </a:spcBef>
              <a:spcAft>
                <a:spcPct val="0"/>
              </a:spcAft>
              <a:buClr>
                <a:srgbClr val="000000"/>
              </a:buClr>
              <a:buSzPct val="100000"/>
              <a:buFont typeface="Times New Roman" charset="0"/>
              <a:buNone/>
              <a:tabLst>
                <a:tab pos="143528" algn="l"/>
              </a:tabLst>
            </a:pPr>
            <a:r>
              <a:rPr lang="en-US" altLang="zh-CN" sz="2400" dirty="0" smtClean="0">
                <a:solidFill>
                  <a:prstClr val="white"/>
                </a:solidFill>
                <a:latin typeface="Arial" charset="0"/>
                <a:ea typeface="ＭＳ Ｐゴシック" charset="0"/>
                <a:cs typeface="ＭＳ Ｐゴシック" charset="0"/>
              </a:rPr>
              <a:t>	</a:t>
            </a:r>
            <a:r>
              <a:rPr lang="en-US" altLang="zh-CN" sz="1700" dirty="0">
                <a:solidFill>
                  <a:srgbClr val="FFFFFF"/>
                </a:solidFill>
                <a:latin typeface="Helvetica Neue" pitchFamily="18" charset="0"/>
                <a:ea typeface="ＭＳ Ｐゴシック" charset="0"/>
                <a:cs typeface="Helvetica Neue" pitchFamily="18" charset="0"/>
              </a:rPr>
              <a:t>up</a:t>
            </a:r>
            <a:r>
              <a:rPr lang="en-US" altLang="zh-CN" sz="1700" dirty="0">
                <a:solidFill>
                  <a:prstClr val="white"/>
                </a:solidFill>
                <a:latin typeface="Times New Roman" pitchFamily="18" charset="0"/>
                <a:ea typeface="ＭＳ Ｐゴシック" charset="0"/>
                <a:cs typeface="Times New Roman" pitchFamily="18" charset="0"/>
              </a:rPr>
              <a:t> </a:t>
            </a:r>
            <a:r>
              <a:rPr lang="en-US" altLang="zh-CN" sz="1700" dirty="0">
                <a:solidFill>
                  <a:srgbClr val="FFFFFF"/>
                </a:solidFill>
                <a:latin typeface="Helvetica Neue" pitchFamily="18" charset="0"/>
                <a:ea typeface="ＭＳ Ｐゴシック" charset="0"/>
                <a:cs typeface="Helvetica Neue" pitchFamily="18" charset="0"/>
              </a:rPr>
              <a:t>to</a:t>
            </a:r>
            <a:r>
              <a:rPr lang="en-US" altLang="zh-CN" sz="1700" dirty="0">
                <a:solidFill>
                  <a:prstClr val="white"/>
                </a:solidFill>
                <a:latin typeface="Times New Roman" pitchFamily="18" charset="0"/>
                <a:ea typeface="ＭＳ Ｐゴシック" charset="0"/>
                <a:cs typeface="Times New Roman" pitchFamily="18" charset="0"/>
              </a:rPr>
              <a:t> </a:t>
            </a:r>
            <a:r>
              <a:rPr lang="en-US" altLang="zh-CN" sz="1700" dirty="0">
                <a:solidFill>
                  <a:srgbClr val="FFFFFF"/>
                </a:solidFill>
                <a:latin typeface="Helvetica Neue" pitchFamily="18" charset="0"/>
                <a:ea typeface="ＭＳ Ｐゴシック" charset="0"/>
                <a:cs typeface="Helvetica Neue" pitchFamily="18" charset="0"/>
              </a:rPr>
              <a:t>2010 </a:t>
            </a:r>
          </a:p>
        </p:txBody>
      </p:sp>
      <p:sp>
        <p:nvSpPr>
          <p:cNvPr id="9" name="TextBox 1"/>
          <p:cNvSpPr txBox="1"/>
          <p:nvPr/>
        </p:nvSpPr>
        <p:spPr>
          <a:xfrm>
            <a:off x="2769352" y="3296499"/>
            <a:ext cx="1627187" cy="1091024"/>
          </a:xfrm>
          <a:prstGeom prst="rect">
            <a:avLst/>
          </a:prstGeom>
          <a:noFill/>
        </p:spPr>
        <p:txBody>
          <a:bodyPr wrap="none" lIns="0" tIns="0" rIns="0" bIns="39750" rtlCol="0">
            <a:spAutoFit/>
          </a:bodyPr>
          <a:lstStyle/>
          <a:p>
            <a:pPr defTabSz="457200" fontAlgn="base">
              <a:lnSpc>
                <a:spcPts val="1929"/>
              </a:lnSpc>
              <a:spcBef>
                <a:spcPct val="0"/>
              </a:spcBef>
              <a:spcAft>
                <a:spcPct val="0"/>
              </a:spcAft>
              <a:buClr>
                <a:srgbClr val="000000"/>
              </a:buClr>
              <a:buSzPct val="100000"/>
              <a:buFont typeface="Times New Roman" charset="0"/>
              <a:buNone/>
              <a:tabLst>
                <a:tab pos="176645" algn="l"/>
                <a:tab pos="276012" algn="l"/>
                <a:tab pos="507843" algn="l"/>
              </a:tabLst>
            </a:pPr>
            <a:r>
              <a:rPr lang="en-US" altLang="zh-CN" sz="2400" dirty="0" smtClean="0">
                <a:solidFill>
                  <a:prstClr val="white"/>
                </a:solidFill>
                <a:latin typeface="Arial" charset="0"/>
                <a:ea typeface="ＭＳ Ｐゴシック" charset="0"/>
                <a:cs typeface="ＭＳ Ｐゴシック" charset="0"/>
              </a:rPr>
              <a:t>	</a:t>
            </a:r>
            <a:r>
              <a:rPr lang="en-US" altLang="zh-CN" sz="1700" dirty="0">
                <a:solidFill>
                  <a:srgbClr val="FFFFFF"/>
                </a:solidFill>
                <a:latin typeface="Helvetica Neue" pitchFamily="18" charset="0"/>
                <a:ea typeface="ＭＳ Ｐゴシック" charset="0"/>
                <a:cs typeface="Helvetica Neue" pitchFamily="18" charset="0"/>
              </a:rPr>
              <a:t>Preparatory</a:t>
            </a:r>
            <a:r>
              <a:rPr lang="en-US" altLang="zh-CN" sz="1700" dirty="0">
                <a:solidFill>
                  <a:prstClr val="white"/>
                </a:solidFill>
                <a:latin typeface="Times New Roman" pitchFamily="18" charset="0"/>
                <a:ea typeface="ＭＳ Ｐゴシック" charset="0"/>
                <a:cs typeface="Times New Roman" pitchFamily="18" charset="0"/>
              </a:rPr>
              <a:t> </a:t>
            </a:r>
            <a:r>
              <a:rPr lang="en-US" altLang="zh-CN" sz="1700" dirty="0">
                <a:solidFill>
                  <a:srgbClr val="FFFFFF"/>
                </a:solidFill>
                <a:latin typeface="Helvetica Neue" pitchFamily="18" charset="0"/>
                <a:ea typeface="ＭＳ Ｐゴシック" charset="0"/>
                <a:cs typeface="Helvetica Neue" pitchFamily="18" charset="0"/>
              </a:rPr>
              <a:t>/</a:t>
            </a:r>
          </a:p>
          <a:p>
            <a:pPr defTabSz="457200" fontAlgn="base">
              <a:lnSpc>
                <a:spcPts val="1840"/>
              </a:lnSpc>
              <a:spcBef>
                <a:spcPct val="0"/>
              </a:spcBef>
              <a:spcAft>
                <a:spcPct val="0"/>
              </a:spcAft>
              <a:buClr>
                <a:srgbClr val="000000"/>
              </a:buClr>
              <a:buSzPct val="100000"/>
              <a:buFont typeface="Times New Roman" charset="0"/>
              <a:buNone/>
              <a:tabLst>
                <a:tab pos="176645" algn="l"/>
                <a:tab pos="276012" algn="l"/>
                <a:tab pos="507843" algn="l"/>
              </a:tabLst>
            </a:pPr>
            <a:r>
              <a:rPr lang="en-US" altLang="zh-CN" sz="1700" dirty="0">
                <a:solidFill>
                  <a:srgbClr val="FFFFFF"/>
                </a:solidFill>
                <a:latin typeface="Helvetica Neue" pitchFamily="18" charset="0"/>
                <a:ea typeface="ＭＳ Ｐゴシック" charset="0"/>
                <a:cs typeface="Helvetica Neue" pitchFamily="18" charset="0"/>
              </a:rPr>
              <a:t>Pre-construction</a:t>
            </a:r>
          </a:p>
          <a:p>
            <a:pPr defTabSz="457200" fontAlgn="base">
              <a:lnSpc>
                <a:spcPts val="1754"/>
              </a:lnSpc>
              <a:spcBef>
                <a:spcPct val="0"/>
              </a:spcBef>
              <a:spcAft>
                <a:spcPct val="0"/>
              </a:spcAft>
              <a:buClr>
                <a:srgbClr val="000000"/>
              </a:buClr>
              <a:buSzPct val="100000"/>
              <a:buFont typeface="Times New Roman" charset="0"/>
              <a:buNone/>
              <a:tabLst>
                <a:tab pos="176645" algn="l"/>
                <a:tab pos="276012" algn="l"/>
                <a:tab pos="507843" algn="l"/>
              </a:tabLst>
            </a:pPr>
            <a:r>
              <a:rPr lang="en-US" altLang="zh-CN" sz="2400" dirty="0" smtClean="0">
                <a:solidFill>
                  <a:prstClr val="white"/>
                </a:solidFill>
                <a:latin typeface="Arial" charset="0"/>
                <a:ea typeface="ＭＳ Ｐゴシック" charset="0"/>
                <a:cs typeface="ＭＳ Ｐゴシック" charset="0"/>
              </a:rPr>
              <a:t>			</a:t>
            </a:r>
            <a:r>
              <a:rPr lang="en-US" altLang="zh-CN" sz="1700" dirty="0">
                <a:solidFill>
                  <a:srgbClr val="FFFFFF"/>
                </a:solidFill>
                <a:latin typeface="Helvetica Neue" pitchFamily="18" charset="0"/>
                <a:ea typeface="ＭＳ Ｐゴシック" charset="0"/>
                <a:cs typeface="Helvetica Neue" pitchFamily="18" charset="0"/>
              </a:rPr>
              <a:t>Phase </a:t>
            </a:r>
          </a:p>
          <a:p>
            <a:pPr defTabSz="457200" fontAlgn="base">
              <a:lnSpc>
                <a:spcPts val="2630"/>
              </a:lnSpc>
              <a:spcBef>
                <a:spcPct val="0"/>
              </a:spcBef>
              <a:spcAft>
                <a:spcPct val="0"/>
              </a:spcAft>
              <a:buClr>
                <a:srgbClr val="000000"/>
              </a:buClr>
              <a:buSzPct val="100000"/>
              <a:buFont typeface="Times New Roman" charset="0"/>
              <a:buNone/>
              <a:tabLst>
                <a:tab pos="176645" algn="l"/>
                <a:tab pos="276012" algn="l"/>
                <a:tab pos="507843" algn="l"/>
              </a:tabLst>
            </a:pPr>
            <a:r>
              <a:rPr lang="en-US" altLang="zh-CN" sz="2400" dirty="0" smtClean="0">
                <a:solidFill>
                  <a:prstClr val="white"/>
                </a:solidFill>
                <a:latin typeface="Arial" charset="0"/>
                <a:ea typeface="ＭＳ Ｐゴシック" charset="0"/>
                <a:cs typeface="ＭＳ Ｐゴシック" charset="0"/>
              </a:rPr>
              <a:t>		</a:t>
            </a:r>
            <a:r>
              <a:rPr lang="en-US" altLang="zh-CN" sz="1700" dirty="0">
                <a:solidFill>
                  <a:srgbClr val="FFFFFF"/>
                </a:solidFill>
                <a:latin typeface="Helvetica Neue" pitchFamily="18" charset="0"/>
                <a:ea typeface="ＭＳ Ｐゴシック" charset="0"/>
                <a:cs typeface="Helvetica Neue" pitchFamily="18" charset="0"/>
              </a:rPr>
              <a:t>2011-</a:t>
            </a:r>
            <a:r>
              <a:rPr lang="en-US" altLang="zh-CN" sz="1700" dirty="0" smtClean="0">
                <a:solidFill>
                  <a:srgbClr val="FFFFFF"/>
                </a:solidFill>
                <a:latin typeface="Helvetica Neue" pitchFamily="18" charset="0"/>
                <a:ea typeface="ＭＳ Ｐゴシック" charset="0"/>
                <a:cs typeface="Helvetica Neue" pitchFamily="18" charset="0"/>
              </a:rPr>
              <a:t>2015 </a:t>
            </a:r>
            <a:endParaRPr lang="en-US" altLang="zh-CN" sz="1700" dirty="0">
              <a:solidFill>
                <a:srgbClr val="FFFFFF"/>
              </a:solidFill>
              <a:latin typeface="Helvetica Neue" pitchFamily="18" charset="0"/>
              <a:ea typeface="ＭＳ Ｐゴシック" charset="0"/>
              <a:cs typeface="Helvetica Neue" pitchFamily="18" charset="0"/>
            </a:endParaRPr>
          </a:p>
        </p:txBody>
      </p:sp>
      <p:sp>
        <p:nvSpPr>
          <p:cNvPr id="10" name="TextBox 1"/>
          <p:cNvSpPr txBox="1"/>
          <p:nvPr/>
        </p:nvSpPr>
        <p:spPr>
          <a:xfrm>
            <a:off x="4756621" y="3400229"/>
            <a:ext cx="1694349" cy="829435"/>
          </a:xfrm>
          <a:prstGeom prst="rect">
            <a:avLst/>
          </a:prstGeom>
          <a:noFill/>
        </p:spPr>
        <p:txBody>
          <a:bodyPr wrap="none" lIns="0" tIns="0" rIns="0" bIns="39750" rtlCol="0">
            <a:spAutoFit/>
          </a:bodyPr>
          <a:lstStyle/>
          <a:p>
            <a:pPr defTabSz="457200" fontAlgn="base">
              <a:lnSpc>
                <a:spcPts val="1929"/>
              </a:lnSpc>
              <a:spcBef>
                <a:spcPct val="0"/>
              </a:spcBef>
              <a:spcAft>
                <a:spcPct val="0"/>
              </a:spcAft>
              <a:buClr>
                <a:srgbClr val="000000"/>
              </a:buClr>
              <a:buSzPct val="100000"/>
              <a:buFont typeface="Times New Roman" charset="0"/>
              <a:buNone/>
              <a:tabLst>
                <a:tab pos="165615" algn="l"/>
                <a:tab pos="496813" algn="l"/>
              </a:tabLst>
            </a:pPr>
            <a:r>
              <a:rPr lang="en-US" altLang="zh-CN" sz="2400" dirty="0" smtClean="0">
                <a:solidFill>
                  <a:prstClr val="white"/>
                </a:solidFill>
                <a:latin typeface="Arial" charset="0"/>
                <a:ea typeface="ＭＳ Ｐゴシック" charset="0"/>
                <a:cs typeface="ＭＳ Ｐゴシック" charset="0"/>
              </a:rPr>
              <a:t>	</a:t>
            </a:r>
            <a:r>
              <a:rPr lang="en-US" altLang="zh-CN" sz="1700" dirty="0">
                <a:solidFill>
                  <a:srgbClr val="FFFFFF"/>
                </a:solidFill>
                <a:latin typeface="Helvetica Neue" pitchFamily="18" charset="0"/>
                <a:ea typeface="ＭＳ Ｐゴシック" charset="0"/>
                <a:cs typeface="Helvetica Neue" pitchFamily="18" charset="0"/>
              </a:rPr>
              <a:t>Construction</a:t>
            </a:r>
          </a:p>
          <a:p>
            <a:pPr defTabSz="457200" fontAlgn="base">
              <a:lnSpc>
                <a:spcPts val="1840"/>
              </a:lnSpc>
              <a:spcBef>
                <a:spcPct val="0"/>
              </a:spcBef>
              <a:spcAft>
                <a:spcPct val="0"/>
              </a:spcAft>
              <a:buClr>
                <a:srgbClr val="000000"/>
              </a:buClr>
              <a:buSzPct val="100000"/>
              <a:buFont typeface="Times New Roman" charset="0"/>
              <a:buNone/>
              <a:tabLst>
                <a:tab pos="165615" algn="l"/>
                <a:tab pos="496813" algn="l"/>
              </a:tabLst>
            </a:pPr>
            <a:r>
              <a:rPr lang="en-US" altLang="zh-CN" sz="2400" dirty="0" smtClean="0">
                <a:solidFill>
                  <a:prstClr val="white"/>
                </a:solidFill>
                <a:latin typeface="Arial" charset="0"/>
                <a:ea typeface="ＭＳ Ｐゴシック" charset="0"/>
                <a:cs typeface="ＭＳ Ｐゴシック" charset="0"/>
              </a:rPr>
              <a:t>		</a:t>
            </a:r>
            <a:r>
              <a:rPr lang="en-US" altLang="zh-CN" sz="1700" dirty="0">
                <a:solidFill>
                  <a:srgbClr val="FFFFFF"/>
                </a:solidFill>
                <a:latin typeface="Helvetica Neue" pitchFamily="18" charset="0"/>
                <a:ea typeface="ＭＳ Ｐゴシック" charset="0"/>
                <a:cs typeface="Helvetica Neue" pitchFamily="18" charset="0"/>
              </a:rPr>
              <a:t>Phase </a:t>
            </a:r>
          </a:p>
          <a:p>
            <a:pPr defTabSz="457200" fontAlgn="base">
              <a:lnSpc>
                <a:spcPts val="2455"/>
              </a:lnSpc>
              <a:spcBef>
                <a:spcPct val="0"/>
              </a:spcBef>
              <a:spcAft>
                <a:spcPct val="0"/>
              </a:spcAft>
              <a:buClr>
                <a:srgbClr val="000000"/>
              </a:buClr>
              <a:buSzPct val="100000"/>
              <a:buFont typeface="Times New Roman" charset="0"/>
              <a:buNone/>
              <a:tabLst>
                <a:tab pos="165615" algn="l"/>
                <a:tab pos="496813" algn="l"/>
              </a:tabLst>
            </a:pPr>
            <a:r>
              <a:rPr lang="en-US" altLang="zh-CN" sz="1700" dirty="0" smtClean="0">
                <a:solidFill>
                  <a:srgbClr val="FFFFFF"/>
                </a:solidFill>
                <a:latin typeface="Helvetica Neue" pitchFamily="18" charset="0"/>
                <a:ea typeface="ＭＳ Ｐゴシック" charset="0"/>
                <a:cs typeface="Helvetica Neue" pitchFamily="18" charset="0"/>
              </a:rPr>
              <a:t>early</a:t>
            </a:r>
            <a:r>
              <a:rPr lang="en-US" altLang="zh-CN" sz="1700" dirty="0" smtClean="0">
                <a:solidFill>
                  <a:prstClr val="white"/>
                </a:solidFill>
                <a:latin typeface="Times New Roman" pitchFamily="18" charset="0"/>
                <a:ea typeface="ＭＳ Ｐゴシック" charset="0"/>
                <a:cs typeface="Times New Roman" pitchFamily="18" charset="0"/>
              </a:rPr>
              <a:t> </a:t>
            </a:r>
            <a:r>
              <a:rPr lang="en-US" altLang="zh-CN" sz="1700" dirty="0" smtClean="0">
                <a:solidFill>
                  <a:srgbClr val="FFFFFF"/>
                </a:solidFill>
                <a:latin typeface="Helvetica Neue" pitchFamily="18" charset="0"/>
                <a:ea typeface="ＭＳ Ｐゴシック" charset="0"/>
                <a:cs typeface="Helvetica Neue" pitchFamily="18" charset="0"/>
              </a:rPr>
              <a:t>2016-2021? </a:t>
            </a:r>
            <a:endParaRPr lang="en-US" altLang="zh-CN" sz="1700" dirty="0">
              <a:solidFill>
                <a:srgbClr val="FFFFFF"/>
              </a:solidFill>
              <a:latin typeface="Helvetica Neue" pitchFamily="18" charset="0"/>
              <a:ea typeface="ＭＳ Ｐゴシック" charset="0"/>
              <a:cs typeface="Helvetica Neue" pitchFamily="18" charset="0"/>
            </a:endParaRPr>
          </a:p>
        </p:txBody>
      </p:sp>
      <p:sp>
        <p:nvSpPr>
          <p:cNvPr id="11" name="TextBox 1"/>
          <p:cNvSpPr txBox="1"/>
          <p:nvPr/>
        </p:nvSpPr>
        <p:spPr>
          <a:xfrm>
            <a:off x="6722253" y="3676847"/>
            <a:ext cx="1628651" cy="289886"/>
          </a:xfrm>
          <a:prstGeom prst="rect">
            <a:avLst/>
          </a:prstGeom>
          <a:noFill/>
        </p:spPr>
        <p:txBody>
          <a:bodyPr wrap="none" lIns="0" tIns="0" rIns="0" bIns="39750" rtlCol="0">
            <a:spAutoFit/>
          </a:bodyPr>
          <a:lstStyle/>
          <a:p>
            <a:pPr defTabSz="457200" fontAlgn="base">
              <a:lnSpc>
                <a:spcPts val="1929"/>
              </a:lnSpc>
              <a:spcBef>
                <a:spcPct val="0"/>
              </a:spcBef>
              <a:spcAft>
                <a:spcPct val="0"/>
              </a:spcAft>
              <a:buClr>
                <a:srgbClr val="000000"/>
              </a:buClr>
              <a:buSzPct val="100000"/>
              <a:buFont typeface="Times New Roman" charset="0"/>
              <a:buNone/>
            </a:pPr>
            <a:r>
              <a:rPr lang="en-US" altLang="zh-CN" sz="1700" dirty="0">
                <a:solidFill>
                  <a:srgbClr val="FFFFFF"/>
                </a:solidFill>
                <a:latin typeface="Helvetica Neue" pitchFamily="18" charset="0"/>
                <a:ea typeface="ＭＳ Ｐゴシック" charset="0"/>
                <a:cs typeface="Helvetica Neue" pitchFamily="18" charset="0"/>
              </a:rPr>
              <a:t>Operation</a:t>
            </a:r>
            <a:r>
              <a:rPr lang="en-US" altLang="zh-CN" sz="1700" dirty="0">
                <a:solidFill>
                  <a:prstClr val="white"/>
                </a:solidFill>
                <a:latin typeface="Times New Roman" pitchFamily="18" charset="0"/>
                <a:ea typeface="ＭＳ Ｐゴシック" charset="0"/>
                <a:cs typeface="Times New Roman" pitchFamily="18" charset="0"/>
              </a:rPr>
              <a:t> </a:t>
            </a:r>
            <a:r>
              <a:rPr lang="en-US" altLang="zh-CN" sz="1700" dirty="0">
                <a:solidFill>
                  <a:srgbClr val="FFFFFF"/>
                </a:solidFill>
                <a:latin typeface="Helvetica Neue" pitchFamily="18" charset="0"/>
                <a:ea typeface="ＭＳ Ｐゴシック" charset="0"/>
                <a:cs typeface="Helvetica Neue" pitchFamily="18" charset="0"/>
              </a:rPr>
              <a:t>Phase </a:t>
            </a:r>
          </a:p>
        </p:txBody>
      </p:sp>
      <p:sp>
        <p:nvSpPr>
          <p:cNvPr id="12" name="TextBox 11"/>
          <p:cNvSpPr txBox="1"/>
          <p:nvPr/>
        </p:nvSpPr>
        <p:spPr>
          <a:xfrm>
            <a:off x="2450012" y="5469032"/>
            <a:ext cx="3439011" cy="1200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fontAlgn="base">
              <a:spcBef>
                <a:spcPct val="0"/>
              </a:spcBef>
              <a:spcAft>
                <a:spcPct val="0"/>
              </a:spcAft>
              <a:buClr>
                <a:srgbClr val="000000"/>
              </a:buClr>
              <a:buSzPct val="100000"/>
            </a:pPr>
            <a:r>
              <a:rPr lang="en-US" sz="2400" dirty="0">
                <a:solidFill>
                  <a:srgbClr val="FF0000"/>
                </a:solidFill>
              </a:rPr>
              <a:t>-</a:t>
            </a:r>
            <a:r>
              <a:rPr lang="en-US" sz="2400" dirty="0" smtClean="0">
                <a:solidFill>
                  <a:srgbClr val="FF0000"/>
                </a:solidFill>
              </a:rPr>
              <a:t>TDR</a:t>
            </a:r>
            <a:endParaRPr lang="en-US" sz="2400" dirty="0" smtClean="0">
              <a:solidFill>
                <a:srgbClr val="FF0000"/>
              </a:solidFill>
              <a:latin typeface="Calibri"/>
            </a:endParaRPr>
          </a:p>
          <a:p>
            <a:pPr algn="ctr" defTabSz="457200" fontAlgn="base">
              <a:spcBef>
                <a:spcPct val="0"/>
              </a:spcBef>
              <a:spcAft>
                <a:spcPct val="0"/>
              </a:spcAft>
              <a:buClr>
                <a:srgbClr val="000000"/>
              </a:buClr>
              <a:buSzPct val="100000"/>
              <a:buFont typeface="Times New Roman" charset="0"/>
              <a:buNone/>
            </a:pPr>
            <a:r>
              <a:rPr lang="en-US" sz="2400" dirty="0" smtClean="0">
                <a:solidFill>
                  <a:srgbClr val="FF0000"/>
                </a:solidFill>
                <a:latin typeface="Calibri"/>
              </a:rPr>
              <a:t>-Interim Legal Entity (</a:t>
            </a:r>
            <a:r>
              <a:rPr lang="en-US" sz="2400" dirty="0" err="1" smtClean="0">
                <a:solidFill>
                  <a:srgbClr val="FF0000"/>
                </a:solidFill>
                <a:latin typeface="Calibri"/>
              </a:rPr>
              <a:t>iLE</a:t>
            </a:r>
            <a:r>
              <a:rPr lang="en-US" sz="2400" dirty="0" smtClean="0">
                <a:solidFill>
                  <a:srgbClr val="FF0000"/>
                </a:solidFill>
                <a:latin typeface="Calibri"/>
              </a:rPr>
              <a:t>)</a:t>
            </a:r>
          </a:p>
          <a:p>
            <a:pPr algn="ctr" defTabSz="457200" fontAlgn="base">
              <a:spcBef>
                <a:spcPct val="0"/>
              </a:spcBef>
              <a:spcAft>
                <a:spcPct val="0"/>
              </a:spcAft>
              <a:buClr>
                <a:srgbClr val="000000"/>
              </a:buClr>
              <a:buSzPct val="100000"/>
              <a:buFont typeface="Times New Roman" charset="0"/>
              <a:buNone/>
            </a:pPr>
            <a:r>
              <a:rPr lang="en-US" sz="2400" dirty="0" smtClean="0">
                <a:solidFill>
                  <a:srgbClr val="FF0000"/>
                </a:solidFill>
                <a:latin typeface="Calibri"/>
              </a:rPr>
              <a:t>-Site Decision</a:t>
            </a:r>
          </a:p>
        </p:txBody>
      </p:sp>
      <p:sp>
        <p:nvSpPr>
          <p:cNvPr id="15" name="Up Arrow 14"/>
          <p:cNvSpPr/>
          <p:nvPr/>
        </p:nvSpPr>
        <p:spPr>
          <a:xfrm>
            <a:off x="3923928" y="4869160"/>
            <a:ext cx="216024" cy="504056"/>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pPr defTabSz="457200" fontAlgn="base">
              <a:spcBef>
                <a:spcPct val="0"/>
              </a:spcBef>
              <a:spcAft>
                <a:spcPct val="0"/>
              </a:spcAft>
              <a:buClr>
                <a:srgbClr val="000000"/>
              </a:buClr>
              <a:buSzPct val="100000"/>
              <a:buFont typeface="Times New Roman" charset="0"/>
              <a:buNone/>
            </a:pPr>
            <a:endParaRPr lang="en-US" sz="2400">
              <a:solidFill>
                <a:prstClr val="white"/>
              </a:solidFill>
              <a:latin typeface="Calibri"/>
            </a:endParaRPr>
          </a:p>
        </p:txBody>
      </p:sp>
      <p:sp>
        <p:nvSpPr>
          <p:cNvPr id="13" name="TextBox 12"/>
          <p:cNvSpPr txBox="1"/>
          <p:nvPr/>
        </p:nvSpPr>
        <p:spPr>
          <a:xfrm>
            <a:off x="410589" y="5719231"/>
            <a:ext cx="1889034" cy="523220"/>
          </a:xfrm>
          <a:prstGeom prst="rect">
            <a:avLst/>
          </a:prstGeom>
          <a:noFill/>
        </p:spPr>
        <p:txBody>
          <a:bodyPr wrap="none" rtlCol="0">
            <a:spAutoFit/>
          </a:bodyPr>
          <a:lstStyle/>
          <a:p>
            <a:r>
              <a:rPr lang="en-US" sz="2800" dirty="0" smtClean="0"/>
              <a:t>Milestones:</a:t>
            </a:r>
            <a:endParaRPr lang="en-US" sz="2800" dirty="0"/>
          </a:p>
        </p:txBody>
      </p:sp>
    </p:spTree>
    <p:extLst>
      <p:ext uri="{BB962C8B-B14F-4D97-AF65-F5344CB8AC3E}">
        <p14:creationId xmlns:p14="http://schemas.microsoft.com/office/powerpoint/2010/main" val="37430437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1284847" y="2348880"/>
            <a:ext cx="6803826" cy="1008112"/>
          </a:xfrm>
          <a:prstGeom prst="rect">
            <a:avLst/>
          </a:prstGeom>
          <a:solidFill>
            <a:srgbClr val="CCFFC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defTabSz="457200" fontAlgn="base">
              <a:spcBef>
                <a:spcPct val="0"/>
              </a:spcBef>
              <a:spcAft>
                <a:spcPct val="0"/>
              </a:spcAft>
              <a:buSzPct val="100000"/>
            </a:pPr>
            <a:r>
              <a:rPr lang="en-GB" sz="4800" dirty="0" smtClean="0">
                <a:cs typeface="Arial" charset="0"/>
              </a:rPr>
              <a:t>Towards the CTA TDR</a:t>
            </a:r>
          </a:p>
        </p:txBody>
      </p:sp>
    </p:spTree>
    <p:extLst>
      <p:ext uri="{BB962C8B-B14F-4D97-AF65-F5344CB8AC3E}">
        <p14:creationId xmlns:p14="http://schemas.microsoft.com/office/powerpoint/2010/main" val="27408838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3" name="Freeform 3"/>
          <p:cNvSpPr/>
          <p:nvPr/>
        </p:nvSpPr>
        <p:spPr>
          <a:xfrm>
            <a:off x="737656" y="4399255"/>
            <a:ext cx="7733918" cy="1107505"/>
          </a:xfrm>
          <a:custGeom>
            <a:avLst/>
            <a:gdLst>
              <a:gd name="connsiteX0" fmla="*/ 0 w 9044387"/>
              <a:gd name="connsiteY0" fmla="*/ 0 h 1220306"/>
              <a:gd name="connsiteX1" fmla="*/ 9044387 w 9044387"/>
              <a:gd name="connsiteY1" fmla="*/ 0 h 1220306"/>
              <a:gd name="connsiteX2" fmla="*/ 9044387 w 9044387"/>
              <a:gd name="connsiteY2" fmla="*/ 1220306 h 1220306"/>
              <a:gd name="connsiteX3" fmla="*/ 0 w 9044387"/>
              <a:gd name="connsiteY3" fmla="*/ 1220306 h 1220306"/>
              <a:gd name="connsiteX4" fmla="*/ 0 w 9044387"/>
              <a:gd name="connsiteY4" fmla="*/ 0 h 1220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044387" h="1220306">
                <a:moveTo>
                  <a:pt x="0" y="0"/>
                </a:moveTo>
                <a:lnTo>
                  <a:pt x="9044387" y="0"/>
                </a:lnTo>
                <a:lnTo>
                  <a:pt x="9044387" y="1220306"/>
                </a:lnTo>
                <a:lnTo>
                  <a:pt x="0" y="1220306"/>
                </a:lnTo>
                <a:lnTo>
                  <a:pt x="0" y="0"/>
                </a:lnTo>
              </a:path>
            </a:pathLst>
          </a:custGeom>
          <a:solidFill>
            <a:srgbClr val="D7E4BD">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5" name="Freeform 3"/>
          <p:cNvSpPr/>
          <p:nvPr/>
        </p:nvSpPr>
        <p:spPr>
          <a:xfrm>
            <a:off x="724953" y="2950013"/>
            <a:ext cx="7733918" cy="1107505"/>
          </a:xfrm>
          <a:custGeom>
            <a:avLst/>
            <a:gdLst>
              <a:gd name="connsiteX0" fmla="*/ 0 w 9044387"/>
              <a:gd name="connsiteY0" fmla="*/ 0 h 1220306"/>
              <a:gd name="connsiteX1" fmla="*/ 9044387 w 9044387"/>
              <a:gd name="connsiteY1" fmla="*/ 0 h 1220306"/>
              <a:gd name="connsiteX2" fmla="*/ 9044387 w 9044387"/>
              <a:gd name="connsiteY2" fmla="*/ 1220306 h 1220306"/>
              <a:gd name="connsiteX3" fmla="*/ 0 w 9044387"/>
              <a:gd name="connsiteY3" fmla="*/ 1220306 h 1220306"/>
              <a:gd name="connsiteX4" fmla="*/ 0 w 9044387"/>
              <a:gd name="connsiteY4" fmla="*/ 0 h 122030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044387" h="1220306">
                <a:moveTo>
                  <a:pt x="0" y="0"/>
                </a:moveTo>
                <a:lnTo>
                  <a:pt x="9044387" y="0"/>
                </a:lnTo>
                <a:lnTo>
                  <a:pt x="9044387" y="1220306"/>
                </a:lnTo>
                <a:lnTo>
                  <a:pt x="0" y="1220306"/>
                </a:lnTo>
                <a:lnTo>
                  <a:pt x="0" y="0"/>
                </a:lnTo>
              </a:path>
            </a:pathLst>
          </a:custGeom>
          <a:solidFill>
            <a:srgbClr val="C6D9F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6" name="Freeform 3"/>
          <p:cNvSpPr/>
          <p:nvPr/>
        </p:nvSpPr>
        <p:spPr>
          <a:xfrm>
            <a:off x="3919074" y="1511787"/>
            <a:ext cx="1395005" cy="1025848"/>
          </a:xfrm>
          <a:custGeom>
            <a:avLst/>
            <a:gdLst>
              <a:gd name="connsiteX0" fmla="*/ 6350 w 1631381"/>
              <a:gd name="connsiteY0" fmla="*/ 6350 h 1130333"/>
              <a:gd name="connsiteX1" fmla="*/ 1625031 w 1631381"/>
              <a:gd name="connsiteY1" fmla="*/ 6350 h 1130333"/>
              <a:gd name="connsiteX2" fmla="*/ 1625031 w 1631381"/>
              <a:gd name="connsiteY2" fmla="*/ 1123983 h 1130333"/>
              <a:gd name="connsiteX3" fmla="*/ 6350 w 1631381"/>
              <a:gd name="connsiteY3" fmla="*/ 1123983 h 1130333"/>
              <a:gd name="connsiteX4" fmla="*/ 6350 w 1631381"/>
              <a:gd name="connsiteY4" fmla="*/ 6350 h 113033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31381" h="1130333">
                <a:moveTo>
                  <a:pt x="6350" y="6350"/>
                </a:moveTo>
                <a:lnTo>
                  <a:pt x="1625031" y="6350"/>
                </a:lnTo>
                <a:lnTo>
                  <a:pt x="1625031" y="1123983"/>
                </a:lnTo>
                <a:lnTo>
                  <a:pt x="6350" y="1123983"/>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7" name="Freeform 3"/>
          <p:cNvSpPr/>
          <p:nvPr/>
        </p:nvSpPr>
        <p:spPr>
          <a:xfrm>
            <a:off x="2435164" y="3107865"/>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8" name="Freeform 3"/>
          <p:cNvSpPr/>
          <p:nvPr/>
        </p:nvSpPr>
        <p:spPr>
          <a:xfrm>
            <a:off x="911215" y="3107865"/>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9" name="Freeform 3"/>
          <p:cNvSpPr/>
          <p:nvPr/>
        </p:nvSpPr>
        <p:spPr>
          <a:xfrm>
            <a:off x="3959112" y="3107865"/>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10" name="Freeform 3"/>
          <p:cNvSpPr/>
          <p:nvPr/>
        </p:nvSpPr>
        <p:spPr>
          <a:xfrm>
            <a:off x="5483059" y="3107865"/>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11" name="Freeform 3"/>
          <p:cNvSpPr/>
          <p:nvPr/>
        </p:nvSpPr>
        <p:spPr>
          <a:xfrm>
            <a:off x="7007006" y="3107865"/>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12" name="Freeform 3"/>
          <p:cNvSpPr/>
          <p:nvPr/>
        </p:nvSpPr>
        <p:spPr>
          <a:xfrm>
            <a:off x="1577800" y="2520347"/>
            <a:ext cx="3049597" cy="604805"/>
          </a:xfrm>
          <a:custGeom>
            <a:avLst/>
            <a:gdLst>
              <a:gd name="connsiteX0" fmla="*/ 3553634 w 3566334"/>
              <a:gd name="connsiteY0" fmla="*/ 12700 h 666405"/>
              <a:gd name="connsiteX1" fmla="*/ 3553634 w 3566334"/>
              <a:gd name="connsiteY1" fmla="*/ 333202 h 666405"/>
              <a:gd name="connsiteX2" fmla="*/ 12700 w 3566334"/>
              <a:gd name="connsiteY2" fmla="*/ 333202 h 666405"/>
              <a:gd name="connsiteX3" fmla="*/ 12700 w 3566334"/>
              <a:gd name="connsiteY3" fmla="*/ 653705 h 666405"/>
            </a:gdLst>
            <a:ahLst/>
            <a:cxnLst>
              <a:cxn ang="0">
                <a:pos x="connsiteX0" y="connsiteY0"/>
              </a:cxn>
              <a:cxn ang="1">
                <a:pos x="connsiteX1" y="connsiteY1"/>
              </a:cxn>
              <a:cxn ang="2">
                <a:pos x="connsiteX2" y="connsiteY2"/>
              </a:cxn>
              <a:cxn ang="3">
                <a:pos x="connsiteX3" y="connsiteY3"/>
              </a:cxn>
            </a:cxnLst>
            <a:rect l="l" t="t" r="r" b="b"/>
            <a:pathLst>
              <a:path w="3566334" h="666405">
                <a:moveTo>
                  <a:pt x="3553634" y="12700"/>
                </a:moveTo>
                <a:lnTo>
                  <a:pt x="3553634" y="333202"/>
                </a:lnTo>
                <a:lnTo>
                  <a:pt x="12700" y="333202"/>
                </a:lnTo>
                <a:lnTo>
                  <a:pt x="12700" y="653705"/>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13" name="Freeform 3"/>
          <p:cNvSpPr/>
          <p:nvPr/>
        </p:nvSpPr>
        <p:spPr>
          <a:xfrm>
            <a:off x="3101749" y="2520347"/>
            <a:ext cx="1525648" cy="604805"/>
          </a:xfrm>
          <a:custGeom>
            <a:avLst/>
            <a:gdLst>
              <a:gd name="connsiteX0" fmla="*/ 1771461 w 1784161"/>
              <a:gd name="connsiteY0" fmla="*/ 12700 h 666405"/>
              <a:gd name="connsiteX1" fmla="*/ 1771461 w 1784161"/>
              <a:gd name="connsiteY1" fmla="*/ 333202 h 666405"/>
              <a:gd name="connsiteX2" fmla="*/ 12700 w 1784161"/>
              <a:gd name="connsiteY2" fmla="*/ 333202 h 666405"/>
              <a:gd name="connsiteX3" fmla="*/ 12700 w 1784161"/>
              <a:gd name="connsiteY3" fmla="*/ 653705 h 666405"/>
            </a:gdLst>
            <a:ahLst/>
            <a:cxnLst>
              <a:cxn ang="0">
                <a:pos x="connsiteX0" y="connsiteY0"/>
              </a:cxn>
              <a:cxn ang="1">
                <a:pos x="connsiteX1" y="connsiteY1"/>
              </a:cxn>
              <a:cxn ang="2">
                <a:pos x="connsiteX2" y="connsiteY2"/>
              </a:cxn>
              <a:cxn ang="3">
                <a:pos x="connsiteX3" y="connsiteY3"/>
              </a:cxn>
            </a:cxnLst>
            <a:rect l="l" t="t" r="r" b="b"/>
            <a:pathLst>
              <a:path w="1784161" h="666405">
                <a:moveTo>
                  <a:pt x="1771461" y="12700"/>
                </a:moveTo>
                <a:lnTo>
                  <a:pt x="1771461" y="333202"/>
                </a:lnTo>
                <a:lnTo>
                  <a:pt x="12700" y="333202"/>
                </a:lnTo>
                <a:lnTo>
                  <a:pt x="12700" y="653705"/>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14" name="Freeform 3"/>
          <p:cNvSpPr/>
          <p:nvPr/>
        </p:nvSpPr>
        <p:spPr>
          <a:xfrm>
            <a:off x="4605676" y="2520346"/>
            <a:ext cx="41738" cy="604805"/>
          </a:xfrm>
          <a:custGeom>
            <a:avLst/>
            <a:gdLst>
              <a:gd name="connsiteX0" fmla="*/ 12700 w 48810"/>
              <a:gd name="connsiteY0" fmla="*/ 12700 h 666405"/>
              <a:gd name="connsiteX1" fmla="*/ 12700 w 48810"/>
              <a:gd name="connsiteY1" fmla="*/ 333202 h 666405"/>
              <a:gd name="connsiteX2" fmla="*/ 36110 w 48810"/>
              <a:gd name="connsiteY2" fmla="*/ 333202 h 666405"/>
              <a:gd name="connsiteX3" fmla="*/ 36110 w 48810"/>
              <a:gd name="connsiteY3" fmla="*/ 653705 h 666405"/>
            </a:gdLst>
            <a:ahLst/>
            <a:cxnLst>
              <a:cxn ang="0">
                <a:pos x="connsiteX0" y="connsiteY0"/>
              </a:cxn>
              <a:cxn ang="1">
                <a:pos x="connsiteX1" y="connsiteY1"/>
              </a:cxn>
              <a:cxn ang="2">
                <a:pos x="connsiteX2" y="connsiteY2"/>
              </a:cxn>
              <a:cxn ang="3">
                <a:pos x="connsiteX3" y="connsiteY3"/>
              </a:cxn>
            </a:cxnLst>
            <a:rect l="l" t="t" r="r" b="b"/>
            <a:pathLst>
              <a:path w="48810" h="666405">
                <a:moveTo>
                  <a:pt x="12700" y="12700"/>
                </a:moveTo>
                <a:lnTo>
                  <a:pt x="12700" y="333202"/>
                </a:lnTo>
                <a:lnTo>
                  <a:pt x="36110" y="333202"/>
                </a:lnTo>
                <a:lnTo>
                  <a:pt x="36110" y="653705"/>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15" name="Freeform 3"/>
          <p:cNvSpPr/>
          <p:nvPr/>
        </p:nvSpPr>
        <p:spPr>
          <a:xfrm>
            <a:off x="4605678" y="2520347"/>
            <a:ext cx="1565687" cy="604805"/>
          </a:xfrm>
          <a:custGeom>
            <a:avLst/>
            <a:gdLst>
              <a:gd name="connsiteX0" fmla="*/ 12700 w 1830984"/>
              <a:gd name="connsiteY0" fmla="*/ 12700 h 666405"/>
              <a:gd name="connsiteX1" fmla="*/ 12700 w 1830984"/>
              <a:gd name="connsiteY1" fmla="*/ 333202 h 666405"/>
              <a:gd name="connsiteX2" fmla="*/ 1818284 w 1830984"/>
              <a:gd name="connsiteY2" fmla="*/ 333202 h 666405"/>
              <a:gd name="connsiteX3" fmla="*/ 1818284 w 1830984"/>
              <a:gd name="connsiteY3" fmla="*/ 653705 h 666405"/>
            </a:gdLst>
            <a:ahLst/>
            <a:cxnLst>
              <a:cxn ang="0">
                <a:pos x="connsiteX0" y="connsiteY0"/>
              </a:cxn>
              <a:cxn ang="1">
                <a:pos x="connsiteX1" y="connsiteY1"/>
              </a:cxn>
              <a:cxn ang="2">
                <a:pos x="connsiteX2" y="connsiteY2"/>
              </a:cxn>
              <a:cxn ang="3">
                <a:pos x="connsiteX3" y="connsiteY3"/>
              </a:cxn>
            </a:cxnLst>
            <a:rect l="l" t="t" r="r" b="b"/>
            <a:pathLst>
              <a:path w="1830984" h="666405">
                <a:moveTo>
                  <a:pt x="12700" y="12700"/>
                </a:moveTo>
                <a:lnTo>
                  <a:pt x="12700" y="333202"/>
                </a:lnTo>
                <a:lnTo>
                  <a:pt x="1818284" y="333202"/>
                </a:lnTo>
                <a:lnTo>
                  <a:pt x="1818284" y="653705"/>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16" name="Freeform 3"/>
          <p:cNvSpPr/>
          <p:nvPr/>
        </p:nvSpPr>
        <p:spPr>
          <a:xfrm>
            <a:off x="4605677" y="2520346"/>
            <a:ext cx="3089633" cy="604805"/>
          </a:xfrm>
          <a:custGeom>
            <a:avLst/>
            <a:gdLst>
              <a:gd name="connsiteX0" fmla="*/ 12700 w 3613154"/>
              <a:gd name="connsiteY0" fmla="*/ 12700 h 666405"/>
              <a:gd name="connsiteX1" fmla="*/ 12700 w 3613154"/>
              <a:gd name="connsiteY1" fmla="*/ 333202 h 666405"/>
              <a:gd name="connsiteX2" fmla="*/ 3600454 w 3613154"/>
              <a:gd name="connsiteY2" fmla="*/ 333202 h 666405"/>
              <a:gd name="connsiteX3" fmla="*/ 3600454 w 3613154"/>
              <a:gd name="connsiteY3" fmla="*/ 653705 h 666405"/>
            </a:gdLst>
            <a:ahLst/>
            <a:cxnLst>
              <a:cxn ang="0">
                <a:pos x="connsiteX0" y="connsiteY0"/>
              </a:cxn>
              <a:cxn ang="1">
                <a:pos x="connsiteX1" y="connsiteY1"/>
              </a:cxn>
              <a:cxn ang="2">
                <a:pos x="connsiteX2" y="connsiteY2"/>
              </a:cxn>
              <a:cxn ang="3">
                <a:pos x="connsiteX3" y="connsiteY3"/>
              </a:cxn>
            </a:cxnLst>
            <a:rect l="l" t="t" r="r" b="b"/>
            <a:pathLst>
              <a:path w="3613154" h="666405">
                <a:moveTo>
                  <a:pt x="12700" y="12700"/>
                </a:moveTo>
                <a:lnTo>
                  <a:pt x="12700" y="333202"/>
                </a:lnTo>
                <a:lnTo>
                  <a:pt x="3600454" y="333202"/>
                </a:lnTo>
                <a:lnTo>
                  <a:pt x="3600454" y="653705"/>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17" name="Freeform 3"/>
          <p:cNvSpPr/>
          <p:nvPr/>
        </p:nvSpPr>
        <p:spPr>
          <a:xfrm>
            <a:off x="1660463" y="4578198"/>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18" name="Freeform 3"/>
          <p:cNvSpPr/>
          <p:nvPr/>
        </p:nvSpPr>
        <p:spPr>
          <a:xfrm>
            <a:off x="2337907" y="2812933"/>
            <a:ext cx="5432" cy="1771067"/>
          </a:xfrm>
          <a:custGeom>
            <a:avLst/>
            <a:gdLst>
              <a:gd name="connsiteX0" fmla="*/ 6353 w 6353"/>
              <a:gd name="connsiteY0" fmla="*/ 0 h 1951454"/>
              <a:gd name="connsiteX1" fmla="*/ 0 w 6353"/>
              <a:gd name="connsiteY1" fmla="*/ 1951454 h 1951454"/>
              <a:gd name="connsiteX2" fmla="*/ 6353 w 6353"/>
              <a:gd name="connsiteY2" fmla="*/ 0 h 1951454"/>
            </a:gdLst>
            <a:ahLst/>
            <a:cxnLst>
              <a:cxn ang="0">
                <a:pos x="connsiteX0" y="connsiteY0"/>
              </a:cxn>
              <a:cxn ang="1">
                <a:pos x="connsiteX1" y="connsiteY1"/>
              </a:cxn>
              <a:cxn ang="2">
                <a:pos x="connsiteX2" y="connsiteY2"/>
              </a:cxn>
            </a:cxnLst>
            <a:rect l="l" t="t" r="r" b="b"/>
            <a:pathLst>
              <a:path w="6353" h="1951454">
                <a:moveTo>
                  <a:pt x="6353" y="0"/>
                </a:moveTo>
                <a:lnTo>
                  <a:pt x="0" y="1951454"/>
                </a:lnTo>
                <a:lnTo>
                  <a:pt x="6353"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19" name="Freeform 3"/>
          <p:cNvSpPr/>
          <p:nvPr/>
        </p:nvSpPr>
        <p:spPr>
          <a:xfrm>
            <a:off x="2327088" y="2801408"/>
            <a:ext cx="43439" cy="1794119"/>
          </a:xfrm>
          <a:custGeom>
            <a:avLst/>
            <a:gdLst>
              <a:gd name="connsiteX0" fmla="*/ 19052 w 50799"/>
              <a:gd name="connsiteY0" fmla="*/ 12700 h 1976853"/>
              <a:gd name="connsiteX1" fmla="*/ 12700 w 50799"/>
              <a:gd name="connsiteY1" fmla="*/ 1964153 h 1976853"/>
            </a:gdLst>
            <a:ahLst/>
            <a:cxnLst>
              <a:cxn ang="0">
                <a:pos x="connsiteX0" y="connsiteY0"/>
              </a:cxn>
              <a:cxn ang="1">
                <a:pos x="connsiteX1" y="connsiteY1"/>
              </a:cxn>
            </a:cxnLst>
            <a:rect l="l" t="t" r="r" b="b"/>
            <a:pathLst>
              <a:path w="50799" h="1976853">
                <a:moveTo>
                  <a:pt x="19052" y="12700"/>
                </a:moveTo>
                <a:lnTo>
                  <a:pt x="12700" y="1964153"/>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20" name="Freeform 3"/>
          <p:cNvSpPr/>
          <p:nvPr/>
        </p:nvSpPr>
        <p:spPr>
          <a:xfrm>
            <a:off x="3204432" y="4578198"/>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21" name="Freeform 3"/>
          <p:cNvSpPr/>
          <p:nvPr/>
        </p:nvSpPr>
        <p:spPr>
          <a:xfrm>
            <a:off x="3881876" y="2812933"/>
            <a:ext cx="5432" cy="1771067"/>
          </a:xfrm>
          <a:custGeom>
            <a:avLst/>
            <a:gdLst>
              <a:gd name="connsiteX0" fmla="*/ 6353 w 6353"/>
              <a:gd name="connsiteY0" fmla="*/ 0 h 1951454"/>
              <a:gd name="connsiteX1" fmla="*/ 0 w 6353"/>
              <a:gd name="connsiteY1" fmla="*/ 1951454 h 1951454"/>
              <a:gd name="connsiteX2" fmla="*/ 6353 w 6353"/>
              <a:gd name="connsiteY2" fmla="*/ 0 h 1951454"/>
            </a:gdLst>
            <a:ahLst/>
            <a:cxnLst>
              <a:cxn ang="0">
                <a:pos x="connsiteX0" y="connsiteY0"/>
              </a:cxn>
              <a:cxn ang="1">
                <a:pos x="connsiteX1" y="connsiteY1"/>
              </a:cxn>
              <a:cxn ang="2">
                <a:pos x="connsiteX2" y="connsiteY2"/>
              </a:cxn>
            </a:cxnLst>
            <a:rect l="l" t="t" r="r" b="b"/>
            <a:pathLst>
              <a:path w="6353" h="1951454">
                <a:moveTo>
                  <a:pt x="6353" y="0"/>
                </a:moveTo>
                <a:lnTo>
                  <a:pt x="0" y="1951454"/>
                </a:lnTo>
                <a:lnTo>
                  <a:pt x="6353"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22" name="Freeform 3"/>
          <p:cNvSpPr/>
          <p:nvPr/>
        </p:nvSpPr>
        <p:spPr>
          <a:xfrm>
            <a:off x="3871056" y="2801408"/>
            <a:ext cx="43439" cy="1794119"/>
          </a:xfrm>
          <a:custGeom>
            <a:avLst/>
            <a:gdLst>
              <a:gd name="connsiteX0" fmla="*/ 19053 w 50799"/>
              <a:gd name="connsiteY0" fmla="*/ 12700 h 1976853"/>
              <a:gd name="connsiteX1" fmla="*/ 12700 w 50799"/>
              <a:gd name="connsiteY1" fmla="*/ 1964153 h 1976853"/>
            </a:gdLst>
            <a:ahLst/>
            <a:cxnLst>
              <a:cxn ang="0">
                <a:pos x="connsiteX0" y="connsiteY0"/>
              </a:cxn>
              <a:cxn ang="1">
                <a:pos x="connsiteX1" y="connsiteY1"/>
              </a:cxn>
            </a:cxnLst>
            <a:rect l="l" t="t" r="r" b="b"/>
            <a:pathLst>
              <a:path w="50799" h="1976853">
                <a:moveTo>
                  <a:pt x="19053" y="12700"/>
                </a:moveTo>
                <a:lnTo>
                  <a:pt x="12700" y="1964153"/>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23" name="Freeform 3"/>
          <p:cNvSpPr/>
          <p:nvPr/>
        </p:nvSpPr>
        <p:spPr>
          <a:xfrm>
            <a:off x="4737754" y="4578198"/>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24" name="Freeform 3"/>
          <p:cNvSpPr/>
          <p:nvPr/>
        </p:nvSpPr>
        <p:spPr>
          <a:xfrm>
            <a:off x="5415198" y="2812933"/>
            <a:ext cx="5432" cy="1771067"/>
          </a:xfrm>
          <a:custGeom>
            <a:avLst/>
            <a:gdLst>
              <a:gd name="connsiteX0" fmla="*/ 6352 w 6352"/>
              <a:gd name="connsiteY0" fmla="*/ 0 h 1951454"/>
              <a:gd name="connsiteX1" fmla="*/ 0 w 6352"/>
              <a:gd name="connsiteY1" fmla="*/ 1951454 h 1951454"/>
              <a:gd name="connsiteX2" fmla="*/ 6352 w 6352"/>
              <a:gd name="connsiteY2" fmla="*/ 0 h 1951454"/>
            </a:gdLst>
            <a:ahLst/>
            <a:cxnLst>
              <a:cxn ang="0">
                <a:pos x="connsiteX0" y="connsiteY0"/>
              </a:cxn>
              <a:cxn ang="1">
                <a:pos x="connsiteX1" y="connsiteY1"/>
              </a:cxn>
              <a:cxn ang="2">
                <a:pos x="connsiteX2" y="connsiteY2"/>
              </a:cxn>
            </a:cxnLst>
            <a:rect l="l" t="t" r="r" b="b"/>
            <a:pathLst>
              <a:path w="6352" h="1951454">
                <a:moveTo>
                  <a:pt x="6352" y="0"/>
                </a:moveTo>
                <a:lnTo>
                  <a:pt x="0" y="1951454"/>
                </a:lnTo>
                <a:lnTo>
                  <a:pt x="6352"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25" name="Freeform 3"/>
          <p:cNvSpPr/>
          <p:nvPr/>
        </p:nvSpPr>
        <p:spPr>
          <a:xfrm>
            <a:off x="5404378" y="2801408"/>
            <a:ext cx="43439" cy="1794119"/>
          </a:xfrm>
          <a:custGeom>
            <a:avLst/>
            <a:gdLst>
              <a:gd name="connsiteX0" fmla="*/ 19053 w 50799"/>
              <a:gd name="connsiteY0" fmla="*/ 12700 h 1976853"/>
              <a:gd name="connsiteX1" fmla="*/ 12700 w 50799"/>
              <a:gd name="connsiteY1" fmla="*/ 1964153 h 1976853"/>
            </a:gdLst>
            <a:ahLst/>
            <a:cxnLst>
              <a:cxn ang="0">
                <a:pos x="connsiteX0" y="connsiteY0"/>
              </a:cxn>
              <a:cxn ang="1">
                <a:pos x="connsiteX1" y="connsiteY1"/>
              </a:cxn>
            </a:cxnLst>
            <a:rect l="l" t="t" r="r" b="b"/>
            <a:pathLst>
              <a:path w="50799" h="1976853">
                <a:moveTo>
                  <a:pt x="19053" y="12700"/>
                </a:moveTo>
                <a:lnTo>
                  <a:pt x="12700" y="1964153"/>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sp>
        <p:nvSpPr>
          <p:cNvPr id="26" name="Freeform 3"/>
          <p:cNvSpPr/>
          <p:nvPr/>
        </p:nvSpPr>
        <p:spPr>
          <a:xfrm>
            <a:off x="6271076" y="4578198"/>
            <a:ext cx="1354967" cy="768698"/>
          </a:xfrm>
          <a:custGeom>
            <a:avLst/>
            <a:gdLst>
              <a:gd name="connsiteX0" fmla="*/ 6350 w 1584559"/>
              <a:gd name="connsiteY0" fmla="*/ 6350 h 846991"/>
              <a:gd name="connsiteX1" fmla="*/ 1578209 w 1584559"/>
              <a:gd name="connsiteY1" fmla="*/ 6350 h 846991"/>
              <a:gd name="connsiteX2" fmla="*/ 1578209 w 1584559"/>
              <a:gd name="connsiteY2" fmla="*/ 840641 h 846991"/>
              <a:gd name="connsiteX3" fmla="*/ 6350 w 1584559"/>
              <a:gd name="connsiteY3" fmla="*/ 840641 h 846991"/>
              <a:gd name="connsiteX4" fmla="*/ 6350 w 1584559"/>
              <a:gd name="connsiteY4" fmla="*/ 6350 h 8469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4559" h="846991">
                <a:moveTo>
                  <a:pt x="6350" y="6350"/>
                </a:moveTo>
                <a:lnTo>
                  <a:pt x="1578209" y="6350"/>
                </a:lnTo>
                <a:lnTo>
                  <a:pt x="1578209" y="840641"/>
                </a:lnTo>
                <a:lnTo>
                  <a:pt x="6350" y="840641"/>
                </a:lnTo>
                <a:lnTo>
                  <a:pt x="6350" y="6350"/>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27" name="Freeform 3"/>
          <p:cNvSpPr/>
          <p:nvPr/>
        </p:nvSpPr>
        <p:spPr>
          <a:xfrm>
            <a:off x="6948520" y="2812933"/>
            <a:ext cx="5432" cy="1771067"/>
          </a:xfrm>
          <a:custGeom>
            <a:avLst/>
            <a:gdLst>
              <a:gd name="connsiteX0" fmla="*/ 6352 w 6352"/>
              <a:gd name="connsiteY0" fmla="*/ 0 h 1951454"/>
              <a:gd name="connsiteX1" fmla="*/ 0 w 6352"/>
              <a:gd name="connsiteY1" fmla="*/ 1951454 h 1951454"/>
              <a:gd name="connsiteX2" fmla="*/ 6352 w 6352"/>
              <a:gd name="connsiteY2" fmla="*/ 0 h 1951454"/>
            </a:gdLst>
            <a:ahLst/>
            <a:cxnLst>
              <a:cxn ang="0">
                <a:pos x="connsiteX0" y="connsiteY0"/>
              </a:cxn>
              <a:cxn ang="1">
                <a:pos x="connsiteX1" y="connsiteY1"/>
              </a:cxn>
              <a:cxn ang="2">
                <a:pos x="connsiteX2" y="connsiteY2"/>
              </a:cxn>
            </a:cxnLst>
            <a:rect l="l" t="t" r="r" b="b"/>
            <a:pathLst>
              <a:path w="6352" h="1951454">
                <a:moveTo>
                  <a:pt x="6352" y="0"/>
                </a:moveTo>
                <a:lnTo>
                  <a:pt x="0" y="1951454"/>
                </a:lnTo>
                <a:lnTo>
                  <a:pt x="6352"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891" tIns="39932" rIns="79891" bIns="39932" rtlCol="0" anchor="ctr"/>
          <a:lstStyle/>
          <a:p>
            <a:pPr algn="ctr" defTabSz="798627"/>
            <a:endParaRPr lang="zh-CN" altLang="en-US">
              <a:solidFill>
                <a:prstClr val="white"/>
              </a:solidFill>
              <a:latin typeface="Calibri"/>
              <a:ea typeface="宋体"/>
            </a:endParaRPr>
          </a:p>
        </p:txBody>
      </p:sp>
      <p:sp>
        <p:nvSpPr>
          <p:cNvPr id="28" name="Freeform 3"/>
          <p:cNvSpPr/>
          <p:nvPr/>
        </p:nvSpPr>
        <p:spPr>
          <a:xfrm>
            <a:off x="6937699" y="2801408"/>
            <a:ext cx="43439" cy="1794119"/>
          </a:xfrm>
          <a:custGeom>
            <a:avLst/>
            <a:gdLst>
              <a:gd name="connsiteX0" fmla="*/ 19053 w 50799"/>
              <a:gd name="connsiteY0" fmla="*/ 12700 h 1976853"/>
              <a:gd name="connsiteX1" fmla="*/ 12700 w 50799"/>
              <a:gd name="connsiteY1" fmla="*/ 1964153 h 1976853"/>
            </a:gdLst>
            <a:ahLst/>
            <a:cxnLst>
              <a:cxn ang="0">
                <a:pos x="connsiteX0" y="connsiteY0"/>
              </a:cxn>
              <a:cxn ang="1">
                <a:pos x="connsiteX1" y="connsiteY1"/>
              </a:cxn>
            </a:cxnLst>
            <a:rect l="l" t="t" r="r" b="b"/>
            <a:pathLst>
              <a:path w="50799" h="1976853">
                <a:moveTo>
                  <a:pt x="19053" y="12700"/>
                </a:moveTo>
                <a:lnTo>
                  <a:pt x="12700" y="1964153"/>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891" tIns="39932" rIns="79891" bIns="39932" rtlCol="0" anchor="ctr"/>
          <a:lstStyle/>
          <a:p>
            <a:pPr algn="ctr" defTabSz="798627"/>
            <a:endParaRPr lang="zh-CN" altLang="en-US">
              <a:solidFill>
                <a:prstClr val="black"/>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999107" y="299677"/>
            <a:ext cx="7482442" cy="2293684"/>
          </a:xfrm>
          <a:prstGeom prst="rect">
            <a:avLst/>
          </a:prstGeom>
          <a:noFill/>
        </p:spPr>
      </p:pic>
      <p:pic>
        <p:nvPicPr>
          <p:cNvPr id="29" name="Picture 3"/>
          <p:cNvPicPr>
            <a:picLocks noChangeAspect="1" noChangeArrowheads="1"/>
          </p:cNvPicPr>
          <p:nvPr/>
        </p:nvPicPr>
        <p:blipFill>
          <a:blip r:embed="rId3"/>
          <a:srcRect/>
          <a:stretch>
            <a:fillRect/>
          </a:stretch>
        </p:blipFill>
        <p:spPr bwMode="auto">
          <a:xfrm>
            <a:off x="868789" y="3077455"/>
            <a:ext cx="1444361" cy="864454"/>
          </a:xfrm>
          <a:prstGeom prst="rect">
            <a:avLst/>
          </a:prstGeom>
          <a:noFill/>
        </p:spPr>
      </p:pic>
      <p:pic>
        <p:nvPicPr>
          <p:cNvPr id="30" name="Picture 3"/>
          <p:cNvPicPr>
            <a:picLocks noChangeAspect="1" noChangeArrowheads="1"/>
          </p:cNvPicPr>
          <p:nvPr/>
        </p:nvPicPr>
        <p:blipFill>
          <a:blip r:embed="rId4"/>
          <a:srcRect/>
          <a:stretch>
            <a:fillRect/>
          </a:stretch>
        </p:blipFill>
        <p:spPr bwMode="auto">
          <a:xfrm>
            <a:off x="2389170" y="3077455"/>
            <a:ext cx="1444361" cy="864454"/>
          </a:xfrm>
          <a:prstGeom prst="rect">
            <a:avLst/>
          </a:prstGeom>
          <a:noFill/>
        </p:spPr>
      </p:pic>
      <p:pic>
        <p:nvPicPr>
          <p:cNvPr id="31" name="Picture 3"/>
          <p:cNvPicPr>
            <a:picLocks noChangeAspect="1" noChangeArrowheads="1"/>
          </p:cNvPicPr>
          <p:nvPr/>
        </p:nvPicPr>
        <p:blipFill>
          <a:blip r:embed="rId5"/>
          <a:srcRect/>
          <a:stretch>
            <a:fillRect/>
          </a:stretch>
        </p:blipFill>
        <p:spPr bwMode="auto">
          <a:xfrm>
            <a:off x="3909550" y="3077455"/>
            <a:ext cx="1455221" cy="864454"/>
          </a:xfrm>
          <a:prstGeom prst="rect">
            <a:avLst/>
          </a:prstGeom>
          <a:noFill/>
        </p:spPr>
      </p:pic>
      <p:pic>
        <p:nvPicPr>
          <p:cNvPr id="1024" name="Picture 3"/>
          <p:cNvPicPr>
            <a:picLocks noChangeAspect="1" noChangeArrowheads="1"/>
          </p:cNvPicPr>
          <p:nvPr/>
        </p:nvPicPr>
        <p:blipFill>
          <a:blip r:embed="rId6"/>
          <a:srcRect/>
          <a:stretch>
            <a:fillRect/>
          </a:stretch>
        </p:blipFill>
        <p:spPr bwMode="auto">
          <a:xfrm>
            <a:off x="5429930" y="3077455"/>
            <a:ext cx="1455221" cy="864454"/>
          </a:xfrm>
          <a:prstGeom prst="rect">
            <a:avLst/>
          </a:prstGeom>
          <a:noFill/>
        </p:spPr>
      </p:pic>
      <p:pic>
        <p:nvPicPr>
          <p:cNvPr id="1025" name="Picture 3"/>
          <p:cNvPicPr>
            <a:picLocks noChangeAspect="1" noChangeArrowheads="1"/>
          </p:cNvPicPr>
          <p:nvPr/>
        </p:nvPicPr>
        <p:blipFill>
          <a:blip r:embed="rId7"/>
          <a:srcRect/>
          <a:stretch>
            <a:fillRect/>
          </a:stretch>
        </p:blipFill>
        <p:spPr bwMode="auto">
          <a:xfrm>
            <a:off x="6961170" y="3054403"/>
            <a:ext cx="1444361" cy="899032"/>
          </a:xfrm>
          <a:prstGeom prst="rect">
            <a:avLst/>
          </a:prstGeom>
          <a:noFill/>
        </p:spPr>
      </p:pic>
      <p:pic>
        <p:nvPicPr>
          <p:cNvPr id="1026" name="Picture 3"/>
          <p:cNvPicPr>
            <a:picLocks noChangeAspect="1" noChangeArrowheads="1"/>
          </p:cNvPicPr>
          <p:nvPr/>
        </p:nvPicPr>
        <p:blipFill>
          <a:blip r:embed="rId8"/>
          <a:srcRect/>
          <a:stretch>
            <a:fillRect/>
          </a:stretch>
        </p:blipFill>
        <p:spPr bwMode="auto">
          <a:xfrm>
            <a:off x="1618120" y="4541264"/>
            <a:ext cx="1444361" cy="864454"/>
          </a:xfrm>
          <a:prstGeom prst="rect">
            <a:avLst/>
          </a:prstGeom>
          <a:noFill/>
        </p:spPr>
      </p:pic>
      <p:pic>
        <p:nvPicPr>
          <p:cNvPr id="1028" name="Picture 3"/>
          <p:cNvPicPr>
            <a:picLocks noChangeAspect="1" noChangeArrowheads="1"/>
          </p:cNvPicPr>
          <p:nvPr/>
        </p:nvPicPr>
        <p:blipFill>
          <a:blip r:embed="rId9"/>
          <a:srcRect/>
          <a:stretch>
            <a:fillRect/>
          </a:stretch>
        </p:blipFill>
        <p:spPr bwMode="auto">
          <a:xfrm>
            <a:off x="3160219" y="4541264"/>
            <a:ext cx="1444361" cy="864454"/>
          </a:xfrm>
          <a:prstGeom prst="rect">
            <a:avLst/>
          </a:prstGeom>
          <a:noFill/>
        </p:spPr>
      </p:pic>
      <p:pic>
        <p:nvPicPr>
          <p:cNvPr id="1029" name="Picture 3"/>
          <p:cNvPicPr>
            <a:picLocks noChangeAspect="1" noChangeArrowheads="1"/>
          </p:cNvPicPr>
          <p:nvPr/>
        </p:nvPicPr>
        <p:blipFill>
          <a:blip r:embed="rId10"/>
          <a:srcRect/>
          <a:stretch>
            <a:fillRect/>
          </a:stretch>
        </p:blipFill>
        <p:spPr bwMode="auto">
          <a:xfrm>
            <a:off x="4691458" y="4541264"/>
            <a:ext cx="1455221" cy="864454"/>
          </a:xfrm>
          <a:prstGeom prst="rect">
            <a:avLst/>
          </a:prstGeom>
          <a:noFill/>
        </p:spPr>
      </p:pic>
      <p:pic>
        <p:nvPicPr>
          <p:cNvPr id="1030" name="Picture 3"/>
          <p:cNvPicPr>
            <a:picLocks noChangeAspect="1" noChangeArrowheads="1"/>
          </p:cNvPicPr>
          <p:nvPr/>
        </p:nvPicPr>
        <p:blipFill>
          <a:blip r:embed="rId11"/>
          <a:srcRect/>
          <a:stretch>
            <a:fillRect/>
          </a:stretch>
        </p:blipFill>
        <p:spPr bwMode="auto">
          <a:xfrm>
            <a:off x="6222698" y="4541264"/>
            <a:ext cx="1455221" cy="864454"/>
          </a:xfrm>
          <a:prstGeom prst="rect">
            <a:avLst/>
          </a:prstGeom>
          <a:noFill/>
        </p:spPr>
      </p:pic>
      <p:sp>
        <p:nvSpPr>
          <p:cNvPr id="2" name="TextBox 1"/>
          <p:cNvSpPr txBox="1"/>
          <p:nvPr/>
        </p:nvSpPr>
        <p:spPr>
          <a:xfrm>
            <a:off x="2552066" y="3261896"/>
            <a:ext cx="1231106" cy="513956"/>
          </a:xfrm>
          <a:prstGeom prst="rect">
            <a:avLst/>
          </a:prstGeom>
          <a:noFill/>
        </p:spPr>
        <p:txBody>
          <a:bodyPr wrap="none" lIns="0" tIns="0" rIns="0" bIns="39932" rtlCol="0">
            <a:spAutoFit/>
          </a:bodyPr>
          <a:lstStyle/>
          <a:p>
            <a:pPr defTabSz="798627">
              <a:lnSpc>
                <a:spcPts val="1840"/>
              </a:lnSpc>
              <a:tabLst>
                <a:tab pos="377136" algn="l"/>
              </a:tabLst>
            </a:pPr>
            <a:r>
              <a:rPr lang="en-US" altLang="zh-CN" sz="1600" dirty="0">
                <a:solidFill>
                  <a:srgbClr val="000000"/>
                </a:solidFill>
                <a:latin typeface="Helvetica Neue" pitchFamily="18" charset="0"/>
                <a:ea typeface="宋体"/>
                <a:cs typeface="Helvetica Neue" pitchFamily="18" charset="0"/>
              </a:rPr>
              <a:t>Infrastructure</a:t>
            </a:r>
          </a:p>
          <a:p>
            <a:pPr defTabSz="798627">
              <a:lnSpc>
                <a:spcPts val="1840"/>
              </a:lnSpc>
              <a:tabLst>
                <a:tab pos="377136"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TDR </a:t>
            </a:r>
          </a:p>
        </p:txBody>
      </p:sp>
      <p:sp>
        <p:nvSpPr>
          <p:cNvPr id="1031" name="TextBox 1"/>
          <p:cNvSpPr txBox="1"/>
          <p:nvPr/>
        </p:nvSpPr>
        <p:spPr>
          <a:xfrm>
            <a:off x="1075126" y="3261896"/>
            <a:ext cx="1128514" cy="513956"/>
          </a:xfrm>
          <a:prstGeom prst="rect">
            <a:avLst/>
          </a:prstGeom>
          <a:noFill/>
        </p:spPr>
        <p:txBody>
          <a:bodyPr wrap="none" lIns="0" tIns="0" rIns="0" bIns="39932" rtlCol="0">
            <a:spAutoFit/>
          </a:bodyPr>
          <a:lstStyle/>
          <a:p>
            <a:pPr defTabSz="798627">
              <a:lnSpc>
                <a:spcPts val="1840"/>
              </a:lnSpc>
              <a:tabLst>
                <a:tab pos="332768" algn="l"/>
              </a:tabLst>
            </a:pPr>
            <a:r>
              <a:rPr lang="en-US" altLang="zh-CN" sz="1600" dirty="0">
                <a:solidFill>
                  <a:srgbClr val="000000"/>
                </a:solidFill>
                <a:latin typeface="Helvetica Neue" pitchFamily="18" charset="0"/>
                <a:ea typeface="宋体"/>
                <a:cs typeface="Helvetica Neue" pitchFamily="18" charset="0"/>
              </a:rPr>
              <a:t>Observatory </a:t>
            </a:r>
          </a:p>
          <a:p>
            <a:pPr defTabSz="798627">
              <a:lnSpc>
                <a:spcPts val="1840"/>
              </a:lnSpc>
              <a:tabLst>
                <a:tab pos="332768"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TDR </a:t>
            </a:r>
          </a:p>
        </p:txBody>
      </p:sp>
      <p:sp>
        <p:nvSpPr>
          <p:cNvPr id="1032" name="TextBox 1"/>
          <p:cNvSpPr txBox="1"/>
          <p:nvPr/>
        </p:nvSpPr>
        <p:spPr>
          <a:xfrm>
            <a:off x="4050727" y="3261896"/>
            <a:ext cx="1256128" cy="513956"/>
          </a:xfrm>
          <a:prstGeom prst="rect">
            <a:avLst/>
          </a:prstGeom>
          <a:noFill/>
        </p:spPr>
        <p:txBody>
          <a:bodyPr wrap="none" lIns="0" tIns="0" rIns="0" bIns="39932" rtlCol="0">
            <a:spAutoFit/>
          </a:bodyPr>
          <a:lstStyle/>
          <a:p>
            <a:pPr defTabSz="798627">
              <a:lnSpc>
                <a:spcPts val="1840"/>
              </a:lnSpc>
              <a:tabLst>
                <a:tab pos="22180" algn="l"/>
              </a:tabLst>
            </a:pPr>
            <a:r>
              <a:rPr lang="en-US" altLang="zh-CN" sz="1600" dirty="0">
                <a:solidFill>
                  <a:srgbClr val="000000"/>
                </a:solidFill>
                <a:latin typeface="Helvetica Neue" pitchFamily="18" charset="0"/>
                <a:ea typeface="宋体"/>
                <a:cs typeface="Helvetica Neue" pitchFamily="18" charset="0"/>
              </a:rPr>
              <a:t>Systems</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Eng.</a:t>
            </a:r>
          </a:p>
          <a:p>
            <a:pPr defTabSz="798627">
              <a:lnSpc>
                <a:spcPts val="1840"/>
              </a:lnSpc>
              <a:tabLst>
                <a:tab pos="22180"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&amp;</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Safety</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TDR </a:t>
            </a:r>
          </a:p>
        </p:txBody>
      </p:sp>
      <p:sp>
        <p:nvSpPr>
          <p:cNvPr id="1033" name="TextBox 1"/>
          <p:cNvSpPr txBox="1"/>
          <p:nvPr/>
        </p:nvSpPr>
        <p:spPr>
          <a:xfrm>
            <a:off x="5603686" y="3261896"/>
            <a:ext cx="1206258" cy="513956"/>
          </a:xfrm>
          <a:prstGeom prst="rect">
            <a:avLst/>
          </a:prstGeom>
          <a:noFill/>
        </p:spPr>
        <p:txBody>
          <a:bodyPr wrap="none" lIns="0" tIns="0" rIns="0" bIns="39932" rtlCol="0">
            <a:spAutoFit/>
          </a:bodyPr>
          <a:lstStyle/>
          <a:p>
            <a:pPr defTabSz="798627">
              <a:lnSpc>
                <a:spcPts val="1840"/>
              </a:lnSpc>
              <a:tabLst>
                <a:tab pos="377136" algn="l"/>
              </a:tabLst>
            </a:pPr>
            <a:r>
              <a:rPr lang="en-US" altLang="zh-CN" sz="1600" dirty="0">
                <a:solidFill>
                  <a:srgbClr val="000000"/>
                </a:solidFill>
                <a:latin typeface="Helvetica Neue" pitchFamily="18" charset="0"/>
                <a:ea typeface="宋体"/>
                <a:cs typeface="Helvetica Neue" pitchFamily="18" charset="0"/>
              </a:rPr>
              <a:t>Array</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Control</a:t>
            </a:r>
          </a:p>
          <a:p>
            <a:pPr defTabSz="798627">
              <a:lnSpc>
                <a:spcPts val="1840"/>
              </a:lnSpc>
              <a:tabLst>
                <a:tab pos="377136"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TDR </a:t>
            </a:r>
          </a:p>
        </p:txBody>
      </p:sp>
      <p:sp>
        <p:nvSpPr>
          <p:cNvPr id="1034" name="TextBox 1"/>
          <p:cNvSpPr txBox="1"/>
          <p:nvPr/>
        </p:nvSpPr>
        <p:spPr>
          <a:xfrm>
            <a:off x="7124066" y="3146616"/>
            <a:ext cx="1205458" cy="759429"/>
          </a:xfrm>
          <a:prstGeom prst="rect">
            <a:avLst/>
          </a:prstGeom>
          <a:noFill/>
        </p:spPr>
        <p:txBody>
          <a:bodyPr wrap="none" lIns="0" tIns="0" rIns="0" bIns="39932" rtlCol="0">
            <a:spAutoFit/>
          </a:bodyPr>
          <a:lstStyle/>
          <a:p>
            <a:pPr defTabSz="798627">
              <a:lnSpc>
                <a:spcPts val="1840"/>
              </a:lnSpc>
              <a:tabLst>
                <a:tab pos="366039" algn="l"/>
                <a:tab pos="377136"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Data</a:t>
            </a:r>
          </a:p>
          <a:p>
            <a:pPr defTabSz="798627">
              <a:lnSpc>
                <a:spcPts val="1840"/>
              </a:lnSpc>
              <a:tabLst>
                <a:tab pos="366039" algn="l"/>
                <a:tab pos="377136" algn="l"/>
              </a:tabLst>
            </a:pPr>
            <a:r>
              <a:rPr lang="en-US" altLang="zh-CN" sz="1600" dirty="0">
                <a:solidFill>
                  <a:srgbClr val="000000"/>
                </a:solidFill>
                <a:latin typeface="Helvetica Neue" pitchFamily="18" charset="0"/>
                <a:ea typeface="宋体"/>
                <a:cs typeface="Helvetica Neue" pitchFamily="18" charset="0"/>
              </a:rPr>
              <a:t>Management</a:t>
            </a:r>
          </a:p>
          <a:p>
            <a:pPr defTabSz="798627">
              <a:lnSpc>
                <a:spcPts val="1929"/>
              </a:lnSpc>
              <a:tabLst>
                <a:tab pos="366039" algn="l"/>
                <a:tab pos="377136"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TDR </a:t>
            </a:r>
          </a:p>
        </p:txBody>
      </p:sp>
      <p:sp>
        <p:nvSpPr>
          <p:cNvPr id="1035" name="TextBox 1"/>
          <p:cNvSpPr txBox="1"/>
          <p:nvPr/>
        </p:nvSpPr>
        <p:spPr>
          <a:xfrm>
            <a:off x="1954777" y="4852469"/>
            <a:ext cx="919056" cy="294250"/>
          </a:xfrm>
          <a:prstGeom prst="rect">
            <a:avLst/>
          </a:prstGeom>
          <a:noFill/>
        </p:spPr>
        <p:txBody>
          <a:bodyPr wrap="none" lIns="0" tIns="0" rIns="0" bIns="39932" rtlCol="0">
            <a:spAutoFit/>
          </a:bodyPr>
          <a:lstStyle/>
          <a:p>
            <a:pPr defTabSz="798627">
              <a:lnSpc>
                <a:spcPts val="1840"/>
              </a:lnSpc>
            </a:pPr>
            <a:r>
              <a:rPr lang="en-US" altLang="zh-CN" dirty="0">
                <a:solidFill>
                  <a:srgbClr val="000000"/>
                </a:solidFill>
                <a:latin typeface="Helvetica Neue" pitchFamily="18" charset="0"/>
                <a:ea typeface="宋体"/>
                <a:cs typeface="Helvetica Neue" pitchFamily="18" charset="0"/>
              </a:rPr>
              <a:t>LST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TDR </a:t>
            </a:r>
          </a:p>
        </p:txBody>
      </p:sp>
      <p:sp>
        <p:nvSpPr>
          <p:cNvPr id="1036" name="TextBox 1"/>
          <p:cNvSpPr txBox="1"/>
          <p:nvPr/>
        </p:nvSpPr>
        <p:spPr>
          <a:xfrm>
            <a:off x="3464334" y="4852469"/>
            <a:ext cx="991593" cy="294250"/>
          </a:xfrm>
          <a:prstGeom prst="rect">
            <a:avLst/>
          </a:prstGeom>
          <a:noFill/>
        </p:spPr>
        <p:txBody>
          <a:bodyPr wrap="none" lIns="0" tIns="0" rIns="0" bIns="39932" rtlCol="0">
            <a:spAutoFit/>
          </a:bodyPr>
          <a:lstStyle/>
          <a:p>
            <a:pPr defTabSz="798627">
              <a:lnSpc>
                <a:spcPts val="1840"/>
              </a:lnSpc>
            </a:pPr>
            <a:r>
              <a:rPr lang="en-US" altLang="zh-CN" dirty="0">
                <a:solidFill>
                  <a:srgbClr val="000000"/>
                </a:solidFill>
                <a:latin typeface="Helvetica Neue" pitchFamily="18" charset="0"/>
                <a:ea typeface="宋体"/>
                <a:cs typeface="Helvetica Neue" pitchFamily="18" charset="0"/>
              </a:rPr>
              <a:t>MST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TDR </a:t>
            </a:r>
          </a:p>
        </p:txBody>
      </p:sp>
      <p:sp>
        <p:nvSpPr>
          <p:cNvPr id="1037" name="TextBox 1"/>
          <p:cNvSpPr txBox="1"/>
          <p:nvPr/>
        </p:nvSpPr>
        <p:spPr>
          <a:xfrm>
            <a:off x="4930415" y="4852469"/>
            <a:ext cx="1174665" cy="294250"/>
          </a:xfrm>
          <a:prstGeom prst="rect">
            <a:avLst/>
          </a:prstGeom>
          <a:noFill/>
        </p:spPr>
        <p:txBody>
          <a:bodyPr wrap="none" lIns="0" tIns="0" rIns="0" bIns="39932" rtlCol="0">
            <a:spAutoFit/>
          </a:bodyPr>
          <a:lstStyle/>
          <a:p>
            <a:pPr defTabSz="798627">
              <a:lnSpc>
                <a:spcPts val="1840"/>
              </a:lnSpc>
            </a:pPr>
            <a:r>
              <a:rPr lang="en-US" altLang="zh-CN" dirty="0">
                <a:solidFill>
                  <a:srgbClr val="000000"/>
                </a:solidFill>
                <a:latin typeface="Helvetica Neue" pitchFamily="18" charset="0"/>
                <a:ea typeface="宋体"/>
                <a:cs typeface="Helvetica Neue" pitchFamily="18" charset="0"/>
              </a:rPr>
              <a:t>SST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TDR(s) </a:t>
            </a:r>
          </a:p>
        </p:txBody>
      </p:sp>
      <p:sp>
        <p:nvSpPr>
          <p:cNvPr id="1038" name="TextBox 1"/>
          <p:cNvSpPr txBox="1"/>
          <p:nvPr/>
        </p:nvSpPr>
        <p:spPr>
          <a:xfrm>
            <a:off x="6515915" y="4852485"/>
            <a:ext cx="1051570" cy="283123"/>
          </a:xfrm>
          <a:prstGeom prst="rect">
            <a:avLst/>
          </a:prstGeom>
          <a:noFill/>
        </p:spPr>
        <p:txBody>
          <a:bodyPr wrap="none" lIns="0" tIns="0" rIns="0" bIns="39932" rtlCol="0">
            <a:spAutoFit/>
          </a:bodyPr>
          <a:lstStyle/>
          <a:p>
            <a:pPr defTabSz="798627">
              <a:lnSpc>
                <a:spcPts val="1840"/>
              </a:lnSpc>
            </a:pPr>
            <a:r>
              <a:rPr lang="en-US" altLang="zh-CN" dirty="0">
                <a:solidFill>
                  <a:srgbClr val="000000"/>
                </a:solidFill>
                <a:latin typeface="Helvetica Neue" pitchFamily="18" charset="0"/>
                <a:ea typeface="宋体"/>
                <a:cs typeface="Helvetica Neue" pitchFamily="18" charset="0"/>
              </a:rPr>
              <a:t>SCT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TDR* </a:t>
            </a:r>
          </a:p>
        </p:txBody>
      </p:sp>
      <p:sp>
        <p:nvSpPr>
          <p:cNvPr id="1039" name="TextBox 1"/>
          <p:cNvSpPr txBox="1"/>
          <p:nvPr/>
        </p:nvSpPr>
        <p:spPr>
          <a:xfrm>
            <a:off x="2334871" y="5682383"/>
            <a:ext cx="5641856" cy="517517"/>
          </a:xfrm>
          <a:prstGeom prst="rect">
            <a:avLst/>
          </a:prstGeom>
          <a:noFill/>
        </p:spPr>
        <p:txBody>
          <a:bodyPr wrap="none" lIns="0" tIns="0" rIns="0" bIns="39932" rtlCol="0">
            <a:spAutoFit/>
          </a:bodyPr>
          <a:lstStyle/>
          <a:p>
            <a:pPr defTabSz="798627">
              <a:lnSpc>
                <a:spcPts val="1754"/>
              </a:lnSpc>
            </a:pPr>
            <a:r>
              <a:rPr lang="en-US" altLang="zh-CN" dirty="0">
                <a:solidFill>
                  <a:srgbClr val="7F7F7F"/>
                </a:solidFill>
                <a:latin typeface="Helvetica Neue" pitchFamily="18" charset="0"/>
                <a:ea typeface="宋体"/>
                <a:cs typeface="Helvetica Neue" pitchFamily="18" charset="0"/>
              </a:rPr>
              <a:t>STAC</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felt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that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design</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of</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telescopes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was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basically</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there; </a:t>
            </a:r>
          </a:p>
          <a:p>
            <a:pPr defTabSz="798627">
              <a:lnSpc>
                <a:spcPts val="1754"/>
              </a:lnSpc>
            </a:pPr>
            <a:r>
              <a:rPr lang="en-US" altLang="zh-CN" dirty="0">
                <a:solidFill>
                  <a:srgbClr val="7F7F7F"/>
                </a:solidFill>
                <a:latin typeface="Helvetica Neue" pitchFamily="18" charset="0"/>
                <a:ea typeface="宋体"/>
                <a:cs typeface="Helvetica Neue" pitchFamily="18" charset="0"/>
              </a:rPr>
              <a:t>emphasis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on</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WBS,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risk</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register,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cost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7F7F7F"/>
                </a:solidFill>
                <a:latin typeface="Helvetica Neue" pitchFamily="18" charset="0"/>
                <a:ea typeface="宋体"/>
                <a:cs typeface="Helvetica Neue" pitchFamily="18" charset="0"/>
              </a:rPr>
              <a:t>… </a:t>
            </a:r>
          </a:p>
        </p:txBody>
      </p:sp>
      <p:sp>
        <p:nvSpPr>
          <p:cNvPr id="1040" name="TextBox 1"/>
          <p:cNvSpPr txBox="1"/>
          <p:nvPr/>
        </p:nvSpPr>
        <p:spPr>
          <a:xfrm>
            <a:off x="1715857" y="806842"/>
            <a:ext cx="0" cy="425577"/>
          </a:xfrm>
          <a:prstGeom prst="rect">
            <a:avLst/>
          </a:prstGeom>
          <a:noFill/>
        </p:spPr>
        <p:txBody>
          <a:bodyPr wrap="none" lIns="0" tIns="0" rIns="0" bIns="39932" rtlCol="0">
            <a:spAutoFit/>
          </a:bodyPr>
          <a:lstStyle/>
          <a:p>
            <a:pPr defTabSz="798627">
              <a:lnSpc>
                <a:spcPts val="2981"/>
              </a:lnSpc>
            </a:pPr>
            <a:r>
              <a:rPr lang="en-US" altLang="zh-CN" sz="2600" dirty="0">
                <a:solidFill>
                  <a:srgbClr val="4F81BD"/>
                </a:solidFill>
                <a:latin typeface="Helvetica Neue" pitchFamily="18" charset="0"/>
                <a:ea typeface="宋体"/>
                <a:cs typeface="Helvetica Neue" pitchFamily="18" charset="0"/>
              </a:rPr>
              <a:t> </a:t>
            </a:r>
          </a:p>
        </p:txBody>
      </p:sp>
      <p:sp>
        <p:nvSpPr>
          <p:cNvPr id="1041" name="TextBox 1"/>
          <p:cNvSpPr txBox="1"/>
          <p:nvPr/>
        </p:nvSpPr>
        <p:spPr>
          <a:xfrm>
            <a:off x="2497785" y="841423"/>
            <a:ext cx="2782813" cy="1591580"/>
          </a:xfrm>
          <a:prstGeom prst="rect">
            <a:avLst/>
          </a:prstGeom>
          <a:noFill/>
        </p:spPr>
        <p:txBody>
          <a:bodyPr wrap="none" lIns="0" tIns="0" rIns="0" bIns="39932" rtlCol="0">
            <a:spAutoFit/>
          </a:bodyPr>
          <a:lstStyle/>
          <a:p>
            <a:pPr defTabSz="798627">
              <a:lnSpc>
                <a:spcPts val="2981"/>
              </a:lnSpc>
              <a:tabLst>
                <a:tab pos="1641631" algn="l"/>
                <a:tab pos="1785828" algn="l"/>
                <a:tab pos="1974405" algn="l"/>
              </a:tabLst>
            </a:pPr>
            <a:r>
              <a:rPr lang="en-US" altLang="zh-CN" sz="2600" dirty="0">
                <a:solidFill>
                  <a:srgbClr val="4F81BD"/>
                </a:solidFill>
                <a:latin typeface="Helvetica Neue" pitchFamily="18" charset="0"/>
                <a:ea typeface="宋体"/>
                <a:cs typeface="Helvetica Neue" pitchFamily="18" charset="0"/>
              </a:rPr>
              <a:t> FOCUS</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TDR </a:t>
            </a:r>
          </a:p>
          <a:p>
            <a:pPr defTabSz="798627">
              <a:lnSpc>
                <a:spcPts val="877"/>
              </a:lnSpc>
            </a:pPr>
            <a:endParaRPr lang="en-US" altLang="zh-CN" dirty="0" smtClean="0">
              <a:solidFill>
                <a:prstClr val="black"/>
              </a:solidFill>
              <a:latin typeface="Calibri"/>
              <a:ea typeface="宋体"/>
            </a:endParaRPr>
          </a:p>
          <a:p>
            <a:pPr defTabSz="798627">
              <a:lnSpc>
                <a:spcPts val="877"/>
              </a:lnSpc>
            </a:pPr>
            <a:endParaRPr lang="en-US" altLang="zh-CN" dirty="0" smtClean="0">
              <a:solidFill>
                <a:prstClr val="black"/>
              </a:solidFill>
              <a:latin typeface="Calibri"/>
              <a:ea typeface="宋体"/>
            </a:endParaRPr>
          </a:p>
          <a:p>
            <a:pPr defTabSz="798627">
              <a:lnSpc>
                <a:spcPts val="877"/>
              </a:lnSpc>
            </a:pPr>
            <a:endParaRPr lang="en-US" altLang="zh-CN" dirty="0" smtClean="0">
              <a:solidFill>
                <a:prstClr val="black"/>
              </a:solidFill>
              <a:latin typeface="Calibri"/>
              <a:ea typeface="宋体"/>
            </a:endParaRPr>
          </a:p>
          <a:p>
            <a:pPr defTabSz="798627">
              <a:lnSpc>
                <a:spcPts val="877"/>
              </a:lnSpc>
            </a:pPr>
            <a:endParaRPr lang="en-US" altLang="zh-CN" dirty="0" smtClean="0">
              <a:solidFill>
                <a:prstClr val="black"/>
              </a:solidFill>
              <a:latin typeface="Calibri"/>
              <a:ea typeface="宋体"/>
            </a:endParaRPr>
          </a:p>
          <a:p>
            <a:pPr defTabSz="798627">
              <a:lnSpc>
                <a:spcPts val="1840"/>
              </a:lnSpc>
              <a:tabLst>
                <a:tab pos="1641631" algn="l"/>
                <a:tab pos="1785828" algn="l"/>
                <a:tab pos="1974405" algn="l"/>
              </a:tabLst>
            </a:pPr>
            <a:r>
              <a:rPr lang="en-US" altLang="zh-CN" dirty="0" smtClean="0">
                <a:solidFill>
                  <a:prstClr val="black"/>
                </a:solidFill>
                <a:latin typeface="Calibri"/>
                <a:ea typeface="宋体"/>
              </a:rPr>
              <a:t>		</a:t>
            </a: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CTA</a:t>
            </a:r>
          </a:p>
          <a:p>
            <a:pPr defTabSz="798627">
              <a:lnSpc>
                <a:spcPts val="1840"/>
              </a:lnSpc>
              <a:tabLst>
                <a:tab pos="1641631" algn="l"/>
                <a:tab pos="1785828" algn="l"/>
                <a:tab pos="1974405"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Observatory</a:t>
            </a:r>
          </a:p>
          <a:p>
            <a:pPr defTabSz="798627">
              <a:lnSpc>
                <a:spcPts val="1929"/>
              </a:lnSpc>
              <a:tabLst>
                <a:tab pos="1641631" algn="l"/>
                <a:tab pos="1785828" algn="l"/>
                <a:tab pos="1974405" algn="l"/>
              </a:tabLst>
            </a:pPr>
            <a:r>
              <a:rPr lang="en-US" altLang="zh-CN" sz="1600" dirty="0">
                <a:solidFill>
                  <a:prstClr val="black"/>
                </a:solidFill>
                <a:latin typeface="Calibri"/>
                <a:ea typeface="宋体"/>
              </a:rPr>
              <a:t>		</a:t>
            </a:r>
            <a:r>
              <a:rPr lang="en-US" altLang="zh-CN" sz="1600" dirty="0">
                <a:solidFill>
                  <a:srgbClr val="000000"/>
                </a:solidFill>
                <a:latin typeface="Helvetica Neue" pitchFamily="18" charset="0"/>
                <a:ea typeface="宋体"/>
                <a:cs typeface="Helvetica Neue" pitchFamily="18" charset="0"/>
              </a:rPr>
              <a:t>Proposal </a:t>
            </a:r>
          </a:p>
        </p:txBody>
      </p:sp>
    </p:spTree>
    <p:extLst>
      <p:ext uri="{BB962C8B-B14F-4D97-AF65-F5344CB8AC3E}">
        <p14:creationId xmlns:p14="http://schemas.microsoft.com/office/powerpoint/2010/main" val="183701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327333" y="88"/>
            <a:ext cx="8291446" cy="6650321"/>
          </a:xfrm>
          <a:custGeom>
            <a:avLst/>
            <a:gdLst>
              <a:gd name="connsiteX0" fmla="*/ 0 w 9464039"/>
              <a:gd name="connsiteY0" fmla="*/ 0 h 7099067"/>
              <a:gd name="connsiteX1" fmla="*/ 9464039 w 9464039"/>
              <a:gd name="connsiteY1" fmla="*/ 0 h 7099067"/>
              <a:gd name="connsiteX2" fmla="*/ 9464039 w 9464039"/>
              <a:gd name="connsiteY2" fmla="*/ 7099066 h 7099067"/>
              <a:gd name="connsiteX3" fmla="*/ 0 w 9464039"/>
              <a:gd name="connsiteY3" fmla="*/ 7099066 h 7099067"/>
              <a:gd name="connsiteX4" fmla="*/ 0 w 9464039"/>
              <a:gd name="connsiteY4" fmla="*/ 0 h 709906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39" h="7099067">
                <a:moveTo>
                  <a:pt x="0" y="0"/>
                </a:moveTo>
                <a:lnTo>
                  <a:pt x="9464039" y="0"/>
                </a:lnTo>
                <a:lnTo>
                  <a:pt x="9464039" y="7099066"/>
                </a:lnTo>
                <a:lnTo>
                  <a:pt x="0" y="7099066"/>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7244756" y="144465"/>
            <a:ext cx="1763403" cy="1140300"/>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pic>
        <p:nvPicPr>
          <p:cNvPr id="5" name="Picture 3"/>
          <p:cNvPicPr>
            <a:picLocks noChangeAspect="1" noChangeArrowheads="1"/>
          </p:cNvPicPr>
          <p:nvPr/>
        </p:nvPicPr>
        <p:blipFill>
          <a:blip r:embed="rId4"/>
          <a:srcRect/>
          <a:stretch>
            <a:fillRect/>
          </a:stretch>
        </p:blipFill>
        <p:spPr bwMode="auto">
          <a:xfrm>
            <a:off x="619011" y="1360076"/>
            <a:ext cx="8218933" cy="5519443"/>
          </a:xfrm>
          <a:prstGeom prst="rect">
            <a:avLst/>
          </a:prstGeom>
          <a:noFill/>
        </p:spPr>
      </p:pic>
      <p:sp>
        <p:nvSpPr>
          <p:cNvPr id="2" name="TextBox 1"/>
          <p:cNvSpPr txBox="1"/>
          <p:nvPr/>
        </p:nvSpPr>
        <p:spPr>
          <a:xfrm>
            <a:off x="912232" y="714648"/>
            <a:ext cx="6071135" cy="438965"/>
          </a:xfrm>
          <a:prstGeom prst="rect">
            <a:avLst/>
          </a:prstGeom>
          <a:noFill/>
        </p:spPr>
        <p:txBody>
          <a:bodyPr wrap="none" lIns="0" tIns="0" rIns="0" bIns="39750" rtlCol="0">
            <a:spAutoFit/>
          </a:bodyPr>
          <a:lstStyle/>
          <a:p>
            <a:pPr>
              <a:lnSpc>
                <a:spcPts val="3156"/>
              </a:lnSpc>
            </a:pPr>
            <a:r>
              <a:rPr lang="en-US" altLang="zh-CN" sz="2400" dirty="0">
                <a:solidFill>
                  <a:srgbClr val="4F81BD"/>
                </a:solidFill>
                <a:latin typeface="Helvetica Neue" pitchFamily="18" charset="0"/>
                <a:cs typeface="Helvetica Neue" pitchFamily="18" charset="0"/>
              </a:rPr>
              <a:t>PTDR SUBMITTED</a:t>
            </a:r>
            <a:r>
              <a:rPr lang="en-US" altLang="zh-CN" sz="2400" dirty="0">
                <a:latin typeface="Times New Roman" pitchFamily="18" charset="0"/>
                <a:cs typeface="Times New Roman" pitchFamily="18" charset="0"/>
              </a:rPr>
              <a:t> </a:t>
            </a:r>
            <a:r>
              <a:rPr lang="en-US" altLang="zh-CN" sz="2400" dirty="0">
                <a:solidFill>
                  <a:srgbClr val="4F81BD"/>
                </a:solidFill>
                <a:latin typeface="Helvetica Neue" pitchFamily="18" charset="0"/>
                <a:cs typeface="Helvetica Neue" pitchFamily="18" charset="0"/>
              </a:rPr>
              <a:t>TO</a:t>
            </a:r>
            <a:r>
              <a:rPr lang="en-US" altLang="zh-CN" sz="2400" dirty="0">
                <a:latin typeface="Times New Roman" pitchFamily="18" charset="0"/>
                <a:cs typeface="Times New Roman" pitchFamily="18" charset="0"/>
              </a:rPr>
              <a:t> </a:t>
            </a:r>
            <a:r>
              <a:rPr lang="en-US" altLang="zh-CN" sz="2400" dirty="0">
                <a:solidFill>
                  <a:srgbClr val="4F81BD"/>
                </a:solidFill>
                <a:latin typeface="Helvetica Neue" pitchFamily="18" charset="0"/>
                <a:cs typeface="Helvetica Neue" pitchFamily="18" charset="0"/>
              </a:rPr>
              <a:t>STAC</a:t>
            </a:r>
            <a:r>
              <a:rPr lang="en-US" altLang="zh-CN" sz="2400" dirty="0">
                <a:latin typeface="Times New Roman" pitchFamily="18" charset="0"/>
                <a:cs typeface="Times New Roman" pitchFamily="18" charset="0"/>
              </a:rPr>
              <a:t> </a:t>
            </a:r>
            <a:r>
              <a:rPr lang="en-US" altLang="zh-CN" sz="2400" dirty="0">
                <a:solidFill>
                  <a:srgbClr val="4F81BD"/>
                </a:solidFill>
                <a:latin typeface="Helvetica Neue" pitchFamily="18" charset="0"/>
                <a:cs typeface="Helvetica Neue" pitchFamily="18" charset="0"/>
              </a:rPr>
              <a:t>(OCT.</a:t>
            </a:r>
            <a:r>
              <a:rPr lang="en-US" altLang="zh-CN" sz="2400" dirty="0">
                <a:latin typeface="Times New Roman" pitchFamily="18" charset="0"/>
                <a:cs typeface="Times New Roman" pitchFamily="18" charset="0"/>
              </a:rPr>
              <a:t> </a:t>
            </a:r>
            <a:r>
              <a:rPr lang="en-US" altLang="zh-CN" sz="2400" dirty="0" smtClean="0">
                <a:solidFill>
                  <a:srgbClr val="4F81BD"/>
                </a:solidFill>
                <a:latin typeface="Helvetica Neue" pitchFamily="18" charset="0"/>
                <a:cs typeface="Helvetica Neue" pitchFamily="18" charset="0"/>
              </a:rPr>
              <a:t>18 2013) </a:t>
            </a:r>
            <a:endParaRPr lang="en-US" altLang="zh-CN" sz="2400" dirty="0">
              <a:solidFill>
                <a:srgbClr val="4F81BD"/>
              </a:solidFill>
              <a:latin typeface="Helvetica Neue" pitchFamily="18" charset="0"/>
              <a:cs typeface="Helvetica Neue" pitchFamily="18" charset="0"/>
            </a:endParaRPr>
          </a:p>
        </p:txBody>
      </p:sp>
    </p:spTree>
    <p:extLst>
      <p:ext uri="{BB962C8B-B14F-4D97-AF65-F5344CB8AC3E}">
        <p14:creationId xmlns:p14="http://schemas.microsoft.com/office/powerpoint/2010/main" val="1397943264"/>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7400" y="914400"/>
            <a:ext cx="5029200" cy="762000"/>
          </a:xfrm>
          <a:solidFill>
            <a:srgbClr val="FFFF00"/>
          </a:solidFill>
        </p:spPr>
        <p:txBody>
          <a:bodyPr>
            <a:normAutofit/>
          </a:bodyPr>
          <a:lstStyle/>
          <a:p>
            <a:r>
              <a:rPr lang="en-GB" dirty="0" smtClean="0"/>
              <a:t>Outline</a:t>
            </a:r>
            <a:endParaRPr lang="en-GB" dirty="0"/>
          </a:p>
        </p:txBody>
      </p:sp>
      <p:sp>
        <p:nvSpPr>
          <p:cNvPr id="3" name="Marcador de contenido 2"/>
          <p:cNvSpPr>
            <a:spLocks noGrp="1"/>
          </p:cNvSpPr>
          <p:nvPr>
            <p:ph idx="1"/>
          </p:nvPr>
        </p:nvSpPr>
        <p:spPr>
          <a:xfrm>
            <a:off x="1371600" y="2209800"/>
            <a:ext cx="6781800" cy="2736315"/>
          </a:xfrm>
          <a:noFill/>
        </p:spPr>
        <p:txBody>
          <a:bodyPr>
            <a:normAutofit fontScale="85000" lnSpcReduction="10000"/>
          </a:bodyPr>
          <a:lstStyle/>
          <a:p>
            <a:pPr marL="0" indent="0" algn="ctr">
              <a:buNone/>
            </a:pPr>
            <a:endParaRPr lang="en-GB" dirty="0" smtClean="0"/>
          </a:p>
          <a:p>
            <a:pPr marL="0" indent="0">
              <a:buNone/>
            </a:pPr>
            <a:r>
              <a:rPr lang="en-GB" dirty="0" smtClean="0"/>
              <a:t>1) Introduction</a:t>
            </a:r>
          </a:p>
          <a:p>
            <a:pPr marL="0" indent="0">
              <a:buNone/>
            </a:pPr>
            <a:r>
              <a:rPr lang="en-GB" dirty="0" smtClean="0"/>
              <a:t>2) Basics on VHE Gamma Astronomy physics</a:t>
            </a:r>
          </a:p>
          <a:p>
            <a:pPr marL="0" indent="0">
              <a:buNone/>
            </a:pPr>
            <a:r>
              <a:rPr lang="en-GB" dirty="0" smtClean="0"/>
              <a:t>3) VHE gamma observatories</a:t>
            </a:r>
          </a:p>
          <a:p>
            <a:pPr marL="0" indent="0">
              <a:buNone/>
            </a:pPr>
            <a:r>
              <a:rPr lang="en-GB" dirty="0" smtClean="0"/>
              <a:t>4) CTA</a:t>
            </a:r>
          </a:p>
          <a:p>
            <a:pPr marL="0" indent="0">
              <a:buNone/>
            </a:pPr>
            <a:r>
              <a:rPr lang="en-GB" dirty="0"/>
              <a:t>5</a:t>
            </a:r>
            <a:r>
              <a:rPr lang="en-GB" dirty="0" smtClean="0"/>
              <a:t>) Conclusions</a:t>
            </a:r>
          </a:p>
        </p:txBody>
      </p:sp>
    </p:spTree>
    <p:extLst>
      <p:ext uri="{BB962C8B-B14F-4D97-AF65-F5344CB8AC3E}">
        <p14:creationId xmlns:p14="http://schemas.microsoft.com/office/powerpoint/2010/main" val="1371471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17588" y="207469"/>
            <a:ext cx="8301279" cy="6442852"/>
          </a:xfrm>
          <a:custGeom>
            <a:avLst/>
            <a:gdLst>
              <a:gd name="connsiteX0" fmla="*/ 0 w 9464041"/>
              <a:gd name="connsiteY0" fmla="*/ 0 h 7099068"/>
              <a:gd name="connsiteX1" fmla="*/ 9464041 w 9464041"/>
              <a:gd name="connsiteY1" fmla="*/ 0 h 7099068"/>
              <a:gd name="connsiteX2" fmla="*/ 9464041 w 9464041"/>
              <a:gd name="connsiteY2" fmla="*/ 7099068 h 7099068"/>
              <a:gd name="connsiteX3" fmla="*/ 0 w 9464041"/>
              <a:gd name="connsiteY3" fmla="*/ 7099068 h 7099068"/>
              <a:gd name="connsiteX4" fmla="*/ 0 w 9464041"/>
              <a:gd name="connsiteY4" fmla="*/ 0 h 709906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41" h="7099068">
                <a:moveTo>
                  <a:pt x="0" y="0"/>
                </a:moveTo>
                <a:lnTo>
                  <a:pt x="9464041" y="0"/>
                </a:lnTo>
                <a:lnTo>
                  <a:pt x="9464041" y="7099068"/>
                </a:lnTo>
                <a:lnTo>
                  <a:pt x="0" y="709906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7166191" y="30583"/>
            <a:ext cx="1855060" cy="1199570"/>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sp>
        <p:nvSpPr>
          <p:cNvPr id="2" name="TextBox 1"/>
          <p:cNvSpPr txBox="1"/>
          <p:nvPr/>
        </p:nvSpPr>
        <p:spPr>
          <a:xfrm>
            <a:off x="912228" y="680073"/>
            <a:ext cx="5656466" cy="470598"/>
          </a:xfrm>
          <a:prstGeom prst="rect">
            <a:avLst/>
          </a:prstGeom>
          <a:noFill/>
        </p:spPr>
        <p:txBody>
          <a:bodyPr wrap="none" lIns="0" tIns="0" rIns="0" bIns="39750" rtlCol="0">
            <a:spAutoFit/>
          </a:bodyPr>
          <a:lstStyle/>
          <a:p>
            <a:pPr>
              <a:lnSpc>
                <a:spcPts val="3332"/>
              </a:lnSpc>
            </a:pPr>
            <a:r>
              <a:rPr lang="en-US" altLang="zh-CN" sz="2900" dirty="0">
                <a:solidFill>
                  <a:srgbClr val="4F81BD"/>
                </a:solidFill>
                <a:latin typeface="Helvetica Neue" pitchFamily="18" charset="0"/>
                <a:cs typeface="Helvetica Neue" pitchFamily="18" charset="0"/>
              </a:rPr>
              <a:t>CRITICAL</a:t>
            </a:r>
            <a:r>
              <a:rPr lang="en-US" altLang="zh-CN" sz="2900" dirty="0">
                <a:latin typeface="Times New Roman" pitchFamily="18" charset="0"/>
                <a:cs typeface="Times New Roman" pitchFamily="18" charset="0"/>
              </a:rPr>
              <a:t> </a:t>
            </a:r>
            <a:r>
              <a:rPr lang="en-US" altLang="zh-CN" sz="2900" dirty="0">
                <a:solidFill>
                  <a:srgbClr val="4F81BD"/>
                </a:solidFill>
                <a:latin typeface="Helvetica Neue" pitchFamily="18" charset="0"/>
                <a:cs typeface="Helvetica Neue" pitchFamily="18" charset="0"/>
              </a:rPr>
              <a:t>DESIGN</a:t>
            </a:r>
            <a:r>
              <a:rPr lang="en-US" altLang="zh-CN" sz="2900" dirty="0">
                <a:latin typeface="Times New Roman" pitchFamily="18" charset="0"/>
                <a:cs typeface="Times New Roman" pitchFamily="18" charset="0"/>
              </a:rPr>
              <a:t> </a:t>
            </a:r>
            <a:r>
              <a:rPr lang="en-US" altLang="zh-CN" sz="2900" dirty="0">
                <a:solidFill>
                  <a:srgbClr val="4F81BD"/>
                </a:solidFill>
                <a:latin typeface="Helvetica Neue" pitchFamily="18" charset="0"/>
                <a:cs typeface="Helvetica Neue" pitchFamily="18" charset="0"/>
              </a:rPr>
              <a:t>REVIEW</a:t>
            </a:r>
            <a:r>
              <a:rPr lang="en-US" altLang="zh-CN" sz="2900" dirty="0">
                <a:latin typeface="Times New Roman" pitchFamily="18" charset="0"/>
                <a:cs typeface="Times New Roman" pitchFamily="18" charset="0"/>
              </a:rPr>
              <a:t> </a:t>
            </a:r>
            <a:r>
              <a:rPr lang="en-US" altLang="zh-CN" sz="2900" dirty="0">
                <a:solidFill>
                  <a:srgbClr val="4F81BD"/>
                </a:solidFill>
                <a:latin typeface="Helvetica Neue" pitchFamily="18" charset="0"/>
                <a:cs typeface="Helvetica Neue" pitchFamily="18" charset="0"/>
              </a:rPr>
              <a:t>(CDR)</a:t>
            </a:r>
            <a:r>
              <a:rPr lang="en-US" altLang="zh-CN" sz="2700" dirty="0">
                <a:latin typeface="Times New Roman" pitchFamily="18" charset="0"/>
                <a:cs typeface="Times New Roman" pitchFamily="18" charset="0"/>
              </a:rPr>
              <a:t> </a:t>
            </a:r>
            <a:r>
              <a:rPr lang="en-US" altLang="zh-CN" sz="2700" dirty="0">
                <a:solidFill>
                  <a:srgbClr val="4F81BD"/>
                </a:solidFill>
                <a:latin typeface="Helvetica Neue" pitchFamily="18" charset="0"/>
                <a:cs typeface="Helvetica Neue" pitchFamily="18" charset="0"/>
              </a:rPr>
              <a:t> </a:t>
            </a:r>
          </a:p>
        </p:txBody>
      </p:sp>
      <p:sp>
        <p:nvSpPr>
          <p:cNvPr id="5" name="TextBox 1"/>
          <p:cNvSpPr txBox="1"/>
          <p:nvPr/>
        </p:nvSpPr>
        <p:spPr>
          <a:xfrm>
            <a:off x="1585626" y="1798066"/>
            <a:ext cx="4006649" cy="323011"/>
          </a:xfrm>
          <a:prstGeom prst="rect">
            <a:avLst/>
          </a:prstGeom>
          <a:noFill/>
        </p:spPr>
        <p:txBody>
          <a:bodyPr wrap="none" lIns="0" tIns="0" rIns="0" bIns="39750" rtlCol="0">
            <a:spAutoFit/>
          </a:bodyPr>
          <a:lstStyle/>
          <a:p>
            <a:pPr>
              <a:lnSpc>
                <a:spcPts val="2103"/>
              </a:lnSpc>
            </a:pPr>
            <a:r>
              <a:rPr lang="en-US" altLang="zh-CN" dirty="0">
                <a:solidFill>
                  <a:srgbClr val="4F81BD"/>
                </a:solidFill>
                <a:latin typeface="Helvetica Neue" pitchFamily="18" charset="0"/>
                <a:cs typeface="Helvetica Neue" pitchFamily="18" charset="0"/>
              </a:rPr>
              <a:t>Ready</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for</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production?</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Final</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versions</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of </a:t>
            </a:r>
          </a:p>
        </p:txBody>
      </p:sp>
      <p:sp>
        <p:nvSpPr>
          <p:cNvPr id="6" name="TextBox 1"/>
          <p:cNvSpPr txBox="1"/>
          <p:nvPr/>
        </p:nvSpPr>
        <p:spPr>
          <a:xfrm>
            <a:off x="1585540" y="2374365"/>
            <a:ext cx="865856" cy="602662"/>
          </a:xfrm>
          <a:prstGeom prst="rect">
            <a:avLst/>
          </a:prstGeom>
          <a:noFill/>
        </p:spPr>
        <p:txBody>
          <a:bodyPr wrap="none" lIns="0" tIns="0" rIns="0" bIns="39750" rtlCol="0">
            <a:spAutoFit/>
          </a:bodyPr>
          <a:lstStyle/>
          <a:p>
            <a:pPr>
              <a:lnSpc>
                <a:spcPts val="2103"/>
              </a:lnSpc>
            </a:pPr>
            <a:r>
              <a:rPr lang="en-US" altLang="zh-CN" dirty="0" smtClean="0">
                <a:solidFill>
                  <a:srgbClr val="000000"/>
                </a:solidFill>
                <a:latin typeface="Helvetica Neue" pitchFamily="18" charset="0"/>
                <a:cs typeface="Helvetica Neue" pitchFamily="18" charset="0"/>
              </a:rPr>
              <a:t>- Design</a:t>
            </a:r>
          </a:p>
          <a:p>
            <a:pPr>
              <a:lnSpc>
                <a:spcPts val="2103"/>
              </a:lnSpc>
            </a:pPr>
            <a:r>
              <a:rPr lang="en-US" altLang="zh-CN" dirty="0" smtClean="0">
                <a:solidFill>
                  <a:srgbClr val="000000"/>
                </a:solidFill>
                <a:latin typeface="Helvetica Neue" pitchFamily="18" charset="0"/>
                <a:cs typeface="Helvetica Neue" pitchFamily="18" charset="0"/>
              </a:rPr>
              <a:t> </a:t>
            </a:r>
            <a:endParaRPr lang="en-US" altLang="zh-CN" dirty="0">
              <a:solidFill>
                <a:srgbClr val="000000"/>
              </a:solidFill>
              <a:latin typeface="Helvetica Neue" pitchFamily="18" charset="0"/>
              <a:cs typeface="Helvetica Neue" pitchFamily="18" charset="0"/>
            </a:endParaRPr>
          </a:p>
        </p:txBody>
      </p:sp>
      <p:sp>
        <p:nvSpPr>
          <p:cNvPr id="7" name="TextBox 1"/>
          <p:cNvSpPr txBox="1"/>
          <p:nvPr/>
        </p:nvSpPr>
        <p:spPr>
          <a:xfrm>
            <a:off x="1585627" y="2650992"/>
            <a:ext cx="4942955" cy="323011"/>
          </a:xfrm>
          <a:prstGeom prst="rect">
            <a:avLst/>
          </a:prstGeom>
          <a:noFill/>
        </p:spPr>
        <p:txBody>
          <a:bodyPr wrap="none" lIns="0" tIns="0" rIns="0" bIns="39750" rtlCol="0">
            <a:spAutoFit/>
          </a:bodyPr>
          <a:lstStyle/>
          <a:p>
            <a:pPr>
              <a:lnSpc>
                <a:spcPts val="2103"/>
              </a:lnSpc>
            </a:pPr>
            <a:r>
              <a:rPr lang="en-US" altLang="zh-CN" dirty="0" smtClean="0">
                <a:solidFill>
                  <a:srgbClr val="000000"/>
                </a:solidFill>
                <a:latin typeface="Helvetica Neue" pitchFamily="18" charset="0"/>
                <a:cs typeface="Helvetica Neue" pitchFamily="18" charset="0"/>
              </a:rPr>
              <a:t>- Qualiﬁcation</a:t>
            </a:r>
            <a:r>
              <a:rPr lang="en-US" altLang="zh-CN" dirty="0" smtClean="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validation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of</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readiness</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for</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the</a:t>
            </a:r>
          </a:p>
        </p:txBody>
      </p:sp>
      <p:sp>
        <p:nvSpPr>
          <p:cNvPr id="8" name="TextBox 1"/>
          <p:cNvSpPr txBox="1"/>
          <p:nvPr/>
        </p:nvSpPr>
        <p:spPr>
          <a:xfrm>
            <a:off x="1889617" y="2939145"/>
            <a:ext cx="1968438" cy="323011"/>
          </a:xfrm>
          <a:prstGeom prst="rect">
            <a:avLst/>
          </a:prstGeom>
          <a:noFill/>
        </p:spPr>
        <p:txBody>
          <a:bodyPr wrap="none" lIns="0" tIns="0" rIns="0" bIns="39750" rtlCol="0">
            <a:spAutoFit/>
          </a:bodyPr>
          <a:lstStyle/>
          <a:p>
            <a:pPr>
              <a:lnSpc>
                <a:spcPts val="2103"/>
              </a:lnSpc>
            </a:pPr>
            <a:r>
              <a:rPr lang="en-US" altLang="zh-CN" dirty="0">
                <a:solidFill>
                  <a:srgbClr val="000000"/>
                </a:solidFill>
                <a:latin typeface="Helvetica Neue" pitchFamily="18" charset="0"/>
                <a:cs typeface="Helvetica Neue" pitchFamily="18" charset="0"/>
              </a:rPr>
              <a:t>construction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phase</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 </a:t>
            </a:r>
          </a:p>
        </p:txBody>
      </p:sp>
      <p:sp>
        <p:nvSpPr>
          <p:cNvPr id="9" name="TextBox 1"/>
          <p:cNvSpPr txBox="1"/>
          <p:nvPr/>
        </p:nvSpPr>
        <p:spPr>
          <a:xfrm>
            <a:off x="1585543" y="3227295"/>
            <a:ext cx="5132263" cy="323011"/>
          </a:xfrm>
          <a:prstGeom prst="rect">
            <a:avLst/>
          </a:prstGeom>
          <a:noFill/>
        </p:spPr>
        <p:txBody>
          <a:bodyPr wrap="none" lIns="0" tIns="0" rIns="0" bIns="39750" rtlCol="0">
            <a:spAutoFit/>
          </a:bodyPr>
          <a:lstStyle/>
          <a:p>
            <a:pPr>
              <a:lnSpc>
                <a:spcPts val="2103"/>
              </a:lnSpc>
            </a:pPr>
            <a:r>
              <a:rPr lang="en-US" altLang="zh-CN" dirty="0" smtClean="0">
                <a:solidFill>
                  <a:srgbClr val="000000"/>
                </a:solidFill>
                <a:latin typeface="Helvetica Neue" pitchFamily="18" charset="0"/>
                <a:cs typeface="Helvetica Neue" pitchFamily="18" charset="0"/>
              </a:rPr>
              <a:t>- Processes</a:t>
            </a:r>
            <a:r>
              <a:rPr lang="en-US" altLang="zh-CN" dirty="0" smtClean="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for</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hardware/software</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manufacturing,</a:t>
            </a:r>
          </a:p>
        </p:txBody>
      </p:sp>
      <p:sp>
        <p:nvSpPr>
          <p:cNvPr id="10" name="TextBox 1"/>
          <p:cNvSpPr txBox="1"/>
          <p:nvPr/>
        </p:nvSpPr>
        <p:spPr>
          <a:xfrm>
            <a:off x="1889702" y="3515445"/>
            <a:ext cx="3371761" cy="323011"/>
          </a:xfrm>
          <a:prstGeom prst="rect">
            <a:avLst/>
          </a:prstGeom>
          <a:noFill/>
        </p:spPr>
        <p:txBody>
          <a:bodyPr wrap="none" lIns="0" tIns="0" rIns="0" bIns="39750" rtlCol="0">
            <a:spAutoFit/>
          </a:bodyPr>
          <a:lstStyle/>
          <a:p>
            <a:pPr>
              <a:lnSpc>
                <a:spcPts val="2103"/>
              </a:lnSpc>
            </a:pPr>
            <a:r>
              <a:rPr lang="en-US" altLang="zh-CN" dirty="0">
                <a:solidFill>
                  <a:srgbClr val="000000"/>
                </a:solidFill>
                <a:latin typeface="Helvetica Neue" pitchFamily="18" charset="0"/>
                <a:cs typeface="Helvetica Neue" pitchFamily="18" charset="0"/>
              </a:rPr>
              <a:t>assembly,</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integration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testing </a:t>
            </a:r>
          </a:p>
        </p:txBody>
      </p:sp>
      <p:sp>
        <p:nvSpPr>
          <p:cNvPr id="11" name="TextBox 1"/>
          <p:cNvSpPr txBox="1"/>
          <p:nvPr/>
        </p:nvSpPr>
        <p:spPr>
          <a:xfrm>
            <a:off x="1585627" y="3815123"/>
            <a:ext cx="5263637" cy="602662"/>
          </a:xfrm>
          <a:prstGeom prst="rect">
            <a:avLst/>
          </a:prstGeom>
          <a:noFill/>
        </p:spPr>
        <p:txBody>
          <a:bodyPr wrap="none" lIns="0" tIns="0" rIns="0" bIns="39750" rtlCol="0">
            <a:spAutoFit/>
          </a:bodyPr>
          <a:lstStyle/>
          <a:p>
            <a:pPr>
              <a:lnSpc>
                <a:spcPts val="2103"/>
              </a:lnSpc>
            </a:pPr>
            <a:r>
              <a:rPr lang="en-US" altLang="zh-CN" dirty="0" smtClean="0">
                <a:solidFill>
                  <a:srgbClr val="000000"/>
                </a:solidFill>
                <a:latin typeface="Helvetica Neue" pitchFamily="18" charset="0"/>
                <a:cs typeface="Helvetica Neue" pitchFamily="18" charset="0"/>
              </a:rPr>
              <a:t>- Cost</a:t>
            </a:r>
            <a:r>
              <a:rPr lang="en-US" altLang="zh-CN" dirty="0" smtClean="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estimate</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including</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margins</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uncertainties</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 </a:t>
            </a:r>
          </a:p>
          <a:p>
            <a:pPr>
              <a:lnSpc>
                <a:spcPts val="2103"/>
              </a:lnSpc>
            </a:pPr>
            <a:r>
              <a:rPr lang="en-US" altLang="zh-CN" dirty="0" smtClean="0">
                <a:solidFill>
                  <a:srgbClr val="000000"/>
                </a:solidFill>
                <a:latin typeface="Helvetica Neue" pitchFamily="18" charset="0"/>
                <a:cs typeface="Helvetica Neue" pitchFamily="18" charset="0"/>
              </a:rPr>
              <a:t>- Operating</a:t>
            </a:r>
            <a:r>
              <a:rPr lang="en-US" altLang="zh-CN" dirty="0" smtClean="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scenario</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operating</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cost </a:t>
            </a:r>
          </a:p>
        </p:txBody>
      </p:sp>
      <p:sp>
        <p:nvSpPr>
          <p:cNvPr id="12" name="TextBox 1"/>
          <p:cNvSpPr txBox="1"/>
          <p:nvPr/>
        </p:nvSpPr>
        <p:spPr>
          <a:xfrm>
            <a:off x="1585627" y="4368375"/>
            <a:ext cx="5943305" cy="323011"/>
          </a:xfrm>
          <a:prstGeom prst="rect">
            <a:avLst/>
          </a:prstGeom>
          <a:noFill/>
        </p:spPr>
        <p:txBody>
          <a:bodyPr wrap="none" lIns="0" tIns="0" rIns="0" bIns="39750" rtlCol="0">
            <a:spAutoFit/>
          </a:bodyPr>
          <a:lstStyle/>
          <a:p>
            <a:pPr>
              <a:lnSpc>
                <a:spcPts val="2103"/>
              </a:lnSpc>
            </a:pPr>
            <a:r>
              <a:rPr lang="en-US" altLang="zh-CN" dirty="0" smtClean="0">
                <a:solidFill>
                  <a:srgbClr val="000000"/>
                </a:solidFill>
                <a:latin typeface="Helvetica Neue" pitchFamily="18" charset="0"/>
                <a:cs typeface="Helvetica Neue" pitchFamily="18" charset="0"/>
              </a:rPr>
              <a:t>- Funding</a:t>
            </a:r>
            <a:r>
              <a:rPr lang="en-US" altLang="zh-CN" dirty="0" smtClean="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scenario</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for</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the</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CTA</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construction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operation </a:t>
            </a:r>
          </a:p>
        </p:txBody>
      </p:sp>
      <p:sp>
        <p:nvSpPr>
          <p:cNvPr id="13" name="TextBox 1"/>
          <p:cNvSpPr txBox="1"/>
          <p:nvPr/>
        </p:nvSpPr>
        <p:spPr>
          <a:xfrm>
            <a:off x="1585539" y="4944676"/>
            <a:ext cx="5410395" cy="311046"/>
          </a:xfrm>
          <a:prstGeom prst="rect">
            <a:avLst/>
          </a:prstGeom>
          <a:noFill/>
        </p:spPr>
        <p:txBody>
          <a:bodyPr wrap="none" lIns="0" tIns="0" rIns="0" bIns="39750" rtlCol="0">
            <a:spAutoFit/>
          </a:bodyPr>
          <a:lstStyle/>
          <a:p>
            <a:pPr>
              <a:lnSpc>
                <a:spcPts val="2103"/>
              </a:lnSpc>
            </a:pPr>
            <a:r>
              <a:rPr lang="en-US" altLang="zh-CN" dirty="0">
                <a:solidFill>
                  <a:srgbClr val="4F81BD"/>
                </a:solidFill>
                <a:latin typeface="Helvetica Neue" pitchFamily="18" charset="0"/>
                <a:cs typeface="Helvetica Neue" pitchFamily="18" charset="0"/>
              </a:rPr>
              <a:t>Main</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document:</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Technical</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Design</a:t>
            </a:r>
            <a:r>
              <a:rPr lang="en-US" altLang="zh-CN" dirty="0">
                <a:latin typeface="Times New Roman" pitchFamily="18" charset="0"/>
                <a:cs typeface="Times New Roman" pitchFamily="18" charset="0"/>
              </a:rPr>
              <a:t> </a:t>
            </a:r>
            <a:r>
              <a:rPr lang="en-US" altLang="zh-CN" dirty="0">
                <a:solidFill>
                  <a:srgbClr val="4F81BD"/>
                </a:solidFill>
                <a:latin typeface="Helvetica Neue" pitchFamily="18" charset="0"/>
                <a:cs typeface="Helvetica Neue" pitchFamily="18" charset="0"/>
              </a:rPr>
              <a:t>Report </a:t>
            </a:r>
            <a:r>
              <a:rPr lang="en-US" altLang="zh-CN" dirty="0" smtClean="0">
                <a:solidFill>
                  <a:srgbClr val="4F81BD"/>
                </a:solidFill>
                <a:latin typeface="Helvetica Neue" pitchFamily="18" charset="0"/>
                <a:cs typeface="Helvetica Neue" pitchFamily="18" charset="0"/>
              </a:rPr>
              <a:t> -&gt;</a:t>
            </a:r>
            <a:r>
              <a:rPr lang="en-US" altLang="zh-CN" dirty="0" smtClean="0">
                <a:solidFill>
                  <a:srgbClr val="FF0000"/>
                </a:solidFill>
                <a:latin typeface="Helvetica Neue" pitchFamily="18" charset="0"/>
                <a:cs typeface="Helvetica Neue" pitchFamily="18" charset="0"/>
              </a:rPr>
              <a:t> </a:t>
            </a:r>
            <a:r>
              <a:rPr lang="en-US" altLang="zh-CN" b="1" dirty="0" smtClean="0">
                <a:solidFill>
                  <a:srgbClr val="FF0000"/>
                </a:solidFill>
                <a:latin typeface="Helvetica Neue" pitchFamily="18" charset="0"/>
                <a:cs typeface="Helvetica Neue" pitchFamily="18" charset="0"/>
              </a:rPr>
              <a:t>Done !</a:t>
            </a:r>
            <a:endParaRPr lang="en-US" altLang="zh-CN" b="1" dirty="0">
              <a:solidFill>
                <a:srgbClr val="FF0000"/>
              </a:solidFill>
              <a:latin typeface="Helvetica Neue" pitchFamily="18" charset="0"/>
              <a:cs typeface="Helvetica Neue" pitchFamily="18" charset="0"/>
            </a:endParaRPr>
          </a:p>
        </p:txBody>
      </p:sp>
      <p:sp>
        <p:nvSpPr>
          <p:cNvPr id="14" name="TextBox 1"/>
          <p:cNvSpPr txBox="1"/>
          <p:nvPr/>
        </p:nvSpPr>
        <p:spPr>
          <a:xfrm>
            <a:off x="1585542" y="5509454"/>
            <a:ext cx="2265677" cy="311046"/>
          </a:xfrm>
          <a:prstGeom prst="rect">
            <a:avLst/>
          </a:prstGeom>
          <a:noFill/>
        </p:spPr>
        <p:txBody>
          <a:bodyPr wrap="none" lIns="0" tIns="0" rIns="0" bIns="39750" rtlCol="0">
            <a:spAutoFit/>
          </a:bodyPr>
          <a:lstStyle/>
          <a:p>
            <a:pPr>
              <a:lnSpc>
                <a:spcPts val="2103"/>
              </a:lnSpc>
            </a:pPr>
            <a:r>
              <a:rPr lang="en-US" altLang="zh-CN" b="1" dirty="0" smtClean="0">
                <a:solidFill>
                  <a:srgbClr val="FF0000"/>
                </a:solidFill>
                <a:latin typeface="Helvetica Neue" pitchFamily="18" charset="0"/>
                <a:cs typeface="Helvetica Neue" pitchFamily="18" charset="0"/>
              </a:rPr>
              <a:t>=&gt; CDR in July 2015</a:t>
            </a:r>
            <a:endParaRPr lang="en-US" altLang="zh-CN" b="1" dirty="0">
              <a:solidFill>
                <a:srgbClr val="FF0000"/>
              </a:solidFill>
              <a:latin typeface="Helvetica Neue" pitchFamily="18" charset="0"/>
              <a:cs typeface="Helvetica Neue" pitchFamily="18" charset="0"/>
            </a:endParaRPr>
          </a:p>
        </p:txBody>
      </p:sp>
    </p:spTree>
    <p:extLst>
      <p:ext uri="{BB962C8B-B14F-4D97-AF65-F5344CB8AC3E}">
        <p14:creationId xmlns:p14="http://schemas.microsoft.com/office/powerpoint/2010/main" val="130116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MST Inauguration, berlin Oct.2013</a:t>
            </a:r>
            <a:endParaRPr lang="en-US" sz="2400" dirty="0"/>
          </a:p>
        </p:txBody>
      </p:sp>
      <p:pic>
        <p:nvPicPr>
          <p:cNvPr id="8" name="Picture 7" descr="IMG_07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36" y="1264707"/>
            <a:ext cx="8366125" cy="5577417"/>
          </a:xfrm>
          <a:prstGeom prst="rect">
            <a:avLst/>
          </a:prstGeom>
        </p:spPr>
      </p:pic>
    </p:spTree>
    <p:extLst>
      <p:ext uri="{BB962C8B-B14F-4D97-AF65-F5344CB8AC3E}">
        <p14:creationId xmlns:p14="http://schemas.microsoft.com/office/powerpoint/2010/main" val="396799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3" name="Freeform 3"/>
          <p:cNvSpPr/>
          <p:nvPr/>
        </p:nvSpPr>
        <p:spPr>
          <a:xfrm>
            <a:off x="4171752" y="3358578"/>
            <a:ext cx="4186474" cy="3027389"/>
          </a:xfrm>
          <a:custGeom>
            <a:avLst/>
            <a:gdLst>
              <a:gd name="connsiteX0" fmla="*/ 6350 w 4895849"/>
              <a:gd name="connsiteY0" fmla="*/ 6350 h 3335734"/>
              <a:gd name="connsiteX1" fmla="*/ 4889499 w 4895849"/>
              <a:gd name="connsiteY1" fmla="*/ 6350 h 3335734"/>
              <a:gd name="connsiteX2" fmla="*/ 4889499 w 4895849"/>
              <a:gd name="connsiteY2" fmla="*/ 3329384 h 3335734"/>
              <a:gd name="connsiteX3" fmla="*/ 6350 w 4895849"/>
              <a:gd name="connsiteY3" fmla="*/ 3329384 h 3335734"/>
              <a:gd name="connsiteX4" fmla="*/ 6350 w 4895849"/>
              <a:gd name="connsiteY4" fmla="*/ 6350 h 333573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895849" h="3335734">
                <a:moveTo>
                  <a:pt x="6350" y="6350"/>
                </a:moveTo>
                <a:lnTo>
                  <a:pt x="4889499" y="6350"/>
                </a:lnTo>
                <a:lnTo>
                  <a:pt x="4889499" y="3329384"/>
                </a:lnTo>
                <a:lnTo>
                  <a:pt x="6350" y="3329384"/>
                </a:lnTo>
                <a:lnTo>
                  <a:pt x="6350" y="6350"/>
                </a:lnTo>
              </a:path>
            </a:pathLst>
          </a:custGeom>
          <a:solidFill>
            <a:srgbClr val="000000">
              <a:alpha val="0"/>
            </a:srgbClr>
          </a:solidFill>
          <a:ln w="12700">
            <a:solidFill>
              <a:srgbClr val="A6A6A6">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5" name="Freeform 3"/>
          <p:cNvSpPr/>
          <p:nvPr/>
        </p:nvSpPr>
        <p:spPr>
          <a:xfrm>
            <a:off x="1114154" y="1626698"/>
            <a:ext cx="2566998" cy="2335104"/>
          </a:xfrm>
          <a:custGeom>
            <a:avLst/>
            <a:gdLst>
              <a:gd name="connsiteX0" fmla="*/ 6350 w 3001962"/>
              <a:gd name="connsiteY0" fmla="*/ 6350 h 2572939"/>
              <a:gd name="connsiteX1" fmla="*/ 2995612 w 3001962"/>
              <a:gd name="connsiteY1" fmla="*/ 6350 h 2572939"/>
              <a:gd name="connsiteX2" fmla="*/ 2995612 w 3001962"/>
              <a:gd name="connsiteY2" fmla="*/ 2566589 h 2572939"/>
              <a:gd name="connsiteX3" fmla="*/ 6350 w 3001962"/>
              <a:gd name="connsiteY3" fmla="*/ 2566589 h 2572939"/>
              <a:gd name="connsiteX4" fmla="*/ 6350 w 3001962"/>
              <a:gd name="connsiteY4" fmla="*/ 6350 h 2572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001962" h="2572939">
                <a:moveTo>
                  <a:pt x="6350" y="6350"/>
                </a:moveTo>
                <a:lnTo>
                  <a:pt x="2995612" y="6350"/>
                </a:lnTo>
                <a:lnTo>
                  <a:pt x="2995612" y="2566589"/>
                </a:lnTo>
                <a:lnTo>
                  <a:pt x="6350" y="2566589"/>
                </a:lnTo>
                <a:lnTo>
                  <a:pt x="6350" y="6350"/>
                </a:lnTo>
              </a:path>
            </a:pathLst>
          </a:custGeom>
          <a:solidFill>
            <a:srgbClr val="000000">
              <a:alpha val="0"/>
            </a:srgbClr>
          </a:solidFill>
          <a:ln w="12700">
            <a:solidFill>
              <a:srgbClr val="A6A6A6">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6896010" y="299678"/>
            <a:ext cx="1585539" cy="1025818"/>
          </a:xfrm>
          <a:prstGeom prst="rect">
            <a:avLst/>
          </a:prstGeom>
          <a:noFill/>
        </p:spPr>
      </p:pic>
      <p:pic>
        <p:nvPicPr>
          <p:cNvPr id="6"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7" name="Picture 3"/>
          <p:cNvPicPr>
            <a:picLocks noChangeAspect="1" noChangeArrowheads="1"/>
          </p:cNvPicPr>
          <p:nvPr/>
        </p:nvPicPr>
        <p:blipFill>
          <a:blip r:embed="rId4"/>
          <a:srcRect/>
          <a:stretch>
            <a:fillRect/>
          </a:stretch>
        </p:blipFill>
        <p:spPr bwMode="auto">
          <a:xfrm>
            <a:off x="999107" y="1452282"/>
            <a:ext cx="7439002" cy="5082988"/>
          </a:xfrm>
          <a:prstGeom prst="rect">
            <a:avLst/>
          </a:prstGeom>
          <a:noFill/>
        </p:spPr>
      </p:pic>
      <p:sp>
        <p:nvSpPr>
          <p:cNvPr id="2" name="TextBox 1"/>
          <p:cNvSpPr txBox="1"/>
          <p:nvPr/>
        </p:nvSpPr>
        <p:spPr>
          <a:xfrm>
            <a:off x="1031686" y="403442"/>
            <a:ext cx="4231928" cy="807711"/>
          </a:xfrm>
          <a:prstGeom prst="rect">
            <a:avLst/>
          </a:prstGeom>
          <a:noFill/>
        </p:spPr>
        <p:txBody>
          <a:bodyPr wrap="none" lIns="0" tIns="0" rIns="0" bIns="39783" rtlCol="0">
            <a:spAutoFit/>
          </a:bodyPr>
          <a:lstStyle/>
          <a:p>
            <a:pPr defTabSz="795593">
              <a:lnSpc>
                <a:spcPts val="2981"/>
              </a:lnSpc>
            </a:pPr>
            <a:r>
              <a:rPr lang="en-US" altLang="zh-CN" sz="2600" dirty="0">
                <a:solidFill>
                  <a:srgbClr val="4F81BD"/>
                </a:solidFill>
                <a:latin typeface="Helvetica Neue" pitchFamily="18" charset="0"/>
                <a:ea typeface="宋体"/>
                <a:cs typeface="Helvetica Neue" pitchFamily="18" charset="0"/>
              </a:rPr>
              <a:t>CTA</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TELESCOPE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DESIGN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&amp;</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 PROTOTYPING:</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MST </a:t>
            </a:r>
          </a:p>
        </p:txBody>
      </p:sp>
      <p:sp>
        <p:nvSpPr>
          <p:cNvPr id="8" name="TextBox 1"/>
          <p:cNvSpPr txBox="1"/>
          <p:nvPr/>
        </p:nvSpPr>
        <p:spPr>
          <a:xfrm>
            <a:off x="5321332" y="2720150"/>
            <a:ext cx="3203430" cy="517522"/>
          </a:xfrm>
          <a:prstGeom prst="rect">
            <a:avLst/>
          </a:prstGeom>
          <a:noFill/>
        </p:spPr>
        <p:txBody>
          <a:bodyPr wrap="none" lIns="0" tIns="0" rIns="0" bIns="39783" rtlCol="0">
            <a:spAutoFit/>
          </a:bodyPr>
          <a:lstStyle/>
          <a:p>
            <a:pPr defTabSz="795593">
              <a:lnSpc>
                <a:spcPts val="1754"/>
              </a:lnSpc>
            </a:pPr>
            <a:r>
              <a:rPr lang="en-US" altLang="zh-CN" dirty="0">
                <a:solidFill>
                  <a:srgbClr val="FFFFFF"/>
                </a:solidFill>
                <a:latin typeface="Helvetica Neue" pitchFamily="18" charset="0"/>
                <a:ea typeface="宋体"/>
                <a:cs typeface="Helvetica Neue" pitchFamily="18" charset="0"/>
              </a:rPr>
              <a:t>21</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individual</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mirror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spots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taken </a:t>
            </a:r>
          </a:p>
        </p:txBody>
      </p:sp>
      <p:sp>
        <p:nvSpPr>
          <p:cNvPr id="9" name="TextBox 1"/>
          <p:cNvSpPr txBox="1"/>
          <p:nvPr/>
        </p:nvSpPr>
        <p:spPr>
          <a:xfrm>
            <a:off x="6168476" y="2962197"/>
            <a:ext cx="2204935" cy="284492"/>
          </a:xfrm>
          <a:prstGeom prst="rect">
            <a:avLst/>
          </a:prstGeom>
          <a:noFill/>
        </p:spPr>
        <p:txBody>
          <a:bodyPr wrap="none" lIns="0" tIns="0" rIns="0" bIns="39783" rtlCol="0">
            <a:spAutoFit/>
          </a:bodyPr>
          <a:lstStyle/>
          <a:p>
            <a:pPr defTabSz="795593">
              <a:lnSpc>
                <a:spcPts val="1754"/>
              </a:lnSpc>
            </a:pPr>
            <a:r>
              <a:rPr lang="en-US" altLang="zh-CN" dirty="0">
                <a:solidFill>
                  <a:srgbClr val="FFFFFF"/>
                </a:solidFill>
                <a:latin typeface="Helvetica Neue" pitchFamily="18" charset="0"/>
                <a:ea typeface="宋体"/>
                <a:cs typeface="Helvetica Neue" pitchFamily="18" charset="0"/>
              </a:rPr>
              <a:t>when</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tracking</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Jupiter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 </a:t>
            </a:r>
          </a:p>
        </p:txBody>
      </p:sp>
      <p:sp>
        <p:nvSpPr>
          <p:cNvPr id="10" name="TextBox 1"/>
          <p:cNvSpPr txBox="1"/>
          <p:nvPr/>
        </p:nvSpPr>
        <p:spPr>
          <a:xfrm>
            <a:off x="3746729" y="1694336"/>
            <a:ext cx="2373035" cy="527026"/>
          </a:xfrm>
          <a:prstGeom prst="rect">
            <a:avLst/>
          </a:prstGeom>
          <a:noFill/>
        </p:spPr>
        <p:txBody>
          <a:bodyPr wrap="none" lIns="0" tIns="0" rIns="0" bIns="39783" rtlCol="0">
            <a:spAutoFit/>
          </a:bodyPr>
          <a:lstStyle/>
          <a:p>
            <a:pPr defTabSz="795593">
              <a:lnSpc>
                <a:spcPts val="1754"/>
              </a:lnSpc>
            </a:pPr>
            <a:r>
              <a:rPr lang="en-US" altLang="zh-CN" dirty="0">
                <a:solidFill>
                  <a:srgbClr val="FFFFFF"/>
                </a:solidFill>
                <a:latin typeface="Helvetica Neue" pitchFamily="18" charset="0"/>
                <a:ea typeface="宋体"/>
                <a:cs typeface="Helvetica Neue" pitchFamily="18" charset="0"/>
              </a:rPr>
              <a:t>Software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superposition </a:t>
            </a:r>
          </a:p>
          <a:p>
            <a:pPr defTabSz="795593">
              <a:lnSpc>
                <a:spcPts val="1840"/>
              </a:lnSpc>
            </a:pPr>
            <a:r>
              <a:rPr lang="en-US" altLang="zh-CN" dirty="0">
                <a:solidFill>
                  <a:srgbClr val="FFFFFF"/>
                </a:solidFill>
                <a:latin typeface="Helvetica Neue" pitchFamily="18" charset="0"/>
                <a:ea typeface="宋体"/>
                <a:cs typeface="Helvetica Neue" pitchFamily="18" charset="0"/>
              </a:rPr>
              <a:t>R80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6.2</a:t>
            </a:r>
            <a:r>
              <a:rPr lang="en-US" altLang="zh-CN" dirty="0">
                <a:solidFill>
                  <a:prstClr val="black"/>
                </a:solidFill>
                <a:latin typeface="Times New Roman" pitchFamily="18" charset="0"/>
                <a:ea typeface="宋体"/>
                <a:cs typeface="Times New Roman" pitchFamily="18" charset="0"/>
              </a:rPr>
              <a:t> </a:t>
            </a:r>
            <a:r>
              <a:rPr lang="en-US" altLang="zh-CN" dirty="0">
                <a:solidFill>
                  <a:srgbClr val="FFFFFF"/>
                </a:solidFill>
                <a:latin typeface="Helvetica Neue" pitchFamily="18" charset="0"/>
                <a:ea typeface="宋体"/>
                <a:cs typeface="Helvetica Neue" pitchFamily="18" charset="0"/>
              </a:rPr>
              <a:t>mm</a:t>
            </a:r>
            <a:r>
              <a:rPr lang="en-US" altLang="zh-CN" dirty="0">
                <a:solidFill>
                  <a:srgbClr val="000000"/>
                </a:solidFill>
                <a:latin typeface="Helvetica Neue" pitchFamily="18" charset="0"/>
                <a:ea typeface="宋体"/>
                <a:cs typeface="Helvetica Neue" pitchFamily="18" charset="0"/>
              </a:rPr>
              <a:t> </a:t>
            </a:r>
          </a:p>
        </p:txBody>
      </p:sp>
    </p:spTree>
    <p:extLst>
      <p:ext uri="{BB962C8B-B14F-4D97-AF65-F5344CB8AC3E}">
        <p14:creationId xmlns:p14="http://schemas.microsoft.com/office/powerpoint/2010/main" val="1274780640"/>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3" name="Freeform 3"/>
          <p:cNvSpPr/>
          <p:nvPr/>
        </p:nvSpPr>
        <p:spPr>
          <a:xfrm>
            <a:off x="1359955" y="2333286"/>
            <a:ext cx="4175953" cy="2936981"/>
          </a:xfrm>
          <a:custGeom>
            <a:avLst/>
            <a:gdLst>
              <a:gd name="connsiteX0" fmla="*/ 6350 w 4883545"/>
              <a:gd name="connsiteY0" fmla="*/ 6350 h 3236118"/>
              <a:gd name="connsiteX1" fmla="*/ 4877195 w 4883545"/>
              <a:gd name="connsiteY1" fmla="*/ 6350 h 3236118"/>
              <a:gd name="connsiteX2" fmla="*/ 4877195 w 4883545"/>
              <a:gd name="connsiteY2" fmla="*/ 3229767 h 3236118"/>
              <a:gd name="connsiteX3" fmla="*/ 6350 w 4883545"/>
              <a:gd name="connsiteY3" fmla="*/ 3229767 h 3236118"/>
              <a:gd name="connsiteX4" fmla="*/ 6350 w 4883545"/>
              <a:gd name="connsiteY4" fmla="*/ 6350 h 323611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883545" h="3236118">
                <a:moveTo>
                  <a:pt x="6350" y="6350"/>
                </a:moveTo>
                <a:lnTo>
                  <a:pt x="4877195" y="6350"/>
                </a:lnTo>
                <a:lnTo>
                  <a:pt x="4877195" y="3229767"/>
                </a:lnTo>
                <a:lnTo>
                  <a:pt x="6350" y="3229767"/>
                </a:lnTo>
                <a:lnTo>
                  <a:pt x="6350" y="6350"/>
                </a:lnTo>
              </a:path>
            </a:pathLst>
          </a:custGeom>
          <a:solidFill>
            <a:srgbClr val="000000">
              <a:alpha val="0"/>
            </a:srgbClr>
          </a:solidFill>
          <a:ln w="12700">
            <a:solidFill>
              <a:srgbClr val="7F7F7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6896010" y="299678"/>
            <a:ext cx="1585539" cy="1025818"/>
          </a:xfrm>
          <a:prstGeom prst="rect">
            <a:avLst/>
          </a:prstGeom>
          <a:noFill/>
        </p:spPr>
      </p:pic>
      <p:pic>
        <p:nvPicPr>
          <p:cNvPr id="5"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6" name="Picture 3"/>
          <p:cNvPicPr>
            <a:picLocks noChangeAspect="1" noChangeArrowheads="1"/>
          </p:cNvPicPr>
          <p:nvPr/>
        </p:nvPicPr>
        <p:blipFill>
          <a:blip r:embed="rId4"/>
          <a:srcRect/>
          <a:stretch>
            <a:fillRect/>
          </a:stretch>
        </p:blipFill>
        <p:spPr bwMode="auto">
          <a:xfrm>
            <a:off x="1042546" y="1429230"/>
            <a:ext cx="6689672" cy="4541264"/>
          </a:xfrm>
          <a:prstGeom prst="rect">
            <a:avLst/>
          </a:prstGeom>
          <a:noFill/>
        </p:spPr>
      </p:pic>
      <p:sp>
        <p:nvSpPr>
          <p:cNvPr id="2" name="TextBox 1"/>
          <p:cNvSpPr txBox="1"/>
          <p:nvPr/>
        </p:nvSpPr>
        <p:spPr>
          <a:xfrm>
            <a:off x="1031687" y="403442"/>
            <a:ext cx="4231928" cy="807711"/>
          </a:xfrm>
          <a:prstGeom prst="rect">
            <a:avLst/>
          </a:prstGeom>
          <a:noFill/>
        </p:spPr>
        <p:txBody>
          <a:bodyPr wrap="none" lIns="0" tIns="0" rIns="0" bIns="39783" rtlCol="0">
            <a:spAutoFit/>
          </a:bodyPr>
          <a:lstStyle/>
          <a:p>
            <a:pPr defTabSz="795593">
              <a:lnSpc>
                <a:spcPts val="2981"/>
              </a:lnSpc>
            </a:pPr>
            <a:r>
              <a:rPr lang="en-US" altLang="zh-CN" sz="2600" dirty="0">
                <a:solidFill>
                  <a:srgbClr val="4F81BD"/>
                </a:solidFill>
                <a:latin typeface="Helvetica Neue" pitchFamily="18" charset="0"/>
                <a:ea typeface="宋体"/>
                <a:cs typeface="Helvetica Neue" pitchFamily="18" charset="0"/>
              </a:rPr>
              <a:t>CTA</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TELESCOPE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DESIGN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&amp; PROTOTYPING:</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SCT </a:t>
            </a:r>
          </a:p>
        </p:txBody>
      </p:sp>
      <p:sp>
        <p:nvSpPr>
          <p:cNvPr id="7" name="TextBox 1"/>
          <p:cNvSpPr txBox="1"/>
          <p:nvPr/>
        </p:nvSpPr>
        <p:spPr>
          <a:xfrm>
            <a:off x="1031765" y="6005077"/>
            <a:ext cx="2735955" cy="527026"/>
          </a:xfrm>
          <a:prstGeom prst="rect">
            <a:avLst/>
          </a:prstGeom>
          <a:noFill/>
        </p:spPr>
        <p:txBody>
          <a:bodyPr wrap="none" lIns="0" tIns="0" rIns="0" bIns="39783" rtlCol="0">
            <a:spAutoFit/>
          </a:bodyPr>
          <a:lstStyle/>
          <a:p>
            <a:pPr defTabSz="795593">
              <a:lnSpc>
                <a:spcPts val="1754"/>
              </a:lnSpc>
            </a:pPr>
            <a:r>
              <a:rPr lang="en-US" altLang="zh-CN" dirty="0">
                <a:solidFill>
                  <a:srgbClr val="000000"/>
                </a:solidFill>
                <a:latin typeface="Helvetica Neue" pitchFamily="18" charset="0"/>
                <a:ea typeface="宋体"/>
                <a:cs typeface="Helvetica Neue" pitchFamily="18" charset="0"/>
              </a:rPr>
              <a:t>Prototyping</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of</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mirror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panel</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 </a:t>
            </a:r>
          </a:p>
          <a:p>
            <a:pPr defTabSz="795593">
              <a:lnSpc>
                <a:spcPts val="1840"/>
              </a:lnSpc>
            </a:pPr>
            <a:r>
              <a:rPr lang="en-US" altLang="zh-CN" dirty="0">
                <a:solidFill>
                  <a:srgbClr val="000000"/>
                </a:solidFill>
                <a:latin typeface="Helvetica Neue" pitchFamily="18" charset="0"/>
                <a:ea typeface="宋体"/>
                <a:cs typeface="Helvetica Neue" pitchFamily="18" charset="0"/>
              </a:rPr>
              <a:t>mounting</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is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underway </a:t>
            </a:r>
          </a:p>
        </p:txBody>
      </p:sp>
      <p:sp>
        <p:nvSpPr>
          <p:cNvPr id="8" name="TextBox 1"/>
          <p:cNvSpPr txBox="1"/>
          <p:nvPr/>
        </p:nvSpPr>
        <p:spPr>
          <a:xfrm>
            <a:off x="5093274" y="5774552"/>
            <a:ext cx="3328228" cy="781098"/>
          </a:xfrm>
          <a:prstGeom prst="rect">
            <a:avLst/>
          </a:prstGeom>
          <a:noFill/>
        </p:spPr>
        <p:txBody>
          <a:bodyPr wrap="none" lIns="0" tIns="0" rIns="0" bIns="39783" rtlCol="0">
            <a:spAutoFit/>
          </a:bodyPr>
          <a:lstStyle/>
          <a:p>
            <a:pPr defTabSz="795593">
              <a:lnSpc>
                <a:spcPts val="1754"/>
              </a:lnSpc>
            </a:pPr>
            <a:r>
              <a:rPr lang="en-US" altLang="zh-CN" dirty="0">
                <a:solidFill>
                  <a:srgbClr val="000000"/>
                </a:solidFill>
                <a:latin typeface="Helvetica Neue" pitchFamily="18" charset="0"/>
                <a:ea typeface="宋体"/>
                <a:cs typeface="Helvetica Neue" pitchFamily="18" charset="0"/>
              </a:rPr>
              <a:t>Field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test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of</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mirror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panel</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Stewart</a:t>
            </a:r>
          </a:p>
          <a:p>
            <a:pPr defTabSz="795593">
              <a:lnSpc>
                <a:spcPts val="1840"/>
              </a:lnSpc>
            </a:pPr>
            <a:r>
              <a:rPr lang="en-US" altLang="zh-CN" dirty="0">
                <a:solidFill>
                  <a:srgbClr val="000000"/>
                </a:solidFill>
                <a:latin typeface="Helvetica Neue" pitchFamily="18" charset="0"/>
                <a:ea typeface="宋体"/>
                <a:cs typeface="Helvetica Neue" pitchFamily="18" charset="0"/>
              </a:rPr>
              <a:t>platform</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and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edge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sensors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at</a:t>
            </a:r>
          </a:p>
          <a:p>
            <a:pPr defTabSz="795593">
              <a:lnSpc>
                <a:spcPts val="1929"/>
              </a:lnSpc>
            </a:pPr>
            <a:r>
              <a:rPr lang="en-US" altLang="zh-CN" dirty="0">
                <a:solidFill>
                  <a:srgbClr val="000000"/>
                </a:solidFill>
                <a:latin typeface="Helvetica Neue" pitchFamily="18" charset="0"/>
                <a:ea typeface="宋体"/>
                <a:cs typeface="Helvetica Neue" pitchFamily="18" charset="0"/>
              </a:rPr>
              <a:t>VERITAS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T4 </a:t>
            </a:r>
          </a:p>
        </p:txBody>
      </p:sp>
    </p:spTree>
    <p:extLst>
      <p:ext uri="{BB962C8B-B14F-4D97-AF65-F5344CB8AC3E}">
        <p14:creationId xmlns:p14="http://schemas.microsoft.com/office/powerpoint/2010/main" val="147458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SST-1M inauguration, </a:t>
            </a:r>
            <a:r>
              <a:rPr lang="en-US" sz="2400" dirty="0" err="1" smtClean="0"/>
              <a:t>krakow</a:t>
            </a:r>
            <a:r>
              <a:rPr lang="en-US" sz="2400" dirty="0" smtClean="0"/>
              <a:t> </a:t>
            </a:r>
            <a:r>
              <a:rPr lang="en-US" sz="2400" dirty="0" err="1" smtClean="0"/>
              <a:t>june</a:t>
            </a:r>
            <a:r>
              <a:rPr lang="en-US" sz="2400" dirty="0" smtClean="0"/>
              <a:t> 2 2014</a:t>
            </a:r>
            <a:endParaRPr lang="en-US" sz="2400" dirty="0"/>
          </a:p>
        </p:txBody>
      </p:sp>
      <p:pic>
        <p:nvPicPr>
          <p:cNvPr id="3" name="Picture 2"/>
          <p:cNvPicPr>
            <a:picLocks noChangeAspect="1"/>
          </p:cNvPicPr>
          <p:nvPr/>
        </p:nvPicPr>
        <p:blipFill>
          <a:blip r:embed="rId2"/>
          <a:stretch>
            <a:fillRect/>
          </a:stretch>
        </p:blipFill>
        <p:spPr>
          <a:xfrm>
            <a:off x="401836" y="1275442"/>
            <a:ext cx="8386942" cy="5582558"/>
          </a:xfrm>
          <a:prstGeom prst="rect">
            <a:avLst/>
          </a:prstGeom>
        </p:spPr>
      </p:pic>
    </p:spTree>
    <p:extLst>
      <p:ext uri="{BB962C8B-B14F-4D97-AF65-F5344CB8AC3E}">
        <p14:creationId xmlns:p14="http://schemas.microsoft.com/office/powerpoint/2010/main" val="393865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err="1" smtClean="0"/>
              <a:t>CamerA</a:t>
            </a:r>
            <a:r>
              <a:rPr lang="en-US" dirty="0" smtClean="0"/>
              <a:t/>
            </a:r>
            <a:br>
              <a:rPr lang="en-US" dirty="0" smtClean="0"/>
            </a:br>
            <a:r>
              <a:rPr lang="en-US" dirty="0" smtClean="0"/>
              <a:t>not final</a:t>
            </a:r>
            <a:br>
              <a:rPr lang="en-US" dirty="0" smtClean="0"/>
            </a:br>
            <a:r>
              <a:rPr lang="en-US" dirty="0"/>
              <a:t/>
            </a:r>
            <a:br>
              <a:rPr lang="en-US" dirty="0"/>
            </a:br>
            <a:r>
              <a:rPr lang="en-US" dirty="0" smtClean="0"/>
              <a:t/>
            </a:r>
            <a:br>
              <a:rPr lang="en-US" dirty="0" smtClean="0"/>
            </a:br>
            <a:endParaRPr lang="en-US" dirty="0"/>
          </a:p>
        </p:txBody>
      </p:sp>
      <p:sp>
        <p:nvSpPr>
          <p:cNvPr id="4" name="Content Placeholder 3"/>
          <p:cNvSpPr>
            <a:spLocks noGrp="1"/>
          </p:cNvSpPr>
          <p:nvPr>
            <p:ph idx="1"/>
          </p:nvPr>
        </p:nvSpPr>
        <p:spPr/>
        <p:txBody>
          <a:bodyPr/>
          <a:lstStyle/>
          <a:p>
            <a:pPr marL="0" indent="0">
              <a:buNone/>
            </a:pPr>
            <a:r>
              <a:rPr lang="en-US" dirty="0" smtClean="0"/>
              <a:t>Planned upgrades:</a:t>
            </a:r>
          </a:p>
          <a:p>
            <a:r>
              <a:rPr lang="en-US" dirty="0" smtClean="0"/>
              <a:t>more than 2 pixels</a:t>
            </a:r>
          </a:p>
          <a:p>
            <a:r>
              <a:rPr lang="en-US" dirty="0" smtClean="0"/>
              <a:t>faster readout</a:t>
            </a:r>
          </a:p>
          <a:p>
            <a:r>
              <a:rPr lang="en-US" dirty="0" smtClean="0"/>
              <a:t>digital interface</a:t>
            </a:r>
          </a:p>
          <a:p>
            <a:pPr marL="0" indent="0">
              <a:buNone/>
            </a:pPr>
            <a:r>
              <a:rPr lang="en-US" dirty="0" smtClean="0"/>
              <a:t>but less intelligence</a:t>
            </a:r>
            <a:endParaRPr lang="en-US" dirty="0"/>
          </a:p>
        </p:txBody>
      </p:sp>
      <p:pic>
        <p:nvPicPr>
          <p:cNvPr id="3" name="Picture 2"/>
          <p:cNvPicPr>
            <a:picLocks noChangeAspect="1"/>
          </p:cNvPicPr>
          <p:nvPr/>
        </p:nvPicPr>
        <p:blipFill rotWithShape="1">
          <a:blip r:embed="rId2"/>
          <a:srcRect t="17095"/>
          <a:stretch/>
        </p:blipFill>
        <p:spPr>
          <a:xfrm>
            <a:off x="3640751" y="0"/>
            <a:ext cx="5503249" cy="6858000"/>
          </a:xfrm>
          <a:prstGeom prst="rect">
            <a:avLst/>
          </a:prstGeom>
        </p:spPr>
      </p:pic>
    </p:spTree>
    <p:extLst>
      <p:ext uri="{BB962C8B-B14F-4D97-AF65-F5344CB8AC3E}">
        <p14:creationId xmlns:p14="http://schemas.microsoft.com/office/powerpoint/2010/main" val="7194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651592" y="299677"/>
            <a:ext cx="7840817" cy="6247119"/>
          </a:xfrm>
          <a:prstGeom prst="rect">
            <a:avLst/>
          </a:prstGeom>
          <a:noFill/>
        </p:spPr>
      </p:pic>
      <p:sp>
        <p:nvSpPr>
          <p:cNvPr id="2" name="TextBox 1"/>
          <p:cNvSpPr txBox="1"/>
          <p:nvPr/>
        </p:nvSpPr>
        <p:spPr>
          <a:xfrm>
            <a:off x="1031686" y="403442"/>
            <a:ext cx="4231928" cy="807711"/>
          </a:xfrm>
          <a:prstGeom prst="rect">
            <a:avLst/>
          </a:prstGeom>
          <a:noFill/>
        </p:spPr>
        <p:txBody>
          <a:bodyPr wrap="none" lIns="0" tIns="0" rIns="0" bIns="39783" rtlCol="0">
            <a:spAutoFit/>
          </a:bodyPr>
          <a:lstStyle/>
          <a:p>
            <a:pPr defTabSz="795593">
              <a:lnSpc>
                <a:spcPts val="2981"/>
              </a:lnSpc>
            </a:pPr>
            <a:r>
              <a:rPr lang="en-US" altLang="zh-CN" sz="2600" dirty="0">
                <a:solidFill>
                  <a:srgbClr val="4F81BD"/>
                </a:solidFill>
                <a:latin typeface="Helvetica Neue" pitchFamily="18" charset="0"/>
                <a:ea typeface="宋体"/>
                <a:cs typeface="Helvetica Neue" pitchFamily="18" charset="0"/>
              </a:rPr>
              <a:t>CTA</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TELESCOPE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DESIGN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&amp;</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 PROTOTYPING:</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SST-1M </a:t>
            </a:r>
          </a:p>
        </p:txBody>
      </p:sp>
    </p:spTree>
    <p:extLst>
      <p:ext uri="{BB962C8B-B14F-4D97-AF65-F5344CB8AC3E}">
        <p14:creationId xmlns:p14="http://schemas.microsoft.com/office/powerpoint/2010/main" val="1928870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SST-2M inauguration, </a:t>
            </a:r>
            <a:r>
              <a:rPr lang="en-US" sz="2400" dirty="0" err="1" smtClean="0"/>
              <a:t>catania</a:t>
            </a:r>
            <a:r>
              <a:rPr lang="en-US" sz="2400" dirty="0" smtClean="0"/>
              <a:t> sep.24 2014</a:t>
            </a:r>
            <a:endParaRPr lang="en-US" sz="2400" dirty="0"/>
          </a:p>
        </p:txBody>
      </p:sp>
      <p:pic>
        <p:nvPicPr>
          <p:cNvPr id="3" name="Picture 2" descr="astri invito inau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32" y="1046948"/>
            <a:ext cx="8638132" cy="6104143"/>
          </a:xfrm>
          <a:prstGeom prst="rect">
            <a:avLst/>
          </a:prstGeom>
        </p:spPr>
      </p:pic>
    </p:spTree>
    <p:extLst>
      <p:ext uri="{BB962C8B-B14F-4D97-AF65-F5344CB8AC3E}">
        <p14:creationId xmlns:p14="http://schemas.microsoft.com/office/powerpoint/2010/main" val="171500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3" name="Freeform 3"/>
          <p:cNvSpPr/>
          <p:nvPr/>
        </p:nvSpPr>
        <p:spPr>
          <a:xfrm>
            <a:off x="758625" y="1573102"/>
            <a:ext cx="3689636" cy="2562744"/>
          </a:xfrm>
          <a:custGeom>
            <a:avLst/>
            <a:gdLst>
              <a:gd name="connsiteX0" fmla="*/ 6350 w 4314824"/>
              <a:gd name="connsiteY0" fmla="*/ 6350 h 2823764"/>
              <a:gd name="connsiteX1" fmla="*/ 4308474 w 4314824"/>
              <a:gd name="connsiteY1" fmla="*/ 6350 h 2823764"/>
              <a:gd name="connsiteX2" fmla="*/ 4308474 w 4314824"/>
              <a:gd name="connsiteY2" fmla="*/ 2817414 h 2823764"/>
              <a:gd name="connsiteX3" fmla="*/ 6350 w 4314824"/>
              <a:gd name="connsiteY3" fmla="*/ 2817414 h 2823764"/>
              <a:gd name="connsiteX4" fmla="*/ 6350 w 4314824"/>
              <a:gd name="connsiteY4" fmla="*/ 6350 h 282376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314824" h="2823764">
                <a:moveTo>
                  <a:pt x="6350" y="6350"/>
                </a:moveTo>
                <a:lnTo>
                  <a:pt x="4308474" y="6350"/>
                </a:lnTo>
                <a:lnTo>
                  <a:pt x="4308474" y="2817414"/>
                </a:lnTo>
                <a:lnTo>
                  <a:pt x="6350" y="2817414"/>
                </a:lnTo>
                <a:lnTo>
                  <a:pt x="6350" y="6350"/>
                </a:lnTo>
              </a:path>
            </a:pathLst>
          </a:custGeom>
          <a:solidFill>
            <a:srgbClr val="000000">
              <a:alpha val="0"/>
            </a:srgbClr>
          </a:solidFill>
          <a:ln w="12700">
            <a:solidFill>
              <a:srgbClr val="7F7F7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5" name="Freeform 3"/>
          <p:cNvSpPr/>
          <p:nvPr/>
        </p:nvSpPr>
        <p:spPr>
          <a:xfrm>
            <a:off x="697404" y="3699877"/>
            <a:ext cx="1766763" cy="2802270"/>
          </a:xfrm>
          <a:custGeom>
            <a:avLst/>
            <a:gdLst>
              <a:gd name="connsiteX0" fmla="*/ 2059780 w 2066131"/>
              <a:gd name="connsiteY0" fmla="*/ 6350 h 3087686"/>
              <a:gd name="connsiteX1" fmla="*/ 2059780 w 2066131"/>
              <a:gd name="connsiteY1" fmla="*/ 3081336 h 3087686"/>
              <a:gd name="connsiteX2" fmla="*/ 6350 w 2066131"/>
              <a:gd name="connsiteY2" fmla="*/ 3081336 h 3087686"/>
              <a:gd name="connsiteX3" fmla="*/ 6350 w 2066131"/>
              <a:gd name="connsiteY3" fmla="*/ 6350 h 3087686"/>
              <a:gd name="connsiteX4" fmla="*/ 2059780 w 2066131"/>
              <a:gd name="connsiteY4" fmla="*/ 6350 h 3087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066131" h="3087686">
                <a:moveTo>
                  <a:pt x="2059780" y="6350"/>
                </a:moveTo>
                <a:lnTo>
                  <a:pt x="2059780" y="3081336"/>
                </a:lnTo>
                <a:lnTo>
                  <a:pt x="6350" y="3081336"/>
                </a:lnTo>
                <a:lnTo>
                  <a:pt x="6350" y="6350"/>
                </a:lnTo>
                <a:lnTo>
                  <a:pt x="2059780" y="6350"/>
                </a:lnTo>
              </a:path>
            </a:pathLst>
          </a:custGeom>
          <a:solidFill>
            <a:srgbClr val="000000">
              <a:alpha val="0"/>
            </a:srgbClr>
          </a:solidFill>
          <a:ln w="12700">
            <a:solidFill>
              <a:srgbClr val="7F7F7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6" name="Freeform 3"/>
          <p:cNvSpPr/>
          <p:nvPr/>
        </p:nvSpPr>
        <p:spPr>
          <a:xfrm>
            <a:off x="2664954" y="3699877"/>
            <a:ext cx="2051494" cy="2802270"/>
          </a:xfrm>
          <a:custGeom>
            <a:avLst/>
            <a:gdLst>
              <a:gd name="connsiteX0" fmla="*/ 2392758 w 2399108"/>
              <a:gd name="connsiteY0" fmla="*/ 6350 h 3087686"/>
              <a:gd name="connsiteX1" fmla="*/ 6350 w 2399108"/>
              <a:gd name="connsiteY1" fmla="*/ 6350 h 3087686"/>
              <a:gd name="connsiteX2" fmla="*/ 6350 w 2399108"/>
              <a:gd name="connsiteY2" fmla="*/ 3081336 h 3087686"/>
              <a:gd name="connsiteX3" fmla="*/ 2392758 w 2399108"/>
              <a:gd name="connsiteY3" fmla="*/ 3081336 h 3087686"/>
              <a:gd name="connsiteX4" fmla="*/ 2392758 w 2399108"/>
              <a:gd name="connsiteY4" fmla="*/ 6350 h 30876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99108" h="3087686">
                <a:moveTo>
                  <a:pt x="2392758" y="6350"/>
                </a:moveTo>
                <a:lnTo>
                  <a:pt x="6350" y="6350"/>
                </a:lnTo>
                <a:lnTo>
                  <a:pt x="6350" y="3081336"/>
                </a:lnTo>
                <a:lnTo>
                  <a:pt x="2392758" y="3081336"/>
                </a:lnTo>
                <a:lnTo>
                  <a:pt x="2392758" y="6350"/>
                </a:lnTo>
              </a:path>
            </a:pathLst>
          </a:custGeom>
          <a:solidFill>
            <a:srgbClr val="000000">
              <a:alpha val="0"/>
            </a:srgbClr>
          </a:solidFill>
          <a:ln w="12700">
            <a:solidFill>
              <a:srgbClr val="7F7F7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695031" y="299677"/>
            <a:ext cx="7797378" cy="6247119"/>
          </a:xfrm>
          <a:prstGeom prst="rect">
            <a:avLst/>
          </a:prstGeom>
          <a:noFill/>
        </p:spPr>
      </p:pic>
      <p:sp>
        <p:nvSpPr>
          <p:cNvPr id="2" name="TextBox 1"/>
          <p:cNvSpPr txBox="1"/>
          <p:nvPr/>
        </p:nvSpPr>
        <p:spPr>
          <a:xfrm>
            <a:off x="1031687" y="403442"/>
            <a:ext cx="4231928" cy="807711"/>
          </a:xfrm>
          <a:prstGeom prst="rect">
            <a:avLst/>
          </a:prstGeom>
          <a:noFill/>
        </p:spPr>
        <p:txBody>
          <a:bodyPr wrap="none" lIns="0" tIns="0" rIns="0" bIns="39783" rtlCol="0">
            <a:spAutoFit/>
          </a:bodyPr>
          <a:lstStyle/>
          <a:p>
            <a:pPr defTabSz="795593">
              <a:lnSpc>
                <a:spcPts val="2981"/>
              </a:lnSpc>
            </a:pPr>
            <a:r>
              <a:rPr lang="en-US" altLang="zh-CN" sz="2600" dirty="0">
                <a:solidFill>
                  <a:srgbClr val="4F81BD"/>
                </a:solidFill>
                <a:latin typeface="Helvetica Neue" pitchFamily="18" charset="0"/>
                <a:ea typeface="宋体"/>
                <a:cs typeface="Helvetica Neue" pitchFamily="18" charset="0"/>
              </a:rPr>
              <a:t>CTA</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TELESCOPE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DESIGN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&amp; PROTOTYPING:</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ASTRI </a:t>
            </a:r>
          </a:p>
        </p:txBody>
      </p:sp>
    </p:spTree>
    <p:extLst>
      <p:ext uri="{BB962C8B-B14F-4D97-AF65-F5344CB8AC3E}">
        <p14:creationId xmlns:p14="http://schemas.microsoft.com/office/powerpoint/2010/main" val="2195797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3" name="Freeform 3"/>
          <p:cNvSpPr/>
          <p:nvPr/>
        </p:nvSpPr>
        <p:spPr>
          <a:xfrm>
            <a:off x="5937805" y="398449"/>
            <a:ext cx="2460902" cy="1772772"/>
          </a:xfrm>
          <a:custGeom>
            <a:avLst/>
            <a:gdLst>
              <a:gd name="connsiteX0" fmla="*/ 0 w 2877888"/>
              <a:gd name="connsiteY0" fmla="*/ 0 h 1953332"/>
              <a:gd name="connsiteX1" fmla="*/ 2877888 w 2877888"/>
              <a:gd name="connsiteY1" fmla="*/ 0 h 1953332"/>
              <a:gd name="connsiteX2" fmla="*/ 2877888 w 2877888"/>
              <a:gd name="connsiteY2" fmla="*/ 1953332 h 1953332"/>
              <a:gd name="connsiteX3" fmla="*/ 0 w 2877888"/>
              <a:gd name="connsiteY3" fmla="*/ 1953332 h 1953332"/>
              <a:gd name="connsiteX4" fmla="*/ 0 w 2877888"/>
              <a:gd name="connsiteY4" fmla="*/ 0 h 195333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77888" h="1953332">
                <a:moveTo>
                  <a:pt x="0" y="0"/>
                </a:moveTo>
                <a:lnTo>
                  <a:pt x="2877888" y="0"/>
                </a:lnTo>
                <a:lnTo>
                  <a:pt x="2877888" y="1953332"/>
                </a:lnTo>
                <a:lnTo>
                  <a:pt x="0" y="1953332"/>
                </a:lnTo>
                <a:lnTo>
                  <a:pt x="0" y="0"/>
                </a:lnTo>
              </a:path>
            </a:pathLst>
          </a:custGeom>
          <a:solidFill>
            <a:srgbClr val="A6A6A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5" name="Freeform 3"/>
          <p:cNvSpPr/>
          <p:nvPr/>
        </p:nvSpPr>
        <p:spPr>
          <a:xfrm>
            <a:off x="900776" y="1501553"/>
            <a:ext cx="3147239" cy="2840392"/>
          </a:xfrm>
          <a:custGeom>
            <a:avLst/>
            <a:gdLst>
              <a:gd name="connsiteX0" fmla="*/ 0 w 3680521"/>
              <a:gd name="connsiteY0" fmla="*/ 0 h 3129691"/>
              <a:gd name="connsiteX1" fmla="*/ 3680521 w 3680521"/>
              <a:gd name="connsiteY1" fmla="*/ 0 h 3129691"/>
              <a:gd name="connsiteX2" fmla="*/ 3680521 w 3680521"/>
              <a:gd name="connsiteY2" fmla="*/ 3129691 h 3129691"/>
              <a:gd name="connsiteX3" fmla="*/ 0 w 3680521"/>
              <a:gd name="connsiteY3" fmla="*/ 3129691 h 3129691"/>
              <a:gd name="connsiteX4" fmla="*/ 0 w 3680521"/>
              <a:gd name="connsiteY4" fmla="*/ 0 h 31296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680521" h="3129691">
                <a:moveTo>
                  <a:pt x="0" y="0"/>
                </a:moveTo>
                <a:lnTo>
                  <a:pt x="3680521" y="0"/>
                </a:lnTo>
                <a:lnTo>
                  <a:pt x="3680521" y="3129691"/>
                </a:lnTo>
                <a:lnTo>
                  <a:pt x="0" y="3129691"/>
                </a:lnTo>
                <a:lnTo>
                  <a:pt x="0" y="0"/>
                </a:lnTo>
              </a:path>
            </a:pathLst>
          </a:custGeom>
          <a:solidFill>
            <a:srgbClr val="A6A6A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6" name="Freeform 3"/>
          <p:cNvSpPr/>
          <p:nvPr/>
        </p:nvSpPr>
        <p:spPr>
          <a:xfrm>
            <a:off x="1582375" y="4111513"/>
            <a:ext cx="1805411" cy="2325402"/>
          </a:xfrm>
          <a:custGeom>
            <a:avLst/>
            <a:gdLst>
              <a:gd name="connsiteX0" fmla="*/ 0 w 2111328"/>
              <a:gd name="connsiteY0" fmla="*/ 0 h 2562248"/>
              <a:gd name="connsiteX1" fmla="*/ 2111328 w 2111328"/>
              <a:gd name="connsiteY1" fmla="*/ 0 h 2562248"/>
              <a:gd name="connsiteX2" fmla="*/ 2111328 w 2111328"/>
              <a:gd name="connsiteY2" fmla="*/ 2562248 h 2562248"/>
              <a:gd name="connsiteX3" fmla="*/ 0 w 2111328"/>
              <a:gd name="connsiteY3" fmla="*/ 2562248 h 2562248"/>
              <a:gd name="connsiteX4" fmla="*/ 0 w 2111328"/>
              <a:gd name="connsiteY4" fmla="*/ 0 h 25622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11328" h="2562248">
                <a:moveTo>
                  <a:pt x="0" y="0"/>
                </a:moveTo>
                <a:lnTo>
                  <a:pt x="2111328" y="0"/>
                </a:lnTo>
                <a:lnTo>
                  <a:pt x="2111328" y="2562248"/>
                </a:lnTo>
                <a:lnTo>
                  <a:pt x="0" y="2562248"/>
                </a:lnTo>
                <a:lnTo>
                  <a:pt x="0" y="0"/>
                </a:lnTo>
              </a:path>
            </a:pathLst>
          </a:custGeom>
          <a:solidFill>
            <a:srgbClr val="A6A6A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868789" y="299677"/>
            <a:ext cx="7623620" cy="6247119"/>
          </a:xfrm>
          <a:prstGeom prst="rect">
            <a:avLst/>
          </a:prstGeom>
          <a:noFill/>
        </p:spPr>
      </p:pic>
      <p:sp>
        <p:nvSpPr>
          <p:cNvPr id="2" name="TextBox 1"/>
          <p:cNvSpPr txBox="1"/>
          <p:nvPr/>
        </p:nvSpPr>
        <p:spPr>
          <a:xfrm>
            <a:off x="1031686" y="403442"/>
            <a:ext cx="4231928" cy="807711"/>
          </a:xfrm>
          <a:prstGeom prst="rect">
            <a:avLst/>
          </a:prstGeom>
          <a:noFill/>
        </p:spPr>
        <p:txBody>
          <a:bodyPr wrap="none" lIns="0" tIns="0" rIns="0" bIns="39783" rtlCol="0">
            <a:spAutoFit/>
          </a:bodyPr>
          <a:lstStyle/>
          <a:p>
            <a:pPr defTabSz="795593">
              <a:lnSpc>
                <a:spcPts val="2981"/>
              </a:lnSpc>
            </a:pPr>
            <a:r>
              <a:rPr lang="en-US" altLang="zh-CN" sz="2600" dirty="0">
                <a:solidFill>
                  <a:srgbClr val="4F81BD"/>
                </a:solidFill>
                <a:latin typeface="Helvetica Neue" pitchFamily="18" charset="0"/>
                <a:ea typeface="宋体"/>
                <a:cs typeface="Helvetica Neue" pitchFamily="18" charset="0"/>
              </a:rPr>
              <a:t>CTA</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TELESCOPE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DESIGN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&amp;</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 PROTOTYPING:</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GATE </a:t>
            </a:r>
          </a:p>
        </p:txBody>
      </p:sp>
    </p:spTree>
    <p:extLst>
      <p:ext uri="{BB962C8B-B14F-4D97-AF65-F5344CB8AC3E}">
        <p14:creationId xmlns:p14="http://schemas.microsoft.com/office/powerpoint/2010/main" val="109715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Marcador de contenido" descr="Imagen1.png"/>
          <p:cNvPicPr>
            <a:picLocks noChangeAspect="1"/>
          </p:cNvPicPr>
          <p:nvPr/>
        </p:nvPicPr>
        <p:blipFill>
          <a:blip r:embed="rId2" cstate="print"/>
          <a:stretch>
            <a:fillRect/>
          </a:stretch>
        </p:blipFill>
        <p:spPr>
          <a:xfrm>
            <a:off x="402935" y="1226010"/>
            <a:ext cx="8323601" cy="5320013"/>
          </a:xfrm>
          <a:prstGeom prst="rect">
            <a:avLst/>
          </a:prstGeom>
        </p:spPr>
      </p:pic>
    </p:spTree>
    <p:extLst>
      <p:ext uri="{BB962C8B-B14F-4D97-AF65-F5344CB8AC3E}">
        <p14:creationId xmlns:p14="http://schemas.microsoft.com/office/powerpoint/2010/main" val="2181191989"/>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fontAlgn="base">
              <a:spcBef>
                <a:spcPct val="0"/>
              </a:spcBef>
              <a:spcAft>
                <a:spcPct val="0"/>
              </a:spcAft>
              <a:buClr>
                <a:srgbClr val="000000"/>
              </a:buClr>
              <a:buSzPct val="100000"/>
              <a:buFont typeface="Times New Roman" charset="0"/>
              <a:buNone/>
            </a:pPr>
            <a:endParaRPr lang="zh-CN" altLang="en-US" sz="2400">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323528" y="188640"/>
            <a:ext cx="7992888" cy="6392446"/>
          </a:xfrm>
          <a:prstGeom prst="rect">
            <a:avLst/>
          </a:prstGeom>
          <a:noFill/>
        </p:spPr>
      </p:pic>
      <p:sp>
        <p:nvSpPr>
          <p:cNvPr id="2" name="TextBox 1"/>
          <p:cNvSpPr txBox="1"/>
          <p:nvPr/>
        </p:nvSpPr>
        <p:spPr>
          <a:xfrm>
            <a:off x="1031707" y="806869"/>
            <a:ext cx="1611423" cy="425427"/>
          </a:xfrm>
          <a:prstGeom prst="rect">
            <a:avLst/>
          </a:prstGeom>
          <a:noFill/>
        </p:spPr>
        <p:txBody>
          <a:bodyPr wrap="none" lIns="0" tIns="0" rIns="0" bIns="39783" rtlCol="0">
            <a:spAutoFit/>
          </a:bodyPr>
          <a:lstStyle/>
          <a:p>
            <a:pPr defTabSz="795593" fontAlgn="base">
              <a:lnSpc>
                <a:spcPts val="2981"/>
              </a:lnSpc>
              <a:spcBef>
                <a:spcPct val="0"/>
              </a:spcBef>
              <a:spcAft>
                <a:spcPct val="0"/>
              </a:spcAft>
              <a:buClr>
                <a:srgbClr val="000000"/>
              </a:buClr>
              <a:buSzPct val="100000"/>
              <a:buFont typeface="Times New Roman" charset="0"/>
              <a:buNone/>
            </a:pPr>
            <a:r>
              <a:rPr lang="en-US" altLang="zh-CN" sz="2600" dirty="0">
                <a:solidFill>
                  <a:srgbClr val="4F81BD"/>
                </a:solidFill>
                <a:latin typeface="Helvetica Neue" pitchFamily="18" charset="0"/>
                <a:ea typeface="宋体"/>
                <a:cs typeface="Helvetica Neue" pitchFamily="18" charset="0"/>
              </a:rPr>
              <a:t>CAMERAS </a:t>
            </a:r>
          </a:p>
        </p:txBody>
      </p:sp>
      <p:sp>
        <p:nvSpPr>
          <p:cNvPr id="3" name="TextBox 1"/>
          <p:cNvSpPr txBox="1"/>
          <p:nvPr/>
        </p:nvSpPr>
        <p:spPr>
          <a:xfrm>
            <a:off x="3203848" y="1484784"/>
            <a:ext cx="1910779" cy="2155024"/>
          </a:xfrm>
          <a:prstGeom prst="rect">
            <a:avLst/>
          </a:prstGeom>
          <a:noFill/>
        </p:spPr>
        <p:txBody>
          <a:bodyPr wrap="none" lIns="0" tIns="0" rIns="0" bIns="39783" rtlCol="0">
            <a:spAutoFit/>
          </a:bodyPr>
          <a:lstStyle/>
          <a:p>
            <a:pPr defTabSz="795593" fontAlgn="base">
              <a:lnSpc>
                <a:spcPts val="1754"/>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a:solidFill>
                  <a:srgbClr val="000000"/>
                </a:solidFill>
                <a:latin typeface="Helvetica Neue" pitchFamily="18" charset="0"/>
                <a:ea typeface="宋体"/>
                <a:cs typeface="Helvetica Neue" pitchFamily="18" charset="0"/>
              </a:rPr>
              <a:t>NectarCam</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 </a:t>
            </a:r>
          </a:p>
          <a:p>
            <a:pPr defTabSz="795593" fontAlgn="base">
              <a:lnSpc>
                <a:spcPts val="1840"/>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a:solidFill>
                  <a:srgbClr val="000000"/>
                </a:solidFill>
                <a:latin typeface="Helvetica Neue" pitchFamily="18" charset="0"/>
                <a:ea typeface="宋体"/>
                <a:cs typeface="Helvetica Neue" pitchFamily="18" charset="0"/>
              </a:rPr>
              <a:t>cooling</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studies </a:t>
            </a:r>
          </a:p>
          <a:p>
            <a:pPr defTabSz="795593" fontAlgn="base">
              <a:lnSpc>
                <a:spcPts val="877"/>
              </a:lnSpc>
              <a:spcBef>
                <a:spcPct val="0"/>
              </a:spcBef>
              <a:spcAft>
                <a:spcPct val="0"/>
              </a:spcAft>
              <a:buClr>
                <a:srgbClr val="000000"/>
              </a:buClr>
              <a:buSzPct val="100000"/>
              <a:buFont typeface="Times New Roman" charset="0"/>
              <a:buNone/>
            </a:pPr>
            <a:endParaRPr lang="en-US" altLang="zh-CN" sz="1600" dirty="0" smtClean="0">
              <a:solidFill>
                <a:prstClr val="black"/>
              </a:solidFill>
              <a:latin typeface="Calibri"/>
              <a:ea typeface="宋体"/>
              <a:cs typeface="ＭＳ Ｐゴシック" charset="0"/>
            </a:endParaRPr>
          </a:p>
          <a:p>
            <a:pPr defTabSz="795593" fontAlgn="base">
              <a:lnSpc>
                <a:spcPts val="2630"/>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smtClean="0">
                <a:solidFill>
                  <a:prstClr val="black"/>
                </a:solidFill>
                <a:latin typeface="Calibri"/>
                <a:ea typeface="宋体"/>
                <a:cs typeface="ＭＳ Ｐゴシック" charset="0"/>
              </a:rPr>
              <a:t>			</a:t>
            </a:r>
            <a:r>
              <a:rPr lang="en-US" altLang="zh-CN" sz="1600" dirty="0">
                <a:solidFill>
                  <a:srgbClr val="000000"/>
                </a:solidFill>
                <a:latin typeface="Helvetica Neue" pitchFamily="18" charset="0"/>
                <a:ea typeface="宋体"/>
                <a:cs typeface="Helvetica Neue" pitchFamily="18" charset="0"/>
              </a:rPr>
              <a:t>FlashCam </a:t>
            </a:r>
          </a:p>
          <a:p>
            <a:pPr defTabSz="795593" fontAlgn="base">
              <a:lnSpc>
                <a:spcPts val="1840"/>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smtClean="0">
                <a:solidFill>
                  <a:prstClr val="black"/>
                </a:solidFill>
                <a:latin typeface="Calibri"/>
                <a:ea typeface="宋体"/>
                <a:cs typeface="ＭＳ Ｐゴシック" charset="0"/>
              </a:rPr>
              <a:t>				</a:t>
            </a:r>
            <a:r>
              <a:rPr lang="en-US" altLang="zh-CN" sz="1600" dirty="0">
                <a:solidFill>
                  <a:srgbClr val="000000"/>
                </a:solidFill>
                <a:latin typeface="Helvetica Neue" pitchFamily="18" charset="0"/>
                <a:ea typeface="宋体"/>
                <a:cs typeface="Helvetica Neue" pitchFamily="18" charset="0"/>
              </a:rPr>
              <a:t>144</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pixel </a:t>
            </a:r>
          </a:p>
          <a:p>
            <a:pPr defTabSz="795593" fontAlgn="base">
              <a:lnSpc>
                <a:spcPts val="1840"/>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smtClean="0">
                <a:solidFill>
                  <a:prstClr val="black"/>
                </a:solidFill>
                <a:latin typeface="Calibri"/>
                <a:ea typeface="宋体"/>
                <a:cs typeface="ＭＳ Ｐゴシック" charset="0"/>
              </a:rPr>
              <a:t>		</a:t>
            </a:r>
            <a:r>
              <a:rPr lang="en-US" altLang="zh-CN" sz="1600" dirty="0">
                <a:solidFill>
                  <a:srgbClr val="000000"/>
                </a:solidFill>
                <a:latin typeface="Helvetica Neue" pitchFamily="18" charset="0"/>
                <a:ea typeface="宋体"/>
                <a:cs typeface="Helvetica Neue" pitchFamily="18" charset="0"/>
              </a:rPr>
              <a:t>focal</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plane </a:t>
            </a:r>
          </a:p>
          <a:p>
            <a:pPr defTabSz="795593" fontAlgn="base">
              <a:lnSpc>
                <a:spcPts val="877"/>
              </a:lnSpc>
              <a:spcBef>
                <a:spcPct val="0"/>
              </a:spcBef>
              <a:spcAft>
                <a:spcPct val="0"/>
              </a:spcAft>
              <a:buClr>
                <a:srgbClr val="000000"/>
              </a:buClr>
              <a:buSzPct val="100000"/>
              <a:buFont typeface="Times New Roman" charset="0"/>
              <a:buNone/>
            </a:pPr>
            <a:endParaRPr lang="en-US" altLang="zh-CN" sz="1600" dirty="0" smtClean="0">
              <a:solidFill>
                <a:prstClr val="black"/>
              </a:solidFill>
              <a:latin typeface="Calibri"/>
              <a:ea typeface="宋体"/>
              <a:cs typeface="ＭＳ Ｐゴシック" charset="0"/>
            </a:endParaRPr>
          </a:p>
          <a:p>
            <a:pPr defTabSz="795593" fontAlgn="base">
              <a:lnSpc>
                <a:spcPts val="877"/>
              </a:lnSpc>
              <a:spcBef>
                <a:spcPct val="0"/>
              </a:spcBef>
              <a:spcAft>
                <a:spcPct val="0"/>
              </a:spcAft>
              <a:buClr>
                <a:srgbClr val="000000"/>
              </a:buClr>
              <a:buSzPct val="100000"/>
              <a:buFont typeface="Times New Roman" charset="0"/>
              <a:buNone/>
            </a:pPr>
            <a:endParaRPr lang="en-US" altLang="zh-CN" sz="1600" dirty="0" smtClean="0">
              <a:solidFill>
                <a:prstClr val="black"/>
              </a:solidFill>
              <a:latin typeface="Calibri"/>
              <a:ea typeface="宋体"/>
              <a:cs typeface="ＭＳ Ｐゴシック" charset="0"/>
            </a:endParaRPr>
          </a:p>
          <a:p>
            <a:pPr defTabSz="795593" fontAlgn="base">
              <a:lnSpc>
                <a:spcPts val="2103"/>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smtClean="0">
                <a:solidFill>
                  <a:prstClr val="black"/>
                </a:solidFill>
                <a:latin typeface="Calibri"/>
                <a:ea typeface="宋体"/>
                <a:cs typeface="ＭＳ Ｐゴシック" charset="0"/>
              </a:rPr>
              <a:t>	</a:t>
            </a:r>
            <a:r>
              <a:rPr lang="en-US" altLang="zh-CN" sz="1600" dirty="0">
                <a:solidFill>
                  <a:srgbClr val="000000"/>
                </a:solidFill>
                <a:latin typeface="Helvetica Neue" pitchFamily="18" charset="0"/>
                <a:ea typeface="宋体"/>
                <a:cs typeface="Helvetica Neue" pitchFamily="18" charset="0"/>
              </a:rPr>
              <a:t>LST</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camera </a:t>
            </a:r>
          </a:p>
          <a:p>
            <a:pPr defTabSz="795593" fontAlgn="base">
              <a:lnSpc>
                <a:spcPts val="1840"/>
              </a:lnSpc>
              <a:spcBef>
                <a:spcPct val="0"/>
              </a:spcBef>
              <a:spcAft>
                <a:spcPct val="0"/>
              </a:spcAft>
              <a:buClr>
                <a:srgbClr val="000000"/>
              </a:buClr>
              <a:buSzPct val="100000"/>
              <a:buFont typeface="Times New Roman" charset="0"/>
              <a:buNone/>
              <a:tabLst>
                <a:tab pos="530403" algn="l"/>
                <a:tab pos="895062" algn="l"/>
                <a:tab pos="972412" algn="l"/>
                <a:tab pos="1060811" algn="l"/>
              </a:tabLst>
            </a:pPr>
            <a:r>
              <a:rPr lang="en-US" altLang="zh-CN" sz="1600" dirty="0" smtClean="0">
                <a:solidFill>
                  <a:prstClr val="black"/>
                </a:solidFill>
                <a:latin typeface="Calibri"/>
                <a:ea typeface="宋体"/>
                <a:cs typeface="ＭＳ Ｐゴシック" charset="0"/>
              </a:rPr>
              <a:t>	</a:t>
            </a:r>
            <a:r>
              <a:rPr lang="en-US" altLang="zh-CN" sz="1600" dirty="0">
                <a:solidFill>
                  <a:srgbClr val="000000"/>
                </a:solidFill>
                <a:latin typeface="Helvetica Neue" pitchFamily="18" charset="0"/>
                <a:ea typeface="宋体"/>
                <a:cs typeface="Helvetica Neue" pitchFamily="18" charset="0"/>
              </a:rPr>
              <a:t>cluster</a:t>
            </a:r>
            <a:r>
              <a:rPr lang="en-US" altLang="zh-CN" sz="1600" dirty="0">
                <a:solidFill>
                  <a:prstClr val="black"/>
                </a:solidFill>
                <a:latin typeface="Times New Roman" pitchFamily="18" charset="0"/>
                <a:ea typeface="宋体"/>
                <a:cs typeface="Times New Roman" pitchFamily="18" charset="0"/>
              </a:rPr>
              <a:t> </a:t>
            </a:r>
            <a:r>
              <a:rPr lang="en-US" altLang="zh-CN" sz="1600" dirty="0">
                <a:solidFill>
                  <a:srgbClr val="000000"/>
                </a:solidFill>
                <a:latin typeface="Helvetica Neue" pitchFamily="18" charset="0"/>
                <a:ea typeface="宋体"/>
                <a:cs typeface="Helvetica Neue" pitchFamily="18" charset="0"/>
              </a:rPr>
              <a:t> </a:t>
            </a:r>
          </a:p>
        </p:txBody>
      </p:sp>
    </p:spTree>
    <p:extLst>
      <p:ext uri="{BB962C8B-B14F-4D97-AF65-F5344CB8AC3E}">
        <p14:creationId xmlns:p14="http://schemas.microsoft.com/office/powerpoint/2010/main" val="3486087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40424" y="104830"/>
            <a:ext cx="8803575" cy="6547017"/>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20" tIns="39787" rIns="79620" bIns="39787" rtlCol="0" anchor="ctr"/>
          <a:lstStyle/>
          <a:p>
            <a:pPr algn="ctr"/>
            <a:endParaRPr lang="zh-CN" altLang="en-US"/>
          </a:p>
        </p:txBody>
      </p:sp>
      <p:sp>
        <p:nvSpPr>
          <p:cNvPr id="3" name="Freeform 3"/>
          <p:cNvSpPr/>
          <p:nvPr/>
        </p:nvSpPr>
        <p:spPr>
          <a:xfrm>
            <a:off x="4236376" y="2529863"/>
            <a:ext cx="4099935" cy="3795311"/>
          </a:xfrm>
          <a:custGeom>
            <a:avLst/>
            <a:gdLst>
              <a:gd name="connsiteX0" fmla="*/ 6350 w 4794646"/>
              <a:gd name="connsiteY0" fmla="*/ 6350 h 4181871"/>
              <a:gd name="connsiteX1" fmla="*/ 4788296 w 4794646"/>
              <a:gd name="connsiteY1" fmla="*/ 6350 h 4181871"/>
              <a:gd name="connsiteX2" fmla="*/ 4788296 w 4794646"/>
              <a:gd name="connsiteY2" fmla="*/ 4175521 h 4181871"/>
              <a:gd name="connsiteX3" fmla="*/ 6350 w 4794646"/>
              <a:gd name="connsiteY3" fmla="*/ 4175521 h 4181871"/>
              <a:gd name="connsiteX4" fmla="*/ 6350 w 4794646"/>
              <a:gd name="connsiteY4" fmla="*/ 6350 h 418187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794646" h="4181871">
                <a:moveTo>
                  <a:pt x="6350" y="6350"/>
                </a:moveTo>
                <a:lnTo>
                  <a:pt x="4788296" y="6350"/>
                </a:lnTo>
                <a:lnTo>
                  <a:pt x="4788296" y="4175521"/>
                </a:lnTo>
                <a:lnTo>
                  <a:pt x="6350" y="4175521"/>
                </a:lnTo>
                <a:lnTo>
                  <a:pt x="6350" y="6350"/>
                </a:lnTo>
              </a:path>
            </a:pathLst>
          </a:custGeom>
          <a:solidFill>
            <a:srgbClr val="000000">
              <a:alpha val="0"/>
            </a:srgbClr>
          </a:solidFill>
          <a:ln w="12700">
            <a:solidFill>
              <a:srgbClr val="7F7F7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20" tIns="39787" rIns="79620" bIns="39787"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6896010" y="299678"/>
            <a:ext cx="1585539" cy="1025818"/>
          </a:xfrm>
          <a:prstGeom prst="rect">
            <a:avLst/>
          </a:prstGeom>
          <a:noFill/>
        </p:spPr>
      </p:pic>
      <p:pic>
        <p:nvPicPr>
          <p:cNvPr id="5"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6" name="Picture 3"/>
          <p:cNvPicPr>
            <a:picLocks noChangeAspect="1" noChangeArrowheads="1"/>
          </p:cNvPicPr>
          <p:nvPr/>
        </p:nvPicPr>
        <p:blipFill>
          <a:blip r:embed="rId4"/>
          <a:srcRect/>
          <a:stretch>
            <a:fillRect/>
          </a:stretch>
        </p:blipFill>
        <p:spPr bwMode="auto">
          <a:xfrm>
            <a:off x="792770" y="1463808"/>
            <a:ext cx="7623620" cy="4944676"/>
          </a:xfrm>
          <a:prstGeom prst="rect">
            <a:avLst/>
          </a:prstGeom>
          <a:noFill/>
        </p:spPr>
      </p:pic>
      <p:sp>
        <p:nvSpPr>
          <p:cNvPr id="2" name="TextBox 1"/>
          <p:cNvSpPr txBox="1"/>
          <p:nvPr/>
        </p:nvSpPr>
        <p:spPr>
          <a:xfrm>
            <a:off x="1031687" y="403441"/>
            <a:ext cx="4244752" cy="807715"/>
          </a:xfrm>
          <a:prstGeom prst="rect">
            <a:avLst/>
          </a:prstGeom>
          <a:noFill/>
        </p:spPr>
        <p:txBody>
          <a:bodyPr wrap="none" lIns="0" tIns="0" rIns="0" bIns="39787" rtlCol="0">
            <a:spAutoFit/>
          </a:bodyPr>
          <a:lstStyle/>
          <a:p>
            <a:pPr>
              <a:lnSpc>
                <a:spcPts val="2981"/>
              </a:lnSpc>
            </a:pPr>
            <a:r>
              <a:rPr lang="en-US" altLang="zh-CN" sz="2600" dirty="0">
                <a:solidFill>
                  <a:srgbClr val="4F81BD"/>
                </a:solidFill>
                <a:latin typeface="Helvetica Neue" pitchFamily="18" charset="0"/>
                <a:cs typeface="Helvetica Neue" pitchFamily="18" charset="0"/>
              </a:rPr>
              <a:t>CTA</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TELESCOPE</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DESIGN &amp; </a:t>
            </a:r>
          </a:p>
          <a:p>
            <a:pPr>
              <a:lnSpc>
                <a:spcPts val="2981"/>
              </a:lnSpc>
            </a:pPr>
            <a:r>
              <a:rPr lang="en-US" altLang="zh-CN" sz="2600" dirty="0">
                <a:solidFill>
                  <a:srgbClr val="4F81BD"/>
                </a:solidFill>
                <a:latin typeface="Helvetica Neue" pitchFamily="18" charset="0"/>
                <a:cs typeface="Helvetica Neue" pitchFamily="18" charset="0"/>
              </a:rPr>
              <a:t>PROTOTYPING: LST </a:t>
            </a:r>
          </a:p>
        </p:txBody>
      </p:sp>
    </p:spTree>
    <p:extLst>
      <p:ext uri="{BB962C8B-B14F-4D97-AF65-F5344CB8AC3E}">
        <p14:creationId xmlns:p14="http://schemas.microsoft.com/office/powerpoint/2010/main" val="2391170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165100" y="63500"/>
            <a:ext cx="8864600" cy="6629400"/>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20" tIns="39787" rIns="79620" bIns="39787"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6896010" y="299678"/>
            <a:ext cx="1585539" cy="1025818"/>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5" name="Picture 3"/>
          <p:cNvPicPr>
            <a:picLocks noChangeAspect="1" noChangeArrowheads="1"/>
          </p:cNvPicPr>
          <p:nvPr/>
        </p:nvPicPr>
        <p:blipFill>
          <a:blip r:embed="rId4"/>
          <a:srcRect/>
          <a:stretch>
            <a:fillRect/>
          </a:stretch>
        </p:blipFill>
        <p:spPr bwMode="auto">
          <a:xfrm>
            <a:off x="1433501" y="1798066"/>
            <a:ext cx="6276998" cy="4748733"/>
          </a:xfrm>
          <a:prstGeom prst="rect">
            <a:avLst/>
          </a:prstGeom>
          <a:noFill/>
        </p:spPr>
      </p:pic>
      <p:sp>
        <p:nvSpPr>
          <p:cNvPr id="2" name="TextBox 1"/>
          <p:cNvSpPr txBox="1"/>
          <p:nvPr/>
        </p:nvSpPr>
        <p:spPr>
          <a:xfrm>
            <a:off x="1031687" y="403441"/>
            <a:ext cx="4034708" cy="807715"/>
          </a:xfrm>
          <a:prstGeom prst="rect">
            <a:avLst/>
          </a:prstGeom>
          <a:noFill/>
        </p:spPr>
        <p:txBody>
          <a:bodyPr wrap="none" lIns="0" tIns="0" rIns="0" bIns="39787" rtlCol="0">
            <a:spAutoFit/>
          </a:bodyPr>
          <a:lstStyle/>
          <a:p>
            <a:pPr>
              <a:lnSpc>
                <a:spcPts val="2981"/>
              </a:lnSpc>
            </a:pPr>
            <a:r>
              <a:rPr lang="en-US" altLang="zh-CN" sz="2600" dirty="0">
                <a:solidFill>
                  <a:srgbClr val="4F81BD"/>
                </a:solidFill>
                <a:latin typeface="Helvetica Neue" pitchFamily="18" charset="0"/>
                <a:cs typeface="Helvetica Neue" pitchFamily="18" charset="0"/>
              </a:rPr>
              <a:t>STANDARD</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TELESCOPE</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 VERIFICATION</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(&amp;</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TESTS</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 </a:t>
            </a:r>
          </a:p>
        </p:txBody>
      </p:sp>
      <p:sp>
        <p:nvSpPr>
          <p:cNvPr id="6" name="TextBox 1"/>
          <p:cNvSpPr txBox="1"/>
          <p:nvPr/>
        </p:nvSpPr>
        <p:spPr>
          <a:xfrm>
            <a:off x="1726721" y="1486861"/>
            <a:ext cx="6184773" cy="313850"/>
          </a:xfrm>
          <a:prstGeom prst="rect">
            <a:avLst/>
          </a:prstGeom>
          <a:noFill/>
        </p:spPr>
        <p:txBody>
          <a:bodyPr wrap="none" lIns="0" tIns="0" rIns="0" bIns="39787" rtlCol="0">
            <a:spAutoFit/>
          </a:bodyPr>
          <a:lstStyle/>
          <a:p>
            <a:pPr>
              <a:lnSpc>
                <a:spcPts val="2017"/>
              </a:lnSpc>
            </a:pPr>
            <a:r>
              <a:rPr lang="en-US" altLang="zh-CN" dirty="0">
                <a:solidFill>
                  <a:srgbClr val="000000"/>
                </a:solidFill>
                <a:latin typeface="Helvetica Neue" pitchFamily="18" charset="0"/>
                <a:cs typeface="Helvetica Neue" pitchFamily="18" charset="0"/>
              </a:rPr>
              <a:t>300-foot</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Green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Bank</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radio</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telescope</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on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November</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15,</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1988 </a:t>
            </a:r>
          </a:p>
        </p:txBody>
      </p:sp>
    </p:spTree>
    <p:extLst>
      <p:ext uri="{BB962C8B-B14F-4D97-AF65-F5344CB8AC3E}">
        <p14:creationId xmlns:p14="http://schemas.microsoft.com/office/powerpoint/2010/main" val="1329322862"/>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139700" y="0"/>
            <a:ext cx="9004300" cy="6667500"/>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20" tIns="39787" rIns="79620" bIns="39787"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6896010" y="299678"/>
            <a:ext cx="1585539" cy="1025818"/>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5" name="Picture 3"/>
          <p:cNvPicPr>
            <a:picLocks noChangeAspect="1" noChangeArrowheads="1"/>
          </p:cNvPicPr>
          <p:nvPr/>
        </p:nvPicPr>
        <p:blipFill>
          <a:blip r:embed="rId4"/>
          <a:srcRect/>
          <a:stretch>
            <a:fillRect/>
          </a:stretch>
        </p:blipFill>
        <p:spPr bwMode="auto">
          <a:xfrm>
            <a:off x="1433501" y="1775014"/>
            <a:ext cx="6276998" cy="4771785"/>
          </a:xfrm>
          <a:prstGeom prst="rect">
            <a:avLst/>
          </a:prstGeom>
          <a:noFill/>
        </p:spPr>
      </p:pic>
      <p:sp>
        <p:nvSpPr>
          <p:cNvPr id="2" name="TextBox 1"/>
          <p:cNvSpPr txBox="1"/>
          <p:nvPr/>
        </p:nvSpPr>
        <p:spPr>
          <a:xfrm>
            <a:off x="1031687" y="403441"/>
            <a:ext cx="4034708" cy="807715"/>
          </a:xfrm>
          <a:prstGeom prst="rect">
            <a:avLst/>
          </a:prstGeom>
          <a:noFill/>
        </p:spPr>
        <p:txBody>
          <a:bodyPr wrap="none" lIns="0" tIns="0" rIns="0" bIns="39787" rtlCol="0">
            <a:spAutoFit/>
          </a:bodyPr>
          <a:lstStyle/>
          <a:p>
            <a:pPr>
              <a:lnSpc>
                <a:spcPts val="2981"/>
              </a:lnSpc>
            </a:pPr>
            <a:r>
              <a:rPr lang="en-US" altLang="zh-CN" sz="2600" dirty="0">
                <a:solidFill>
                  <a:srgbClr val="4F81BD"/>
                </a:solidFill>
                <a:latin typeface="Helvetica Neue" pitchFamily="18" charset="0"/>
                <a:cs typeface="Helvetica Neue" pitchFamily="18" charset="0"/>
              </a:rPr>
              <a:t>STANDARD</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TELESCOPE</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 VERIFICATION</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(&amp;</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TESTS</a:t>
            </a:r>
            <a:r>
              <a:rPr lang="en-US" altLang="zh-CN" sz="2600" dirty="0">
                <a:latin typeface="Times New Roman" pitchFamily="18" charset="0"/>
                <a:cs typeface="Times New Roman" pitchFamily="18" charset="0"/>
              </a:rPr>
              <a:t> </a:t>
            </a:r>
            <a:r>
              <a:rPr lang="en-US" altLang="zh-CN" sz="2600" dirty="0">
                <a:solidFill>
                  <a:srgbClr val="4F81BD"/>
                </a:solidFill>
                <a:latin typeface="Helvetica Neue" pitchFamily="18" charset="0"/>
                <a:cs typeface="Helvetica Neue" pitchFamily="18" charset="0"/>
              </a:rPr>
              <a:t>?) </a:t>
            </a:r>
          </a:p>
        </p:txBody>
      </p:sp>
      <p:sp>
        <p:nvSpPr>
          <p:cNvPr id="6" name="TextBox 1"/>
          <p:cNvSpPr txBox="1"/>
          <p:nvPr/>
        </p:nvSpPr>
        <p:spPr>
          <a:xfrm>
            <a:off x="1726721" y="1486861"/>
            <a:ext cx="6184773" cy="313850"/>
          </a:xfrm>
          <a:prstGeom prst="rect">
            <a:avLst/>
          </a:prstGeom>
          <a:noFill/>
        </p:spPr>
        <p:txBody>
          <a:bodyPr wrap="none" lIns="0" tIns="0" rIns="0" bIns="39787" rtlCol="0">
            <a:spAutoFit/>
          </a:bodyPr>
          <a:lstStyle/>
          <a:p>
            <a:pPr>
              <a:lnSpc>
                <a:spcPts val="2017"/>
              </a:lnSpc>
            </a:pPr>
            <a:r>
              <a:rPr lang="en-US" altLang="zh-CN" dirty="0">
                <a:solidFill>
                  <a:srgbClr val="000000"/>
                </a:solidFill>
                <a:latin typeface="Helvetica Neue" pitchFamily="18" charset="0"/>
                <a:cs typeface="Helvetica Neue" pitchFamily="18" charset="0"/>
              </a:rPr>
              <a:t>300-foot</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Green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Bank</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radio</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telescope</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on</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November</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16,</a:t>
            </a:r>
            <a:r>
              <a:rPr lang="en-US" altLang="zh-CN" dirty="0">
                <a:latin typeface="Times New Roman" pitchFamily="18" charset="0"/>
                <a:cs typeface="Times New Roman" pitchFamily="18" charset="0"/>
              </a:rPr>
              <a:t> </a:t>
            </a:r>
            <a:r>
              <a:rPr lang="en-US" altLang="zh-CN" dirty="0">
                <a:solidFill>
                  <a:srgbClr val="000000"/>
                </a:solidFill>
                <a:latin typeface="Helvetica Neue" pitchFamily="18" charset="0"/>
                <a:cs typeface="Helvetica Neue" pitchFamily="18" charset="0"/>
              </a:rPr>
              <a:t>1988 </a:t>
            </a:r>
          </a:p>
        </p:txBody>
      </p:sp>
    </p:spTree>
    <p:extLst>
      <p:ext uri="{BB962C8B-B14F-4D97-AF65-F5344CB8AC3E}">
        <p14:creationId xmlns:p14="http://schemas.microsoft.com/office/powerpoint/2010/main" val="861313189"/>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sp>
        <p:nvSpPr>
          <p:cNvPr id="5" name="Freeform 3"/>
          <p:cNvSpPr/>
          <p:nvPr/>
        </p:nvSpPr>
        <p:spPr>
          <a:xfrm>
            <a:off x="2058354" y="3127635"/>
            <a:ext cx="6272924" cy="3305454"/>
          </a:xfrm>
          <a:custGeom>
            <a:avLst/>
            <a:gdLst>
              <a:gd name="connsiteX0" fmla="*/ 6350 w 7335836"/>
              <a:gd name="connsiteY0" fmla="*/ 6350 h 3642121"/>
              <a:gd name="connsiteX1" fmla="*/ 7329486 w 7335836"/>
              <a:gd name="connsiteY1" fmla="*/ 6350 h 3642121"/>
              <a:gd name="connsiteX2" fmla="*/ 7329486 w 7335836"/>
              <a:gd name="connsiteY2" fmla="*/ 3635771 h 3642121"/>
              <a:gd name="connsiteX3" fmla="*/ 6350 w 7335836"/>
              <a:gd name="connsiteY3" fmla="*/ 3635771 h 3642121"/>
              <a:gd name="connsiteX4" fmla="*/ 6350 w 7335836"/>
              <a:gd name="connsiteY4" fmla="*/ 6350 h 364212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35836" h="3642121">
                <a:moveTo>
                  <a:pt x="6350" y="6350"/>
                </a:moveTo>
                <a:lnTo>
                  <a:pt x="7329486" y="6350"/>
                </a:lnTo>
                <a:lnTo>
                  <a:pt x="7329486" y="3635771"/>
                </a:lnTo>
                <a:lnTo>
                  <a:pt x="6350" y="3635771"/>
                </a:lnTo>
                <a:lnTo>
                  <a:pt x="6350" y="6350"/>
                </a:lnTo>
              </a:path>
            </a:pathLst>
          </a:custGeom>
          <a:solidFill>
            <a:srgbClr val="000000">
              <a:alpha val="0"/>
            </a:srgbClr>
          </a:solidFill>
          <a:ln w="12700">
            <a:solidFill>
              <a:srgbClr val="7F7F7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613" tIns="39783" rIns="79613" bIns="39783" rtlCol="0" anchor="ctr"/>
          <a:lstStyle/>
          <a:p>
            <a:pPr algn="ctr" defTabSz="795593"/>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6896010" y="299678"/>
            <a:ext cx="1585539" cy="1025818"/>
          </a:xfrm>
          <a:prstGeom prst="rect">
            <a:avLst/>
          </a:prstGeom>
          <a:noFill/>
        </p:spPr>
      </p:pic>
      <p:pic>
        <p:nvPicPr>
          <p:cNvPr id="6"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7" name="Picture 3"/>
          <p:cNvPicPr>
            <a:picLocks noChangeAspect="1" noChangeArrowheads="1"/>
          </p:cNvPicPr>
          <p:nvPr/>
        </p:nvPicPr>
        <p:blipFill>
          <a:blip r:embed="rId4"/>
          <a:srcRect/>
          <a:stretch>
            <a:fillRect/>
          </a:stretch>
        </p:blipFill>
        <p:spPr bwMode="auto">
          <a:xfrm>
            <a:off x="889124" y="1612412"/>
            <a:ext cx="7591040" cy="5059936"/>
          </a:xfrm>
          <a:prstGeom prst="rect">
            <a:avLst/>
          </a:prstGeom>
          <a:noFill/>
        </p:spPr>
      </p:pic>
      <p:sp>
        <p:nvSpPr>
          <p:cNvPr id="2" name="TextBox 1"/>
          <p:cNvSpPr txBox="1"/>
          <p:nvPr/>
        </p:nvSpPr>
        <p:spPr>
          <a:xfrm>
            <a:off x="1031687" y="403442"/>
            <a:ext cx="4231928" cy="807711"/>
          </a:xfrm>
          <a:prstGeom prst="rect">
            <a:avLst/>
          </a:prstGeom>
          <a:noFill/>
        </p:spPr>
        <p:txBody>
          <a:bodyPr wrap="none" lIns="0" tIns="0" rIns="0" bIns="39783" rtlCol="0">
            <a:spAutoFit/>
          </a:bodyPr>
          <a:lstStyle/>
          <a:p>
            <a:pPr defTabSz="795593">
              <a:lnSpc>
                <a:spcPts val="2981"/>
              </a:lnSpc>
            </a:pPr>
            <a:r>
              <a:rPr lang="en-US" altLang="zh-CN" sz="2600" dirty="0">
                <a:solidFill>
                  <a:srgbClr val="4F81BD"/>
                </a:solidFill>
                <a:latin typeface="Helvetica Neue" pitchFamily="18" charset="0"/>
                <a:ea typeface="宋体"/>
                <a:cs typeface="Helvetica Neue" pitchFamily="18" charset="0"/>
              </a:rPr>
              <a:t>CTA</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TELESCOPE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DESIGN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&amp; PROTOTYPING:</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LST </a:t>
            </a:r>
          </a:p>
        </p:txBody>
      </p:sp>
      <p:sp>
        <p:nvSpPr>
          <p:cNvPr id="8" name="TextBox 1"/>
          <p:cNvSpPr txBox="1"/>
          <p:nvPr/>
        </p:nvSpPr>
        <p:spPr>
          <a:xfrm>
            <a:off x="4745837" y="3596164"/>
            <a:ext cx="602729" cy="273782"/>
          </a:xfrm>
          <a:prstGeom prst="rect">
            <a:avLst/>
          </a:prstGeom>
          <a:noFill/>
        </p:spPr>
        <p:txBody>
          <a:bodyPr wrap="none" lIns="0" tIns="0" rIns="0" bIns="39783" rtlCol="0">
            <a:spAutoFit/>
          </a:bodyPr>
          <a:lstStyle/>
          <a:p>
            <a:pPr defTabSz="795593">
              <a:lnSpc>
                <a:spcPts val="1754"/>
              </a:lnSpc>
            </a:pPr>
            <a:r>
              <a:rPr lang="en-US" altLang="zh-CN" dirty="0">
                <a:solidFill>
                  <a:srgbClr val="000000"/>
                </a:solidFill>
                <a:latin typeface="Helvetica Neue" pitchFamily="18" charset="0"/>
                <a:ea typeface="宋体"/>
                <a:cs typeface="Helvetica Neue" pitchFamily="18" charset="0"/>
              </a:rPr>
              <a:t>10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Hz</a:t>
            </a:r>
          </a:p>
        </p:txBody>
      </p:sp>
      <p:sp>
        <p:nvSpPr>
          <p:cNvPr id="9" name="TextBox 1"/>
          <p:cNvSpPr txBox="1"/>
          <p:nvPr/>
        </p:nvSpPr>
        <p:spPr>
          <a:xfrm>
            <a:off x="6830853" y="3596164"/>
            <a:ext cx="730969" cy="273782"/>
          </a:xfrm>
          <a:prstGeom prst="rect">
            <a:avLst/>
          </a:prstGeom>
          <a:noFill/>
        </p:spPr>
        <p:txBody>
          <a:bodyPr wrap="none" lIns="0" tIns="0" rIns="0" bIns="39783" rtlCol="0">
            <a:spAutoFit/>
          </a:bodyPr>
          <a:lstStyle/>
          <a:p>
            <a:pPr defTabSz="795593">
              <a:lnSpc>
                <a:spcPts val="1754"/>
              </a:lnSpc>
            </a:pPr>
            <a:r>
              <a:rPr lang="en-US" altLang="zh-CN" dirty="0">
                <a:solidFill>
                  <a:srgbClr val="000000"/>
                </a:solidFill>
                <a:latin typeface="Helvetica Neue" pitchFamily="18" charset="0"/>
                <a:ea typeface="宋体"/>
                <a:cs typeface="Helvetica Neue" pitchFamily="18" charset="0"/>
              </a:rPr>
              <a:t>100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Hz </a:t>
            </a:r>
          </a:p>
        </p:txBody>
      </p:sp>
    </p:spTree>
    <p:extLst>
      <p:ext uri="{BB962C8B-B14F-4D97-AF65-F5344CB8AC3E}">
        <p14:creationId xmlns:p14="http://schemas.microsoft.com/office/powerpoint/2010/main" val="325808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1284847" y="2348880"/>
            <a:ext cx="6803826" cy="1008112"/>
          </a:xfrm>
          <a:prstGeom prst="rect">
            <a:avLst/>
          </a:prstGeom>
          <a:solidFill>
            <a:srgbClr val="CCFFC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defTabSz="457200" fontAlgn="base">
              <a:spcBef>
                <a:spcPct val="0"/>
              </a:spcBef>
              <a:spcAft>
                <a:spcPct val="0"/>
              </a:spcAft>
              <a:buSzPct val="100000"/>
            </a:pPr>
            <a:r>
              <a:rPr lang="en-GB" sz="4800" dirty="0" smtClean="0">
                <a:cs typeface="Arial" charset="0"/>
              </a:rPr>
              <a:t>Towards the CTA </a:t>
            </a:r>
            <a:r>
              <a:rPr lang="en-GB" sz="4800" dirty="0" err="1" smtClean="0">
                <a:cs typeface="Arial" charset="0"/>
              </a:rPr>
              <a:t>iLE</a:t>
            </a:r>
            <a:endParaRPr lang="en-GB" sz="4800" dirty="0" smtClean="0">
              <a:cs typeface="Arial" charset="0"/>
            </a:endParaRPr>
          </a:p>
        </p:txBody>
      </p:sp>
    </p:spTree>
    <p:extLst>
      <p:ext uri="{BB962C8B-B14F-4D97-AF65-F5344CB8AC3E}">
        <p14:creationId xmlns:p14="http://schemas.microsoft.com/office/powerpoint/2010/main" val="15278082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03442" y="78666"/>
            <a:ext cx="8496376" cy="6697858"/>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983" tIns="39980" rIns="79983" bIns="39980" rtlCol="0" anchor="ctr"/>
          <a:lstStyle/>
          <a:p>
            <a:pPr algn="ctr" defTabSz="799640"/>
            <a:endParaRPr lang="zh-CN" altLang="en-US">
              <a:solidFill>
                <a:prstClr val="white"/>
              </a:solidFill>
              <a:latin typeface="Calibri"/>
              <a:ea typeface="宋体"/>
            </a:endParaRPr>
          </a:p>
        </p:txBody>
      </p:sp>
      <p:sp>
        <p:nvSpPr>
          <p:cNvPr id="3" name="Freeform 3"/>
          <p:cNvSpPr/>
          <p:nvPr/>
        </p:nvSpPr>
        <p:spPr>
          <a:xfrm>
            <a:off x="5128325" y="2841903"/>
            <a:ext cx="3351840" cy="3699025"/>
          </a:xfrm>
          <a:custGeom>
            <a:avLst/>
            <a:gdLst>
              <a:gd name="connsiteX0" fmla="*/ 3919791 w 3919791"/>
              <a:gd name="connsiteY0" fmla="*/ 4075776 h 4075777"/>
              <a:gd name="connsiteX1" fmla="*/ 3919791 w 3919791"/>
              <a:gd name="connsiteY1" fmla="*/ 0 h 4075777"/>
              <a:gd name="connsiteX2" fmla="*/ 0 w 3919791"/>
              <a:gd name="connsiteY2" fmla="*/ 4075776 h 4075777"/>
              <a:gd name="connsiteX3" fmla="*/ 3919791 w 3919791"/>
              <a:gd name="connsiteY3" fmla="*/ 4075776 h 4075777"/>
            </a:gdLst>
            <a:ahLst/>
            <a:cxnLst>
              <a:cxn ang="0">
                <a:pos x="connsiteX0" y="connsiteY0"/>
              </a:cxn>
              <a:cxn ang="1">
                <a:pos x="connsiteX1" y="connsiteY1"/>
              </a:cxn>
              <a:cxn ang="2">
                <a:pos x="connsiteX2" y="connsiteY2"/>
              </a:cxn>
              <a:cxn ang="3">
                <a:pos x="connsiteX3" y="connsiteY3"/>
              </a:cxn>
            </a:cxnLst>
            <a:rect l="l" t="t" r="r" b="b"/>
            <a:pathLst>
              <a:path w="3919791" h="4075777">
                <a:moveTo>
                  <a:pt x="3919791" y="4075776"/>
                </a:moveTo>
                <a:lnTo>
                  <a:pt x="3919791" y="0"/>
                </a:lnTo>
                <a:lnTo>
                  <a:pt x="0" y="4075776"/>
                </a:lnTo>
                <a:lnTo>
                  <a:pt x="3919791" y="4075776"/>
                </a:lnTo>
              </a:path>
            </a:pathLst>
          </a:custGeom>
          <a:solidFill>
            <a:srgbClr val="19CC1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983" tIns="39980" rIns="79983" bIns="39980" rtlCol="0" anchor="ctr"/>
          <a:lstStyle/>
          <a:p>
            <a:pPr algn="ctr" defTabSz="799640"/>
            <a:endParaRPr lang="zh-CN" altLang="en-US">
              <a:solidFill>
                <a:prstClr val="white"/>
              </a:solidFill>
              <a:latin typeface="Calibri"/>
              <a:ea typeface="宋体"/>
            </a:endParaRPr>
          </a:p>
        </p:txBody>
      </p:sp>
      <p:sp>
        <p:nvSpPr>
          <p:cNvPr id="5" name="Freeform 3"/>
          <p:cNvSpPr/>
          <p:nvPr/>
        </p:nvSpPr>
        <p:spPr>
          <a:xfrm>
            <a:off x="1888000" y="1497382"/>
            <a:ext cx="207220" cy="530720"/>
          </a:xfrm>
          <a:custGeom>
            <a:avLst/>
            <a:gdLst>
              <a:gd name="connsiteX0" fmla="*/ 242332 w 242332"/>
              <a:gd name="connsiteY0" fmla="*/ 0 h 584775"/>
              <a:gd name="connsiteX1" fmla="*/ 0 w 242332"/>
              <a:gd name="connsiteY1" fmla="*/ 0 h 584775"/>
              <a:gd name="connsiteX2" fmla="*/ 0 w 242332"/>
              <a:gd name="connsiteY2" fmla="*/ 584775 h 584775"/>
              <a:gd name="connsiteX3" fmla="*/ 242332 w 242332"/>
              <a:gd name="connsiteY3" fmla="*/ 584775 h 584775"/>
              <a:gd name="connsiteX4" fmla="*/ 242332 w 242332"/>
              <a:gd name="connsiteY4" fmla="*/ 0 h 58477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2332" h="584775">
                <a:moveTo>
                  <a:pt x="242332" y="0"/>
                </a:moveTo>
                <a:lnTo>
                  <a:pt x="0" y="0"/>
                </a:lnTo>
                <a:lnTo>
                  <a:pt x="0" y="584775"/>
                </a:lnTo>
                <a:lnTo>
                  <a:pt x="242332" y="584775"/>
                </a:lnTo>
                <a:lnTo>
                  <a:pt x="242332"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983" tIns="39980" rIns="79983" bIns="39980" rtlCol="0" anchor="ctr"/>
          <a:lstStyle/>
          <a:p>
            <a:pPr algn="ctr" defTabSz="799640"/>
            <a:endParaRPr lang="zh-CN" altLang="en-US">
              <a:solidFill>
                <a:prstClr val="white"/>
              </a:solidFill>
              <a:latin typeface="Calibri"/>
              <a:ea typeface="宋体"/>
            </a:endParaRPr>
          </a:p>
        </p:txBody>
      </p:sp>
      <p:sp>
        <p:nvSpPr>
          <p:cNvPr id="6" name="Freeform 3"/>
          <p:cNvSpPr/>
          <p:nvPr/>
        </p:nvSpPr>
        <p:spPr>
          <a:xfrm>
            <a:off x="5197252" y="3394758"/>
            <a:ext cx="233369" cy="292799"/>
          </a:xfrm>
          <a:custGeom>
            <a:avLst/>
            <a:gdLst>
              <a:gd name="connsiteX0" fmla="*/ 272912 w 272912"/>
              <a:gd name="connsiteY0" fmla="*/ 0 h 322621"/>
              <a:gd name="connsiteX1" fmla="*/ 0 w 272912"/>
              <a:gd name="connsiteY1" fmla="*/ 322622 h 322621"/>
              <a:gd name="connsiteX2" fmla="*/ 272912 w 272912"/>
              <a:gd name="connsiteY2" fmla="*/ 0 h 322621"/>
            </a:gdLst>
            <a:ahLst/>
            <a:cxnLst>
              <a:cxn ang="0">
                <a:pos x="connsiteX0" y="connsiteY0"/>
              </a:cxn>
              <a:cxn ang="1">
                <a:pos x="connsiteX1" y="connsiteY1"/>
              </a:cxn>
              <a:cxn ang="2">
                <a:pos x="connsiteX2" y="connsiteY2"/>
              </a:cxn>
            </a:cxnLst>
            <a:rect l="l" t="t" r="r" b="b"/>
            <a:pathLst>
              <a:path w="272912" h="322621">
                <a:moveTo>
                  <a:pt x="272912" y="0"/>
                </a:moveTo>
                <a:lnTo>
                  <a:pt x="0" y="322622"/>
                </a:lnTo>
                <a:lnTo>
                  <a:pt x="272912"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983" tIns="39980" rIns="79983" bIns="39980" rtlCol="0" anchor="ctr"/>
          <a:lstStyle/>
          <a:p>
            <a:pPr algn="ctr" defTabSz="799640"/>
            <a:endParaRPr lang="zh-CN" altLang="en-US">
              <a:solidFill>
                <a:prstClr val="white"/>
              </a:solidFill>
              <a:latin typeface="Calibri"/>
              <a:ea typeface="宋体"/>
            </a:endParaRPr>
          </a:p>
        </p:txBody>
      </p:sp>
      <p:sp>
        <p:nvSpPr>
          <p:cNvPr id="7" name="Freeform 3"/>
          <p:cNvSpPr/>
          <p:nvPr/>
        </p:nvSpPr>
        <p:spPr>
          <a:xfrm>
            <a:off x="5186392" y="3383232"/>
            <a:ext cx="255089" cy="315851"/>
          </a:xfrm>
          <a:custGeom>
            <a:avLst/>
            <a:gdLst>
              <a:gd name="connsiteX0" fmla="*/ 285612 w 298312"/>
              <a:gd name="connsiteY0" fmla="*/ 12700 h 348021"/>
              <a:gd name="connsiteX1" fmla="*/ 12700 w 298312"/>
              <a:gd name="connsiteY1" fmla="*/ 335321 h 348021"/>
            </a:gdLst>
            <a:ahLst/>
            <a:cxnLst>
              <a:cxn ang="0">
                <a:pos x="connsiteX0" y="connsiteY0"/>
              </a:cxn>
              <a:cxn ang="1">
                <a:pos x="connsiteX1" y="connsiteY1"/>
              </a:cxn>
            </a:cxnLst>
            <a:rect l="l" t="t" r="r" b="b"/>
            <a:pathLst>
              <a:path w="298312" h="348021">
                <a:moveTo>
                  <a:pt x="285612" y="12700"/>
                </a:moveTo>
                <a:lnTo>
                  <a:pt x="12700" y="335321"/>
                </a:lnTo>
              </a:path>
            </a:pathLst>
          </a:custGeom>
          <a:ln w="25400">
            <a:solidFill>
              <a:srgbClr val="7F7F7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983" tIns="39980" rIns="79983" bIns="39980" rtlCol="0" anchor="ctr"/>
          <a:lstStyle/>
          <a:p>
            <a:pPr algn="ctr" defTabSz="799640"/>
            <a:endParaRPr lang="zh-CN" altLang="en-US">
              <a:solidFill>
                <a:prstClr val="black"/>
              </a:solidFill>
              <a:latin typeface="Calibri"/>
              <a:ea typeface="宋体"/>
            </a:endParaRPr>
          </a:p>
        </p:txBody>
      </p:sp>
      <p:sp>
        <p:nvSpPr>
          <p:cNvPr id="8" name="Freeform 3"/>
          <p:cNvSpPr/>
          <p:nvPr/>
        </p:nvSpPr>
        <p:spPr>
          <a:xfrm>
            <a:off x="3370559" y="3394758"/>
            <a:ext cx="136101" cy="292799"/>
          </a:xfrm>
          <a:custGeom>
            <a:avLst/>
            <a:gdLst>
              <a:gd name="connsiteX0" fmla="*/ 0 w 159163"/>
              <a:gd name="connsiteY0" fmla="*/ 0 h 322621"/>
              <a:gd name="connsiteX1" fmla="*/ 159164 w 159163"/>
              <a:gd name="connsiteY1" fmla="*/ 322622 h 322621"/>
              <a:gd name="connsiteX2" fmla="*/ 0 w 159163"/>
              <a:gd name="connsiteY2" fmla="*/ 0 h 322621"/>
            </a:gdLst>
            <a:ahLst/>
            <a:cxnLst>
              <a:cxn ang="0">
                <a:pos x="connsiteX0" y="connsiteY0"/>
              </a:cxn>
              <a:cxn ang="1">
                <a:pos x="connsiteX1" y="connsiteY1"/>
              </a:cxn>
              <a:cxn ang="2">
                <a:pos x="connsiteX2" y="connsiteY2"/>
              </a:cxn>
            </a:cxnLst>
            <a:rect l="l" t="t" r="r" b="b"/>
            <a:pathLst>
              <a:path w="159163" h="322621">
                <a:moveTo>
                  <a:pt x="0" y="0"/>
                </a:moveTo>
                <a:lnTo>
                  <a:pt x="159164" y="322622"/>
                </a:lnTo>
                <a:lnTo>
                  <a:pt x="0"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983" tIns="39980" rIns="79983" bIns="39980" rtlCol="0" anchor="ctr"/>
          <a:lstStyle/>
          <a:p>
            <a:pPr algn="ctr" defTabSz="799640"/>
            <a:endParaRPr lang="zh-CN" altLang="en-US">
              <a:solidFill>
                <a:prstClr val="white"/>
              </a:solidFill>
              <a:latin typeface="Calibri"/>
              <a:ea typeface="宋体"/>
            </a:endParaRPr>
          </a:p>
        </p:txBody>
      </p:sp>
      <p:sp>
        <p:nvSpPr>
          <p:cNvPr id="9" name="Freeform 3"/>
          <p:cNvSpPr/>
          <p:nvPr/>
        </p:nvSpPr>
        <p:spPr>
          <a:xfrm>
            <a:off x="3359699" y="3383232"/>
            <a:ext cx="157821" cy="315851"/>
          </a:xfrm>
          <a:custGeom>
            <a:avLst/>
            <a:gdLst>
              <a:gd name="connsiteX0" fmla="*/ 12700 w 184563"/>
              <a:gd name="connsiteY0" fmla="*/ 12700 h 348021"/>
              <a:gd name="connsiteX1" fmla="*/ 171863 w 184563"/>
              <a:gd name="connsiteY1" fmla="*/ 335321 h 348021"/>
            </a:gdLst>
            <a:ahLst/>
            <a:cxnLst>
              <a:cxn ang="0">
                <a:pos x="connsiteX0" y="connsiteY0"/>
              </a:cxn>
              <a:cxn ang="1">
                <a:pos x="connsiteX1" y="connsiteY1"/>
              </a:cxn>
            </a:cxnLst>
            <a:rect l="l" t="t" r="r" b="b"/>
            <a:pathLst>
              <a:path w="184563" h="348021">
                <a:moveTo>
                  <a:pt x="12700" y="12700"/>
                </a:moveTo>
                <a:lnTo>
                  <a:pt x="171863" y="335321"/>
                </a:lnTo>
              </a:path>
            </a:pathLst>
          </a:custGeom>
          <a:ln w="25400">
            <a:solidFill>
              <a:srgbClr val="7F7F7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9983" tIns="39980" rIns="79983" bIns="39980" rtlCol="0" anchor="ctr"/>
          <a:lstStyle/>
          <a:p>
            <a:pPr algn="ctr" defTabSz="799640"/>
            <a:endParaRPr lang="zh-CN" altLang="en-US">
              <a:solidFill>
                <a:prstClr val="black"/>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7457137" y="299678"/>
            <a:ext cx="1585539" cy="1025818"/>
          </a:xfrm>
          <a:prstGeom prst="rect">
            <a:avLst/>
          </a:prstGeom>
          <a:noFill/>
        </p:spPr>
      </p:pic>
      <p:pic>
        <p:nvPicPr>
          <p:cNvPr id="10" name="Picture 3"/>
          <p:cNvPicPr>
            <a:picLocks noChangeAspect="1" noChangeArrowheads="1"/>
          </p:cNvPicPr>
          <p:nvPr/>
        </p:nvPicPr>
        <p:blipFill>
          <a:blip r:embed="rId3"/>
          <a:srcRect/>
          <a:stretch>
            <a:fillRect/>
          </a:stretch>
        </p:blipFill>
        <p:spPr bwMode="auto">
          <a:xfrm>
            <a:off x="1042547" y="1383126"/>
            <a:ext cx="7058907" cy="34578"/>
          </a:xfrm>
          <a:prstGeom prst="rect">
            <a:avLst/>
          </a:prstGeom>
          <a:noFill/>
        </p:spPr>
      </p:pic>
      <p:pic>
        <p:nvPicPr>
          <p:cNvPr id="11" name="Picture 3"/>
          <p:cNvPicPr>
            <a:picLocks noChangeAspect="1" noChangeArrowheads="1"/>
          </p:cNvPicPr>
          <p:nvPr/>
        </p:nvPicPr>
        <p:blipFill>
          <a:blip r:embed="rId4"/>
          <a:srcRect/>
          <a:stretch>
            <a:fillRect/>
          </a:stretch>
        </p:blipFill>
        <p:spPr bwMode="auto">
          <a:xfrm>
            <a:off x="842648" y="1751961"/>
            <a:ext cx="7840817" cy="4794837"/>
          </a:xfrm>
          <a:prstGeom prst="rect">
            <a:avLst/>
          </a:prstGeom>
          <a:noFill/>
        </p:spPr>
      </p:pic>
      <p:sp>
        <p:nvSpPr>
          <p:cNvPr id="2" name="TextBox 1"/>
          <p:cNvSpPr txBox="1"/>
          <p:nvPr/>
        </p:nvSpPr>
        <p:spPr>
          <a:xfrm>
            <a:off x="6374736" y="4149404"/>
            <a:ext cx="1875171" cy="813321"/>
          </a:xfrm>
          <a:prstGeom prst="rect">
            <a:avLst/>
          </a:prstGeom>
          <a:noFill/>
        </p:spPr>
        <p:txBody>
          <a:bodyPr wrap="none" lIns="0" tIns="0" rIns="0" bIns="39980" rtlCol="0">
            <a:spAutoFit/>
          </a:bodyPr>
          <a:lstStyle/>
          <a:p>
            <a:pPr defTabSz="799640">
              <a:lnSpc>
                <a:spcPts val="2893"/>
              </a:lnSpc>
            </a:pPr>
            <a:r>
              <a:rPr lang="en-US" altLang="zh-CN" sz="2500" b="1" dirty="0">
                <a:solidFill>
                  <a:srgbClr val="FFFFFF"/>
                </a:solidFill>
                <a:latin typeface="Helvetica Neue" pitchFamily="18" charset="0"/>
                <a:ea typeface="宋体"/>
                <a:cs typeface="Helvetica Neue" pitchFamily="18" charset="0"/>
              </a:rPr>
              <a:t>CTA</a:t>
            </a:r>
            <a:r>
              <a:rPr lang="en-US" altLang="zh-CN" sz="2500" dirty="0">
                <a:solidFill>
                  <a:prstClr val="black"/>
                </a:solidFill>
                <a:latin typeface="Times New Roman" pitchFamily="18" charset="0"/>
                <a:ea typeface="宋体"/>
                <a:cs typeface="Times New Roman" pitchFamily="18" charset="0"/>
              </a:rPr>
              <a:t> </a:t>
            </a:r>
            <a:r>
              <a:rPr lang="en-US" altLang="zh-CN" sz="2500" b="1" dirty="0">
                <a:solidFill>
                  <a:srgbClr val="FFFFFF"/>
                </a:solidFill>
                <a:latin typeface="Helvetica Neue" pitchFamily="18" charset="0"/>
                <a:ea typeface="宋体"/>
                <a:cs typeface="Helvetica Neue" pitchFamily="18" charset="0"/>
              </a:rPr>
              <a:t> </a:t>
            </a:r>
          </a:p>
          <a:p>
            <a:pPr defTabSz="799640">
              <a:lnSpc>
                <a:spcPts val="2893"/>
              </a:lnSpc>
            </a:pPr>
            <a:r>
              <a:rPr lang="en-US" altLang="zh-CN" sz="2500" b="1" dirty="0">
                <a:solidFill>
                  <a:srgbClr val="FFFFFF"/>
                </a:solidFill>
                <a:latin typeface="Helvetica Neue" pitchFamily="18" charset="0"/>
                <a:ea typeface="宋体"/>
                <a:cs typeface="Helvetica Neue" pitchFamily="18" charset="0"/>
              </a:rPr>
              <a:t>Observatory </a:t>
            </a:r>
          </a:p>
        </p:txBody>
      </p:sp>
      <p:sp>
        <p:nvSpPr>
          <p:cNvPr id="12" name="TextBox 1"/>
          <p:cNvSpPr txBox="1"/>
          <p:nvPr/>
        </p:nvSpPr>
        <p:spPr>
          <a:xfrm>
            <a:off x="977395" y="991247"/>
            <a:ext cx="4686940" cy="5563529"/>
          </a:xfrm>
          <a:prstGeom prst="rect">
            <a:avLst/>
          </a:prstGeom>
          <a:noFill/>
        </p:spPr>
        <p:txBody>
          <a:bodyPr wrap="none" lIns="0" tIns="0" rIns="0" bIns="39980" rtlCol="0">
            <a:spAutoFit/>
          </a:bodyPr>
          <a:lstStyle/>
          <a:p>
            <a:pPr defTabSz="799640">
              <a:lnSpc>
                <a:spcPts val="2981"/>
              </a:lnSpc>
              <a:tabLst>
                <a:tab pos="55528" algn="l"/>
                <a:tab pos="1010657" algn="l"/>
                <a:tab pos="2665476" algn="l"/>
                <a:tab pos="3165254" algn="l"/>
              </a:tabLst>
            </a:pPr>
            <a:r>
              <a:rPr lang="en-US" altLang="zh-CN" dirty="0" smtClean="0">
                <a:solidFill>
                  <a:prstClr val="black"/>
                </a:solidFill>
                <a:latin typeface="Calibri"/>
                <a:ea typeface="宋体"/>
              </a:rPr>
              <a:t>	</a:t>
            </a:r>
            <a:r>
              <a:rPr lang="en-US" altLang="zh-CN" sz="2600" dirty="0">
                <a:solidFill>
                  <a:srgbClr val="4F81BD"/>
                </a:solidFill>
                <a:latin typeface="Helvetica Neue" pitchFamily="18" charset="0"/>
                <a:ea typeface="宋体"/>
                <a:cs typeface="Helvetica Neue" pitchFamily="18" charset="0"/>
              </a:rPr>
              <a:t>CTAO INTERIM</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LEGAL</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ENTITY </a:t>
            </a: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3332"/>
              </a:lnSpc>
              <a:tabLst>
                <a:tab pos="55528" algn="l"/>
                <a:tab pos="1010657" algn="l"/>
                <a:tab pos="2665476" algn="l"/>
                <a:tab pos="3165254" algn="l"/>
              </a:tabLst>
            </a:pPr>
            <a:r>
              <a:rPr lang="en-US" altLang="zh-CN" dirty="0" smtClean="0">
                <a:solidFill>
                  <a:prstClr val="black"/>
                </a:solidFill>
                <a:latin typeface="Calibri"/>
                <a:ea typeface="宋体"/>
              </a:rPr>
              <a:t>		</a:t>
            </a:r>
            <a:r>
              <a:rPr lang="en-US" altLang="zh-CN" sz="2800" dirty="0">
                <a:solidFill>
                  <a:srgbClr val="000000"/>
                </a:solidFill>
                <a:latin typeface="Casual" pitchFamily="18" charset="0"/>
                <a:ea typeface="宋体"/>
                <a:cs typeface="Casual" pitchFamily="18" charset="0"/>
              </a:rPr>
              <a:t>?</a:t>
            </a: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3242"/>
              </a:lnSpc>
              <a:tabLst>
                <a:tab pos="55528" algn="l"/>
                <a:tab pos="1010657" algn="l"/>
                <a:tab pos="2665476" algn="l"/>
                <a:tab pos="3165254" algn="l"/>
              </a:tabLst>
            </a:pPr>
            <a:r>
              <a:rPr lang="en-US" altLang="zh-CN" sz="2500" b="1" dirty="0">
                <a:solidFill>
                  <a:srgbClr val="FFFFFF"/>
                </a:solidFill>
                <a:latin typeface="Helvetica Neue" pitchFamily="18" charset="0"/>
                <a:ea typeface="宋体"/>
                <a:cs typeface="Helvetica Neue" pitchFamily="18" charset="0"/>
              </a:rPr>
              <a:t>CTA</a:t>
            </a:r>
            <a:r>
              <a:rPr lang="en-US" altLang="zh-CN" sz="2500" dirty="0">
                <a:solidFill>
                  <a:prstClr val="black"/>
                </a:solidFill>
                <a:latin typeface="Times New Roman" pitchFamily="18" charset="0"/>
                <a:ea typeface="宋体"/>
                <a:cs typeface="Times New Roman" pitchFamily="18" charset="0"/>
              </a:rPr>
              <a:t> </a:t>
            </a:r>
            <a:r>
              <a:rPr lang="en-US" altLang="zh-CN" sz="2500" b="1" dirty="0">
                <a:solidFill>
                  <a:srgbClr val="FFFFFF"/>
                </a:solidFill>
                <a:latin typeface="Helvetica Neue" pitchFamily="18" charset="0"/>
                <a:ea typeface="宋体"/>
                <a:cs typeface="Helvetica Neue" pitchFamily="18" charset="0"/>
              </a:rPr>
              <a:t> </a:t>
            </a:r>
          </a:p>
          <a:p>
            <a:pPr defTabSz="799640">
              <a:lnSpc>
                <a:spcPts val="2893"/>
              </a:lnSpc>
              <a:tabLst>
                <a:tab pos="55528" algn="l"/>
                <a:tab pos="1010657" algn="l"/>
                <a:tab pos="2665476" algn="l"/>
                <a:tab pos="3165254" algn="l"/>
              </a:tabLst>
            </a:pPr>
            <a:r>
              <a:rPr lang="en-US" altLang="zh-CN" sz="2500" b="1" dirty="0">
                <a:solidFill>
                  <a:srgbClr val="FFFFFF"/>
                </a:solidFill>
                <a:latin typeface="Helvetica Neue" pitchFamily="18" charset="0"/>
                <a:ea typeface="宋体"/>
                <a:cs typeface="Helvetica Neue" pitchFamily="18" charset="0"/>
              </a:rPr>
              <a:t>Prep</a:t>
            </a:r>
            <a:r>
              <a:rPr lang="en-US" altLang="zh-CN" sz="2500" dirty="0">
                <a:solidFill>
                  <a:prstClr val="black"/>
                </a:solidFill>
                <a:latin typeface="Times New Roman" pitchFamily="18" charset="0"/>
                <a:ea typeface="宋体"/>
                <a:cs typeface="Times New Roman" pitchFamily="18" charset="0"/>
              </a:rPr>
              <a:t> </a:t>
            </a:r>
            <a:r>
              <a:rPr lang="en-US" altLang="zh-CN" sz="2500" b="1" dirty="0">
                <a:solidFill>
                  <a:srgbClr val="FFFFFF"/>
                </a:solidFill>
                <a:latin typeface="Helvetica Neue" pitchFamily="18" charset="0"/>
                <a:ea typeface="宋体"/>
                <a:cs typeface="Helvetica Neue" pitchFamily="18" charset="0"/>
              </a:rPr>
              <a:t>Phase </a:t>
            </a: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877"/>
              </a:lnSpc>
            </a:pPr>
            <a:endParaRPr lang="en-US" altLang="zh-CN" dirty="0" smtClean="0">
              <a:solidFill>
                <a:prstClr val="black"/>
              </a:solidFill>
              <a:latin typeface="Calibri"/>
              <a:ea typeface="宋体"/>
            </a:endParaRPr>
          </a:p>
          <a:p>
            <a:pPr defTabSz="799640">
              <a:lnSpc>
                <a:spcPts val="3768"/>
              </a:lnSpc>
              <a:tabLst>
                <a:tab pos="55528" algn="l"/>
                <a:tab pos="1010657" algn="l"/>
                <a:tab pos="2665476" algn="l"/>
                <a:tab pos="3165254" algn="l"/>
              </a:tabLst>
            </a:pPr>
            <a:r>
              <a:rPr lang="en-US" altLang="zh-CN" dirty="0" smtClean="0">
                <a:solidFill>
                  <a:prstClr val="black"/>
                </a:solidFill>
                <a:latin typeface="Calibri"/>
                <a:ea typeface="宋体"/>
              </a:rPr>
              <a:t>				</a:t>
            </a:r>
            <a:r>
              <a:rPr lang="en-US" altLang="zh-CN" sz="2500" b="1" dirty="0">
                <a:solidFill>
                  <a:srgbClr val="000000"/>
                </a:solidFill>
                <a:latin typeface="Helvetica Neue" pitchFamily="18" charset="0"/>
                <a:ea typeface="宋体"/>
                <a:cs typeface="Helvetica Neue" pitchFamily="18" charset="0"/>
              </a:rPr>
              <a:t>The</a:t>
            </a:r>
            <a:r>
              <a:rPr lang="en-US" altLang="zh-CN" sz="2500" dirty="0">
                <a:solidFill>
                  <a:prstClr val="black"/>
                </a:solidFill>
                <a:latin typeface="Times New Roman" pitchFamily="18" charset="0"/>
                <a:ea typeface="宋体"/>
                <a:cs typeface="Times New Roman" pitchFamily="18" charset="0"/>
              </a:rPr>
              <a:t> </a:t>
            </a:r>
            <a:r>
              <a:rPr lang="en-US" altLang="zh-CN" sz="2500" b="1" dirty="0">
                <a:solidFill>
                  <a:srgbClr val="000000"/>
                </a:solidFill>
                <a:latin typeface="Helvetica Neue" pitchFamily="18" charset="0"/>
                <a:ea typeface="宋体"/>
                <a:cs typeface="Helvetica Neue" pitchFamily="18" charset="0"/>
              </a:rPr>
              <a:t> </a:t>
            </a:r>
          </a:p>
          <a:p>
            <a:pPr defTabSz="799640">
              <a:lnSpc>
                <a:spcPts val="2017"/>
              </a:lnSpc>
              <a:tabLst>
                <a:tab pos="55528" algn="l"/>
                <a:tab pos="1010657" algn="l"/>
                <a:tab pos="2665476" algn="l"/>
                <a:tab pos="3165254" algn="l"/>
              </a:tabLst>
            </a:pPr>
            <a:r>
              <a:rPr lang="en-US" altLang="zh-CN" dirty="0" smtClean="0">
                <a:solidFill>
                  <a:prstClr val="black"/>
                </a:solidFill>
                <a:latin typeface="Calibri"/>
                <a:ea typeface="宋体"/>
              </a:rPr>
              <a:t>			</a:t>
            </a:r>
            <a:r>
              <a:rPr lang="en-US" altLang="zh-CN" b="1" dirty="0">
                <a:solidFill>
                  <a:srgbClr val="000000"/>
                </a:solidFill>
                <a:latin typeface="Helvetica Neue" pitchFamily="18" charset="0"/>
                <a:ea typeface="宋体"/>
                <a:cs typeface="Helvetica Neue" pitchFamily="18" charset="0"/>
              </a:rPr>
              <a:t>(funding,</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Helvetica Neue" pitchFamily="18" charset="0"/>
                <a:ea typeface="宋体"/>
                <a:cs typeface="Helvetica Neue" pitchFamily="18" charset="0"/>
              </a:rPr>
              <a:t>legal) </a:t>
            </a:r>
          </a:p>
          <a:p>
            <a:pPr defTabSz="799640">
              <a:lnSpc>
                <a:spcPts val="2893"/>
              </a:lnSpc>
              <a:tabLst>
                <a:tab pos="55528" algn="l"/>
                <a:tab pos="1010657" algn="l"/>
                <a:tab pos="2665476" algn="l"/>
                <a:tab pos="3165254" algn="l"/>
              </a:tabLst>
            </a:pPr>
            <a:r>
              <a:rPr lang="en-US" altLang="zh-CN" dirty="0" smtClean="0">
                <a:solidFill>
                  <a:prstClr val="black"/>
                </a:solidFill>
                <a:latin typeface="Calibri"/>
                <a:ea typeface="宋体"/>
              </a:rPr>
              <a:t>				</a:t>
            </a:r>
            <a:r>
              <a:rPr lang="en-US" altLang="zh-CN" sz="2500" b="1" dirty="0">
                <a:solidFill>
                  <a:srgbClr val="000000"/>
                </a:solidFill>
                <a:latin typeface="Helvetica Neue" pitchFamily="18" charset="0"/>
                <a:ea typeface="宋体"/>
                <a:cs typeface="Helvetica Neue" pitchFamily="18" charset="0"/>
              </a:rPr>
              <a:t>gap </a:t>
            </a:r>
          </a:p>
        </p:txBody>
      </p:sp>
    </p:spTree>
    <p:extLst>
      <p:ext uri="{BB962C8B-B14F-4D97-AF65-F5344CB8AC3E}">
        <p14:creationId xmlns:p14="http://schemas.microsoft.com/office/powerpoint/2010/main" val="429385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75046" y="22908"/>
            <a:ext cx="8746289" cy="6627414"/>
          </a:xfrm>
          <a:custGeom>
            <a:avLst/>
            <a:gdLst>
              <a:gd name="connsiteX0" fmla="*/ 0 w 9464039"/>
              <a:gd name="connsiteY0" fmla="*/ 0 h 7099067"/>
              <a:gd name="connsiteX1" fmla="*/ 9464039 w 9464039"/>
              <a:gd name="connsiteY1" fmla="*/ 0 h 7099067"/>
              <a:gd name="connsiteX2" fmla="*/ 9464039 w 9464039"/>
              <a:gd name="connsiteY2" fmla="*/ 7099066 h 7099067"/>
              <a:gd name="connsiteX3" fmla="*/ 0 w 9464039"/>
              <a:gd name="connsiteY3" fmla="*/ 7099066 h 7099067"/>
              <a:gd name="connsiteX4" fmla="*/ 0 w 9464039"/>
              <a:gd name="connsiteY4" fmla="*/ 0 h 709906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39" h="7099067">
                <a:moveTo>
                  <a:pt x="0" y="0"/>
                </a:moveTo>
                <a:lnTo>
                  <a:pt x="9464039" y="0"/>
                </a:lnTo>
                <a:lnTo>
                  <a:pt x="9464039" y="7099066"/>
                </a:lnTo>
                <a:lnTo>
                  <a:pt x="0" y="7099066"/>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dirty="0">
              <a:solidFill>
                <a:prstClr val="white"/>
              </a:solidFill>
              <a:latin typeface="Helvetica Neue"/>
              <a:ea typeface="ヒラギノ角ゴ ProN W3"/>
              <a:cs typeface="ヒラギノ角ゴ ProN W3"/>
            </a:endParaRPr>
          </a:p>
        </p:txBody>
      </p:sp>
      <p:pic>
        <p:nvPicPr>
          <p:cNvPr id="1027" name="Picture 3"/>
          <p:cNvPicPr>
            <a:picLocks noChangeAspect="1" noChangeArrowheads="1"/>
          </p:cNvPicPr>
          <p:nvPr/>
        </p:nvPicPr>
        <p:blipFill>
          <a:blip r:embed="rId2"/>
          <a:srcRect/>
          <a:stretch>
            <a:fillRect/>
          </a:stretch>
        </p:blipFill>
        <p:spPr bwMode="auto">
          <a:xfrm>
            <a:off x="7113821" y="22907"/>
            <a:ext cx="1907429" cy="1233434"/>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sp>
        <p:nvSpPr>
          <p:cNvPr id="2" name="TextBox 1"/>
          <p:cNvSpPr txBox="1"/>
          <p:nvPr/>
        </p:nvSpPr>
        <p:spPr>
          <a:xfrm>
            <a:off x="923088" y="288794"/>
            <a:ext cx="4112336" cy="851386"/>
          </a:xfrm>
          <a:prstGeom prst="rect">
            <a:avLst/>
          </a:prstGeom>
          <a:noFill/>
        </p:spPr>
        <p:txBody>
          <a:bodyPr wrap="none" lIns="0" tIns="0" rIns="0" bIns="39750" rtlCol="0">
            <a:spAutoFit/>
          </a:bodyPr>
          <a:lstStyle/>
          <a:p>
            <a:pPr>
              <a:lnSpc>
                <a:spcPts val="3156"/>
              </a:lnSpc>
            </a:pPr>
            <a:r>
              <a:rPr lang="en-US" altLang="zh-CN" sz="2700" dirty="0">
                <a:solidFill>
                  <a:srgbClr val="4F81BD"/>
                </a:solidFill>
                <a:latin typeface="Helvetica Neue" pitchFamily="18" charset="0"/>
                <a:ea typeface="ヒラギノ角ゴ ProN W3"/>
                <a:cs typeface="Helvetica Neue" pitchFamily="18" charset="0"/>
              </a:rPr>
              <a:t>INTERIM</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LEGAL</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ENTITY =</a:t>
            </a:r>
          </a:p>
          <a:p>
            <a:pPr>
              <a:lnSpc>
                <a:spcPts val="3156"/>
              </a:lnSpc>
            </a:pPr>
            <a:r>
              <a:rPr lang="en-US" altLang="zh-CN" sz="2700" dirty="0">
                <a:solidFill>
                  <a:srgbClr val="4F81BD"/>
                </a:solidFill>
                <a:latin typeface="Helvetica Neue" pitchFamily="18" charset="0"/>
                <a:ea typeface="ヒラギノ角ゴ ProN W3"/>
                <a:cs typeface="Helvetica Neue" pitchFamily="18" charset="0"/>
              </a:rPr>
              <a:t> CTA OBSERVATORY </a:t>
            </a:r>
          </a:p>
        </p:txBody>
      </p:sp>
      <p:sp>
        <p:nvSpPr>
          <p:cNvPr id="5" name="TextBox 1"/>
          <p:cNvSpPr txBox="1"/>
          <p:nvPr/>
        </p:nvSpPr>
        <p:spPr>
          <a:xfrm>
            <a:off x="912233" y="1671328"/>
            <a:ext cx="4342750" cy="368326"/>
          </a:xfrm>
          <a:prstGeom prst="rect">
            <a:avLst/>
          </a:prstGeom>
          <a:noFill/>
        </p:spPr>
        <p:txBody>
          <a:bodyPr wrap="none" lIns="0" tIns="0" rIns="0" bIns="39750" rtlCol="0">
            <a:spAutoFit/>
          </a:bodyPr>
          <a:lstStyle/>
          <a:p>
            <a:pPr>
              <a:lnSpc>
                <a:spcPts val="2543"/>
              </a:lnSpc>
            </a:pPr>
            <a:r>
              <a:rPr lang="en-US" altLang="zh-CN" sz="2200" dirty="0">
                <a:solidFill>
                  <a:prstClr val="black"/>
                </a:solidFill>
                <a:latin typeface="Times New Roman" pitchFamily="18" charset="0"/>
                <a:ea typeface="ヒラギノ角ゴ ProN W3"/>
                <a:cs typeface="Times New Roman" pitchFamily="18" charset="0"/>
              </a:rPr>
              <a:t> -  </a:t>
            </a:r>
            <a:r>
              <a:rPr lang="en-US" altLang="zh-CN" sz="2200" dirty="0">
                <a:solidFill>
                  <a:srgbClr val="000000"/>
                </a:solidFill>
                <a:latin typeface="Helvetica Neue" pitchFamily="18" charset="0"/>
                <a:ea typeface="ヒラギノ角ゴ ProN W3"/>
                <a:cs typeface="Helvetica Neue" pitchFamily="18" charset="0"/>
              </a:rPr>
              <a:t>G</a:t>
            </a:r>
            <a:r>
              <a:rPr lang="en-US" altLang="zh-CN" sz="2200" dirty="0" smtClean="0">
                <a:solidFill>
                  <a:srgbClr val="000000"/>
                </a:solidFill>
                <a:latin typeface="Helvetica Neue" pitchFamily="18" charset="0"/>
                <a:ea typeface="ヒラギノ角ゴ ProN W3"/>
                <a:cs typeface="Helvetica Neue" pitchFamily="18" charset="0"/>
              </a:rPr>
              <a:t>erman </a:t>
            </a:r>
            <a:r>
              <a:rPr lang="en-US" altLang="zh-CN" sz="2200" dirty="0">
                <a:solidFill>
                  <a:srgbClr val="000000"/>
                </a:solidFill>
                <a:latin typeface="Helvetica Neue" pitchFamily="18" charset="0"/>
                <a:ea typeface="ヒラギノ角ゴ ProN W3"/>
                <a:cs typeface="Helvetica Neue" pitchFamily="18" charset="0"/>
              </a:rPr>
              <a:t>non-profit CTAO</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GmbH </a:t>
            </a:r>
          </a:p>
        </p:txBody>
      </p:sp>
      <p:sp>
        <p:nvSpPr>
          <p:cNvPr id="6" name="TextBox 1"/>
          <p:cNvSpPr txBox="1"/>
          <p:nvPr/>
        </p:nvSpPr>
        <p:spPr>
          <a:xfrm>
            <a:off x="1140289" y="2017059"/>
            <a:ext cx="2598921" cy="602662"/>
          </a:xfrm>
          <a:prstGeom prst="rect">
            <a:avLst/>
          </a:prstGeom>
          <a:noFill/>
        </p:spPr>
        <p:txBody>
          <a:bodyPr wrap="none" lIns="0" tIns="0" rIns="0" bIns="39750" rtlCol="0">
            <a:spAutoFit/>
          </a:bodyPr>
          <a:lstStyle/>
          <a:p>
            <a:pPr>
              <a:lnSpc>
                <a:spcPts val="2103"/>
              </a:lnSpc>
            </a:pPr>
            <a:r>
              <a:rPr lang="en-US" altLang="zh-CN" dirty="0">
                <a:solidFill>
                  <a:srgbClr val="606060"/>
                </a:solidFill>
                <a:latin typeface="Wingdings" pitchFamily="18" charset="0"/>
                <a:ea typeface="ヒラギノ角ゴ ProN W3"/>
                <a:cs typeface="Wingdings" pitchFamily="18" charset="0"/>
              </a:rPr>
              <a:t> </a:t>
            </a:r>
            <a:r>
              <a:rPr lang="en-US" altLang="zh-CN" dirty="0" smtClean="0">
                <a:solidFill>
                  <a:srgbClr val="4F81BD"/>
                </a:solidFill>
                <a:latin typeface="Helvetica Neue" pitchFamily="18" charset="0"/>
                <a:ea typeface="ヒラギノ角ゴ ProN W3"/>
                <a:cs typeface="Helvetica Neue" pitchFamily="18" charset="0"/>
              </a:rPr>
              <a:t>-Operate</a:t>
            </a:r>
            <a:r>
              <a:rPr lang="en-US" altLang="zh-CN" dirty="0" smtClean="0">
                <a:solidFill>
                  <a:prstClr val="black"/>
                </a:solidFill>
                <a:latin typeface="Times New Roman" pitchFamily="18" charset="0"/>
                <a:ea typeface="ヒラギノ角ゴ ProN W3"/>
                <a:cs typeface="Times New Roman" pitchFamily="18" charset="0"/>
              </a:rPr>
              <a:t> </a:t>
            </a:r>
            <a:r>
              <a:rPr lang="en-US" altLang="zh-CN" dirty="0">
                <a:solidFill>
                  <a:srgbClr val="4F81BD"/>
                </a:solidFill>
                <a:latin typeface="Helvetica Neue" pitchFamily="18" charset="0"/>
                <a:ea typeface="ヒラギノ角ゴ ProN W3"/>
                <a:cs typeface="Helvetica Neue" pitchFamily="18" charset="0"/>
              </a:rPr>
              <a:t>Project</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4F81BD"/>
                </a:solidFill>
                <a:latin typeface="Helvetica Neue" pitchFamily="18" charset="0"/>
                <a:ea typeface="ヒラギノ角ゴ ProN W3"/>
                <a:cs typeface="Helvetica Neue" pitchFamily="18" charset="0"/>
              </a:rPr>
              <a:t>Oﬃce </a:t>
            </a:r>
          </a:p>
          <a:p>
            <a:pPr>
              <a:lnSpc>
                <a:spcPts val="2103"/>
              </a:lnSpc>
            </a:pPr>
            <a:r>
              <a:rPr lang="en-US" altLang="zh-CN" dirty="0">
                <a:solidFill>
                  <a:srgbClr val="606060"/>
                </a:solidFill>
                <a:latin typeface="Wingdings" pitchFamily="18" charset="0"/>
                <a:ea typeface="ヒラギノ角ゴ ProN W3"/>
                <a:cs typeface="Wingdings" pitchFamily="18" charset="0"/>
              </a:rPr>
              <a:t> </a:t>
            </a:r>
            <a:r>
              <a:rPr lang="en-US" altLang="zh-CN" dirty="0" smtClean="0">
                <a:solidFill>
                  <a:srgbClr val="4F81BD"/>
                </a:solidFill>
                <a:latin typeface="Helvetica Neue" pitchFamily="18" charset="0"/>
                <a:ea typeface="ヒラギノ角ゴ ProN W3"/>
                <a:cs typeface="Helvetica Neue" pitchFamily="18" charset="0"/>
              </a:rPr>
              <a:t>-Site</a:t>
            </a:r>
            <a:r>
              <a:rPr lang="en-US" altLang="zh-CN" dirty="0" smtClean="0">
                <a:solidFill>
                  <a:prstClr val="black"/>
                </a:solidFill>
                <a:latin typeface="Times New Roman" pitchFamily="18" charset="0"/>
                <a:ea typeface="ヒラギノ角ゴ ProN W3"/>
                <a:cs typeface="Times New Roman" pitchFamily="18" charset="0"/>
              </a:rPr>
              <a:t> </a:t>
            </a:r>
            <a:r>
              <a:rPr lang="en-US" altLang="zh-CN" dirty="0">
                <a:solidFill>
                  <a:srgbClr val="4F81BD"/>
                </a:solidFill>
                <a:latin typeface="Helvetica Neue" pitchFamily="18" charset="0"/>
                <a:ea typeface="ヒラギノ角ゴ ProN W3"/>
                <a:cs typeface="Helvetica Neue" pitchFamily="18" charset="0"/>
              </a:rPr>
              <a:t>negotiations </a:t>
            </a:r>
          </a:p>
        </p:txBody>
      </p:sp>
      <p:sp>
        <p:nvSpPr>
          <p:cNvPr id="7" name="TextBox 1"/>
          <p:cNvSpPr txBox="1"/>
          <p:nvPr/>
        </p:nvSpPr>
        <p:spPr>
          <a:xfrm>
            <a:off x="1140289" y="2529463"/>
            <a:ext cx="4759205" cy="602199"/>
          </a:xfrm>
          <a:prstGeom prst="rect">
            <a:avLst/>
          </a:prstGeom>
          <a:noFill/>
        </p:spPr>
        <p:txBody>
          <a:bodyPr wrap="none" lIns="0" tIns="0" rIns="0" bIns="39750" rtlCol="0">
            <a:spAutoFit/>
          </a:bodyPr>
          <a:lstStyle/>
          <a:p>
            <a:pPr>
              <a:lnSpc>
                <a:spcPts val="2103"/>
              </a:lnSpc>
            </a:pPr>
            <a:r>
              <a:rPr lang="en-US" altLang="zh-CN" dirty="0">
                <a:solidFill>
                  <a:srgbClr val="606060"/>
                </a:solidFill>
                <a:latin typeface="Wingdings" pitchFamily="18" charset="0"/>
                <a:ea typeface="ヒラギノ角ゴ ProN W3"/>
                <a:cs typeface="Wingdings" pitchFamily="18" charset="0"/>
              </a:rPr>
              <a:t> </a:t>
            </a:r>
            <a:r>
              <a:rPr lang="en-US" altLang="zh-CN" dirty="0" smtClean="0">
                <a:solidFill>
                  <a:srgbClr val="4F81BD"/>
                </a:solidFill>
                <a:latin typeface="Helvetica Neue" pitchFamily="18" charset="0"/>
                <a:ea typeface="ヒラギノ角ゴ ProN W3"/>
                <a:cs typeface="Helvetica Neue" pitchFamily="18" charset="0"/>
              </a:rPr>
              <a:t>-Agreements</a:t>
            </a:r>
            <a:r>
              <a:rPr lang="en-US" altLang="zh-CN" dirty="0" smtClean="0">
                <a:solidFill>
                  <a:prstClr val="black"/>
                </a:solidFill>
                <a:latin typeface="Times New Roman" pitchFamily="18" charset="0"/>
                <a:ea typeface="ヒラギノ角ゴ ProN W3"/>
                <a:cs typeface="Times New Roman" pitchFamily="18" charset="0"/>
              </a:rPr>
              <a:t> </a:t>
            </a:r>
            <a:r>
              <a:rPr lang="en-US" altLang="zh-CN" dirty="0">
                <a:solidFill>
                  <a:srgbClr val="4F81BD"/>
                </a:solidFill>
                <a:latin typeface="Helvetica Neue" pitchFamily="18" charset="0"/>
                <a:ea typeface="ヒラギノ角ゴ ProN W3"/>
                <a:cs typeface="Helvetica Neue" pitchFamily="18" charset="0"/>
              </a:rPr>
              <a:t>regarding</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4F81BD"/>
                </a:solidFill>
                <a:latin typeface="Helvetica Neue" pitchFamily="18" charset="0"/>
                <a:ea typeface="ヒラギノ角ゴ ProN W3"/>
                <a:cs typeface="Helvetica Neue" pitchFamily="18" charset="0"/>
              </a:rPr>
              <a:t>in-kind</a:t>
            </a:r>
            <a:r>
              <a:rPr lang="en-US" altLang="zh-CN" dirty="0">
                <a:solidFill>
                  <a:prstClr val="black"/>
                </a:solidFill>
                <a:latin typeface="Times New Roman" pitchFamily="18" charset="0"/>
                <a:ea typeface="ヒラギノ角ゴ ProN W3"/>
                <a:cs typeface="Times New Roman" pitchFamily="18" charset="0"/>
              </a:rPr>
              <a:t> </a:t>
            </a:r>
            <a:r>
              <a:rPr lang="en-US" altLang="zh-CN" dirty="0" smtClean="0">
                <a:solidFill>
                  <a:srgbClr val="4F81BD"/>
                </a:solidFill>
                <a:latin typeface="Helvetica Neue" pitchFamily="18" charset="0"/>
                <a:ea typeface="ヒラギノ角ゴ ProN W3"/>
                <a:cs typeface="Helvetica Neue" pitchFamily="18" charset="0"/>
              </a:rPr>
              <a:t>contributions</a:t>
            </a:r>
          </a:p>
          <a:p>
            <a:pPr>
              <a:lnSpc>
                <a:spcPts val="2103"/>
              </a:lnSpc>
            </a:pPr>
            <a:r>
              <a:rPr lang="en-US" altLang="zh-CN" dirty="0" smtClean="0">
                <a:solidFill>
                  <a:srgbClr val="4F81BD"/>
                </a:solidFill>
                <a:latin typeface="Helvetica Neue" pitchFamily="18" charset="0"/>
                <a:ea typeface="ヒラギノ角ゴ ProN W3"/>
                <a:cs typeface="Helvetica Neue" pitchFamily="18" charset="0"/>
              </a:rPr>
              <a:t> </a:t>
            </a:r>
            <a:endParaRPr lang="en-US" altLang="zh-CN" dirty="0">
              <a:solidFill>
                <a:srgbClr val="4F81BD"/>
              </a:solidFill>
              <a:latin typeface="Helvetica Neue" pitchFamily="18" charset="0"/>
              <a:ea typeface="ヒラギノ角ゴ ProN W3"/>
              <a:cs typeface="Helvetica Neue" pitchFamily="18" charset="0"/>
            </a:endParaRPr>
          </a:p>
        </p:txBody>
      </p:sp>
      <p:sp>
        <p:nvSpPr>
          <p:cNvPr id="8" name="TextBox 1"/>
          <p:cNvSpPr txBox="1"/>
          <p:nvPr/>
        </p:nvSpPr>
        <p:spPr>
          <a:xfrm>
            <a:off x="951508" y="2939188"/>
            <a:ext cx="2716563" cy="368326"/>
          </a:xfrm>
          <a:prstGeom prst="rect">
            <a:avLst/>
          </a:prstGeom>
          <a:noFill/>
        </p:spPr>
        <p:txBody>
          <a:bodyPr wrap="none" lIns="0" tIns="0" rIns="0" bIns="39750" rtlCol="0">
            <a:spAutoFit/>
          </a:bodyPr>
          <a:lstStyle/>
          <a:p>
            <a:pPr>
              <a:lnSpc>
                <a:spcPts val="2543"/>
              </a:lnSpc>
            </a:pP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Based</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at</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Heidelberg </a:t>
            </a:r>
          </a:p>
        </p:txBody>
      </p:sp>
      <p:sp>
        <p:nvSpPr>
          <p:cNvPr id="9" name="TextBox 1"/>
          <p:cNvSpPr txBox="1"/>
          <p:nvPr/>
        </p:nvSpPr>
        <p:spPr>
          <a:xfrm>
            <a:off x="912228" y="3367219"/>
            <a:ext cx="6527428" cy="368326"/>
          </a:xfrm>
          <a:prstGeom prst="rect">
            <a:avLst/>
          </a:prstGeom>
          <a:noFill/>
        </p:spPr>
        <p:txBody>
          <a:bodyPr wrap="none" lIns="0" tIns="0" rIns="0" bIns="39750" rtlCol="0">
            <a:spAutoFit/>
          </a:bodyPr>
          <a:lstStyle/>
          <a:p>
            <a:pPr>
              <a:lnSpc>
                <a:spcPts val="2543"/>
              </a:lnSpc>
            </a:pPr>
            <a:r>
              <a:rPr lang="en-US" altLang="zh-CN" sz="2200" dirty="0">
                <a:solidFill>
                  <a:srgbClr val="000000"/>
                </a:solidFill>
                <a:latin typeface="Helvetica Neue" pitchFamily="18" charset="0"/>
                <a:ea typeface="ヒラギノ角ゴ ProN W3"/>
                <a:cs typeface="Helvetica Neue" pitchFamily="18" charset="0"/>
              </a:rPr>
              <a:t>- Shareholders:</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Countries/agencies</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or</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organisations</a:t>
            </a:r>
          </a:p>
        </p:txBody>
      </p:sp>
      <p:sp>
        <p:nvSpPr>
          <p:cNvPr id="10" name="TextBox 1"/>
          <p:cNvSpPr txBox="1"/>
          <p:nvPr/>
        </p:nvSpPr>
        <p:spPr>
          <a:xfrm>
            <a:off x="1183725" y="3712991"/>
            <a:ext cx="2769989" cy="358922"/>
          </a:xfrm>
          <a:prstGeom prst="rect">
            <a:avLst/>
          </a:prstGeom>
          <a:noFill/>
        </p:spPr>
        <p:txBody>
          <a:bodyPr wrap="none" lIns="0" tIns="0" rIns="0" bIns="39750" rtlCol="0">
            <a:spAutoFit/>
          </a:bodyPr>
          <a:lstStyle/>
          <a:p>
            <a:pPr>
              <a:lnSpc>
                <a:spcPts val="2455"/>
              </a:lnSpc>
            </a:pPr>
            <a:r>
              <a:rPr lang="en-US" altLang="zh-CN" sz="2200" dirty="0">
                <a:solidFill>
                  <a:srgbClr val="000000"/>
                </a:solidFill>
                <a:latin typeface="Helvetica Neue" pitchFamily="18" charset="0"/>
                <a:ea typeface="ヒラギノ角ゴ ProN W3"/>
                <a:cs typeface="Helvetica Neue" pitchFamily="18" charset="0"/>
              </a:rPr>
              <a:t>representing</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agencies </a:t>
            </a:r>
          </a:p>
        </p:txBody>
      </p:sp>
      <p:sp>
        <p:nvSpPr>
          <p:cNvPr id="11" name="TextBox 1"/>
          <p:cNvSpPr txBox="1"/>
          <p:nvPr/>
        </p:nvSpPr>
        <p:spPr>
          <a:xfrm>
            <a:off x="912334" y="4164086"/>
            <a:ext cx="5329577" cy="368326"/>
          </a:xfrm>
          <a:prstGeom prst="rect">
            <a:avLst/>
          </a:prstGeom>
          <a:noFill/>
        </p:spPr>
        <p:txBody>
          <a:bodyPr wrap="none" lIns="0" tIns="0" rIns="0" bIns="39750" rtlCol="0">
            <a:spAutoFit/>
          </a:bodyPr>
          <a:lstStyle/>
          <a:p>
            <a:pPr>
              <a:lnSpc>
                <a:spcPts val="2543"/>
              </a:lnSpc>
            </a:pPr>
            <a:r>
              <a:rPr lang="en-US" altLang="zh-CN" sz="2200" dirty="0">
                <a:solidFill>
                  <a:srgbClr val="000000"/>
                </a:solidFill>
                <a:latin typeface="Helvetica Neue" pitchFamily="18" charset="0"/>
                <a:ea typeface="ヒラギノ角ゴ ProN W3"/>
                <a:cs typeface="Helvetica Neue" pitchFamily="18" charset="0"/>
              </a:rPr>
              <a:t>- Financial</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contributions</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to</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operate</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project </a:t>
            </a:r>
          </a:p>
        </p:txBody>
      </p:sp>
      <p:sp>
        <p:nvSpPr>
          <p:cNvPr id="12" name="TextBox 1"/>
          <p:cNvSpPr txBox="1"/>
          <p:nvPr/>
        </p:nvSpPr>
        <p:spPr>
          <a:xfrm>
            <a:off x="912230" y="4957822"/>
            <a:ext cx="6720449" cy="1672786"/>
          </a:xfrm>
          <a:prstGeom prst="rect">
            <a:avLst/>
          </a:prstGeom>
          <a:noFill/>
        </p:spPr>
        <p:txBody>
          <a:bodyPr wrap="none" lIns="0" tIns="0" rIns="0" bIns="39750" rtlCol="0">
            <a:spAutoFit/>
          </a:bodyPr>
          <a:lstStyle/>
          <a:p>
            <a:pPr>
              <a:lnSpc>
                <a:spcPts val="2543"/>
              </a:lnSpc>
            </a:pPr>
            <a:r>
              <a:rPr lang="en-US" altLang="zh-CN" sz="2200" dirty="0">
                <a:solidFill>
                  <a:srgbClr val="000000"/>
                </a:solidFill>
                <a:latin typeface="Helvetica Neue" pitchFamily="18" charset="0"/>
                <a:ea typeface="ヒラギノ角ゴ ProN W3"/>
                <a:cs typeface="Helvetica Neue" pitchFamily="18" charset="0"/>
              </a:rPr>
              <a:t>- </a:t>
            </a:r>
            <a:r>
              <a:rPr lang="en-US" altLang="zh-CN" sz="2200" dirty="0" err="1">
                <a:solidFill>
                  <a:srgbClr val="000000"/>
                </a:solidFill>
                <a:latin typeface="Helvetica Neue" pitchFamily="18" charset="0"/>
                <a:ea typeface="ヒラギノ角ゴ ProN W3"/>
                <a:cs typeface="Helvetica Neue" pitchFamily="18" charset="0"/>
              </a:rPr>
              <a:t>iLE</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be</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replaced</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by</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ﬁnal</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legal</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entity (different options </a:t>
            </a:r>
          </a:p>
          <a:p>
            <a:pPr>
              <a:lnSpc>
                <a:spcPts val="2543"/>
              </a:lnSpc>
            </a:pPr>
            <a:r>
              <a:rPr lang="en-US" altLang="zh-CN" sz="2200" dirty="0">
                <a:solidFill>
                  <a:srgbClr val="000000"/>
                </a:solidFill>
                <a:latin typeface="Helvetica Neue" pitchFamily="18" charset="0"/>
                <a:ea typeface="ヒラギノ角ゴ ProN W3"/>
                <a:cs typeface="Helvetica Neue" pitchFamily="18" charset="0"/>
              </a:rPr>
              <a:t>    being explored –for instance ERIC-)</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in</a:t>
            </a:r>
            <a:r>
              <a:rPr lang="en-US" altLang="zh-CN" sz="2200" dirty="0">
                <a:solidFill>
                  <a:prstClr val="black"/>
                </a:solidFill>
                <a:latin typeface="Times New Roman" pitchFamily="18" charset="0"/>
                <a:ea typeface="ヒラギノ角ゴ ProN W3"/>
                <a:cs typeface="Times New Roman" pitchFamily="18" charset="0"/>
              </a:rPr>
              <a:t> </a:t>
            </a:r>
            <a:r>
              <a:rPr lang="en-US" altLang="zh-CN" sz="2200" dirty="0">
                <a:solidFill>
                  <a:srgbClr val="000000"/>
                </a:solidFill>
                <a:latin typeface="Helvetica Neue" pitchFamily="18" charset="0"/>
                <a:ea typeface="ヒラギノ角ゴ ProN W3"/>
                <a:cs typeface="Helvetica Neue" pitchFamily="18" charset="0"/>
              </a:rPr>
              <a:t>~</a:t>
            </a:r>
            <a:r>
              <a:rPr lang="en-US" altLang="zh-CN" sz="2200" dirty="0" smtClean="0">
                <a:solidFill>
                  <a:srgbClr val="000000"/>
                </a:solidFill>
                <a:latin typeface="Helvetica Neue" pitchFamily="18" charset="0"/>
                <a:ea typeface="ヒラギノ角ゴ ProN W3"/>
                <a:cs typeface="Helvetica Neue" pitchFamily="18" charset="0"/>
              </a:rPr>
              <a:t>2016-2017 </a:t>
            </a:r>
          </a:p>
          <a:p>
            <a:pPr>
              <a:lnSpc>
                <a:spcPts val="2543"/>
              </a:lnSpc>
            </a:pPr>
            <a:endParaRPr lang="en-US" altLang="zh-CN" sz="2200" dirty="0">
              <a:solidFill>
                <a:srgbClr val="000000"/>
              </a:solidFill>
              <a:latin typeface="Helvetica Neue" pitchFamily="18" charset="0"/>
              <a:ea typeface="ヒラギノ角ゴ ProN W3"/>
              <a:cs typeface="Helvetica Neue" pitchFamily="18" charset="0"/>
            </a:endParaRPr>
          </a:p>
          <a:p>
            <a:pPr marL="342900" indent="-342900">
              <a:lnSpc>
                <a:spcPts val="2543"/>
              </a:lnSpc>
              <a:buFontTx/>
              <a:buChar char="-"/>
            </a:pPr>
            <a:r>
              <a:rPr lang="en-US" altLang="zh-CN" sz="2200" dirty="0" smtClean="0">
                <a:solidFill>
                  <a:srgbClr val="000000"/>
                </a:solidFill>
                <a:latin typeface="Helvetica Neue" pitchFamily="18" charset="0"/>
                <a:ea typeface="ヒラギノ角ゴ ProN W3"/>
                <a:cs typeface="Helvetica Neue" pitchFamily="18" charset="0"/>
              </a:rPr>
              <a:t>Constituted already in July 2014 (initially by 3 </a:t>
            </a:r>
          </a:p>
          <a:p>
            <a:pPr>
              <a:lnSpc>
                <a:spcPts val="2543"/>
              </a:lnSpc>
            </a:pPr>
            <a:r>
              <a:rPr lang="en-US" altLang="zh-CN" sz="2200" dirty="0">
                <a:solidFill>
                  <a:srgbClr val="000000"/>
                </a:solidFill>
                <a:latin typeface="Helvetica Neue" pitchFamily="18" charset="0"/>
                <a:ea typeface="ヒラギノ角ゴ ProN W3"/>
                <a:cs typeface="Helvetica Neue" pitchFamily="18" charset="0"/>
              </a:rPr>
              <a:t> </a:t>
            </a:r>
            <a:r>
              <a:rPr lang="en-US" altLang="zh-CN" sz="2200" dirty="0" smtClean="0">
                <a:solidFill>
                  <a:srgbClr val="000000"/>
                </a:solidFill>
                <a:latin typeface="Helvetica Neue" pitchFamily="18" charset="0"/>
                <a:ea typeface="ヒラギノ角ゴ ProN W3"/>
                <a:cs typeface="Helvetica Neue" pitchFamily="18" charset="0"/>
              </a:rPr>
              <a:t>   shareholders: Germany, Italy and Switzerland).</a:t>
            </a:r>
            <a:endParaRPr lang="en-US" altLang="zh-CN" sz="2200" dirty="0">
              <a:solidFill>
                <a:srgbClr val="000000"/>
              </a:solidFill>
              <a:latin typeface="Helvetica Neue" pitchFamily="18" charset="0"/>
              <a:ea typeface="ヒラギノ角ゴ ProN W3"/>
              <a:cs typeface="Helvetica Neue" pitchFamily="18" charset="0"/>
            </a:endParaRPr>
          </a:p>
        </p:txBody>
      </p:sp>
    </p:spTree>
    <p:extLst>
      <p:ext uri="{BB962C8B-B14F-4D97-AF65-F5344CB8AC3E}">
        <p14:creationId xmlns:p14="http://schemas.microsoft.com/office/powerpoint/2010/main" val="521070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432083" y="0"/>
            <a:ext cx="8598446" cy="6844434"/>
          </a:xfrm>
          <a:prstGeom prst="rect">
            <a:avLst/>
          </a:prstGeom>
          <a:noFill/>
        </p:spPr>
      </p:pic>
      <p:sp>
        <p:nvSpPr>
          <p:cNvPr id="2" name="TextBox 1"/>
          <p:cNvSpPr txBox="1"/>
          <p:nvPr/>
        </p:nvSpPr>
        <p:spPr>
          <a:xfrm>
            <a:off x="1510786" y="3245868"/>
            <a:ext cx="972546" cy="3518347"/>
          </a:xfrm>
          <a:prstGeom prst="rect">
            <a:avLst/>
          </a:prstGeom>
          <a:noFill/>
        </p:spPr>
        <p:txBody>
          <a:bodyPr wrap="none" lIns="0" tIns="0" rIns="0" bIns="39750" rtlCol="0">
            <a:spAutoFit/>
          </a:bodyPr>
          <a:lstStyle/>
          <a:p>
            <a:pPr>
              <a:lnSpc>
                <a:spcPts val="1315"/>
              </a:lnSpc>
              <a:tabLst>
                <a:tab pos="187693" algn="l"/>
                <a:tab pos="220826" algn="l"/>
                <a:tab pos="231857" algn="l"/>
                <a:tab pos="353280" algn="l"/>
                <a:tab pos="386409" algn="l"/>
                <a:tab pos="397448" algn="l"/>
                <a:tab pos="430568" algn="l"/>
              </a:tabLst>
            </a:pPr>
            <a:r>
              <a:rPr lang="en-US" altLang="zh-CN" dirty="0" smtClean="0"/>
              <a:t>			</a:t>
            </a:r>
            <a:r>
              <a:rPr lang="en-US" altLang="zh-CN" sz="1200" dirty="0">
                <a:solidFill>
                  <a:srgbClr val="FFFFFF"/>
                </a:solidFill>
                <a:latin typeface="Helvetica Neue" pitchFamily="18" charset="0"/>
                <a:cs typeface="Helvetica Neue" pitchFamily="18" charset="0"/>
              </a:rPr>
              <a:t>Central</a:t>
            </a:r>
          </a:p>
          <a:p>
            <a:pPr>
              <a:lnSpc>
                <a:spcPts val="1228"/>
              </a:lnSpc>
              <a:tabLst>
                <a:tab pos="187693" algn="l"/>
                <a:tab pos="220826" algn="l"/>
                <a:tab pos="231857" algn="l"/>
                <a:tab pos="353280" algn="l"/>
                <a:tab pos="386409" algn="l"/>
                <a:tab pos="397448" algn="l"/>
                <a:tab pos="430568" algn="l"/>
              </a:tabLst>
            </a:pPr>
            <a:r>
              <a:rPr lang="en-US" altLang="zh-CN" sz="1200" dirty="0">
                <a:solidFill>
                  <a:srgbClr val="FFFFFF"/>
                </a:solidFill>
                <a:latin typeface="Helvetica Neue" pitchFamily="18" charset="0"/>
                <a:cs typeface="Helvetica Neue" pitchFamily="18" charset="0"/>
              </a:rPr>
              <a:t>administration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052"/>
              </a:lnSpc>
              <a:tabLst>
                <a:tab pos="187693" algn="l"/>
                <a:tab pos="220826" algn="l"/>
                <a:tab pos="231857" algn="l"/>
                <a:tab pos="353280" algn="l"/>
                <a:tab pos="386409" algn="l"/>
                <a:tab pos="397448" algn="l"/>
                <a:tab pos="430568" algn="l"/>
              </a:tabLst>
            </a:pPr>
            <a:r>
              <a:rPr lang="en-US" altLang="zh-CN" dirty="0" smtClean="0"/>
              <a:t>				</a:t>
            </a:r>
            <a:r>
              <a:rPr lang="en-US" altLang="zh-CN" sz="800" dirty="0">
                <a:solidFill>
                  <a:srgbClr val="000000"/>
                </a:solidFill>
                <a:latin typeface="Helvetica Neue" pitchFamily="18" charset="0"/>
                <a:cs typeface="Helvetica Neue" pitchFamily="18" charset="0"/>
              </a:rPr>
              <a:t>Personnel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052"/>
              </a:lnSpc>
              <a:tabLst>
                <a:tab pos="187693" algn="l"/>
                <a:tab pos="220826" algn="l"/>
                <a:tab pos="231857" algn="l"/>
                <a:tab pos="353280" algn="l"/>
                <a:tab pos="386409" algn="l"/>
                <a:tab pos="397448" algn="l"/>
                <a:tab pos="430568" algn="l"/>
              </a:tabLst>
            </a:pPr>
            <a:r>
              <a:rPr lang="en-US" altLang="zh-CN" dirty="0" smtClean="0"/>
              <a:t>				</a:t>
            </a:r>
          </a:p>
          <a:p>
            <a:pPr>
              <a:lnSpc>
                <a:spcPts val="1052"/>
              </a:lnSpc>
              <a:tabLst>
                <a:tab pos="187693" algn="l"/>
                <a:tab pos="220826" algn="l"/>
                <a:tab pos="231857" algn="l"/>
                <a:tab pos="353280" algn="l"/>
                <a:tab pos="386409" algn="l"/>
                <a:tab pos="397448" algn="l"/>
                <a:tab pos="430568" algn="l"/>
              </a:tabLst>
            </a:pPr>
            <a:r>
              <a:rPr lang="en-US" altLang="zh-CN" dirty="0"/>
              <a:t> </a:t>
            </a:r>
            <a:r>
              <a:rPr lang="en-US" altLang="zh-CN" dirty="0" smtClean="0"/>
              <a:t>   	</a:t>
            </a:r>
            <a:r>
              <a:rPr lang="en-US" altLang="zh-CN" sz="800" dirty="0">
                <a:solidFill>
                  <a:srgbClr val="000000"/>
                </a:solidFill>
                <a:latin typeface="Helvetica Neue" pitchFamily="18" charset="0"/>
                <a:cs typeface="Helvetica Neue" pitchFamily="18" charset="0"/>
              </a:rPr>
              <a:t>Finance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187693" algn="l"/>
                <a:tab pos="220826" algn="l"/>
                <a:tab pos="231857" algn="l"/>
                <a:tab pos="353280" algn="l"/>
                <a:tab pos="386409" algn="l"/>
                <a:tab pos="397448" algn="l"/>
                <a:tab pos="430568" algn="l"/>
              </a:tabLst>
            </a:pPr>
            <a:r>
              <a:rPr lang="en-US" altLang="zh-CN" dirty="0" smtClean="0"/>
              <a:t>		</a:t>
            </a:r>
            <a:r>
              <a:rPr lang="en-US" altLang="zh-CN" sz="800" dirty="0">
                <a:solidFill>
                  <a:srgbClr val="000000"/>
                </a:solidFill>
                <a:latin typeface="Helvetica Neue" pitchFamily="18" charset="0"/>
                <a:cs typeface="Helvetica Neue" pitchFamily="18" charset="0"/>
              </a:rPr>
              <a:t>Purchasing</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and</a:t>
            </a:r>
          </a:p>
          <a:p>
            <a:pPr>
              <a:lnSpc>
                <a:spcPts val="789"/>
              </a:lnSpc>
              <a:tabLst>
                <a:tab pos="187693" algn="l"/>
                <a:tab pos="220826" algn="l"/>
                <a:tab pos="231857" algn="l"/>
                <a:tab pos="353280" algn="l"/>
                <a:tab pos="386409" algn="l"/>
                <a:tab pos="397448" algn="l"/>
                <a:tab pos="430568" algn="l"/>
              </a:tabLst>
            </a:pPr>
            <a:r>
              <a:rPr lang="en-US" altLang="zh-CN" dirty="0" smtClean="0"/>
              <a:t>					</a:t>
            </a:r>
            <a:r>
              <a:rPr lang="en-US" altLang="zh-CN" sz="800" dirty="0">
                <a:solidFill>
                  <a:srgbClr val="000000"/>
                </a:solidFill>
                <a:latin typeface="Helvetica Neue" pitchFamily="18" charset="0"/>
                <a:cs typeface="Helvetica Neue" pitchFamily="18" charset="0"/>
              </a:rPr>
              <a:t>shipping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187693" algn="l"/>
                <a:tab pos="220826" algn="l"/>
                <a:tab pos="231857" algn="l"/>
                <a:tab pos="353280" algn="l"/>
                <a:tab pos="386409" algn="l"/>
                <a:tab pos="397448" algn="l"/>
                <a:tab pos="430568" algn="l"/>
              </a:tabLst>
            </a:pPr>
            <a:r>
              <a:rPr lang="en-US" altLang="zh-CN" dirty="0" smtClean="0"/>
              <a:t>	</a:t>
            </a:r>
            <a:endParaRPr lang="en-US" altLang="zh-CN" dirty="0"/>
          </a:p>
          <a:p>
            <a:pPr>
              <a:lnSpc>
                <a:spcPts val="1140"/>
              </a:lnSpc>
              <a:tabLst>
                <a:tab pos="187693" algn="l"/>
                <a:tab pos="220826" algn="l"/>
                <a:tab pos="231857" algn="l"/>
                <a:tab pos="353280" algn="l"/>
                <a:tab pos="386409" algn="l"/>
                <a:tab pos="397448" algn="l"/>
                <a:tab pos="430568" algn="l"/>
              </a:tabLst>
            </a:pPr>
            <a:r>
              <a:rPr lang="en-US" altLang="zh-CN" sz="800" dirty="0">
                <a:solidFill>
                  <a:srgbClr val="000000"/>
                </a:solidFill>
                <a:latin typeface="Helvetica Neue" pitchFamily="18" charset="0"/>
                <a:cs typeface="Helvetica Neue" pitchFamily="18" charset="0"/>
              </a:rPr>
              <a:t>     Contracts</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&amp;</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legal</a:t>
            </a:r>
          </a:p>
          <a:p>
            <a:pPr>
              <a:lnSpc>
                <a:spcPts val="789"/>
              </a:lnSpc>
              <a:tabLst>
                <a:tab pos="187693" algn="l"/>
                <a:tab pos="220826" algn="l"/>
                <a:tab pos="231857" algn="l"/>
                <a:tab pos="353280" algn="l"/>
                <a:tab pos="386409" algn="l"/>
                <a:tab pos="397448" algn="l"/>
                <a:tab pos="430568" algn="l"/>
              </a:tabLst>
            </a:pPr>
            <a:r>
              <a:rPr lang="en-US" altLang="zh-CN" dirty="0" smtClean="0"/>
              <a:t>							</a:t>
            </a:r>
            <a:r>
              <a:rPr lang="en-US" altLang="zh-CN" sz="800" dirty="0">
                <a:solidFill>
                  <a:srgbClr val="000000"/>
                </a:solidFill>
                <a:latin typeface="Helvetica Neue" pitchFamily="18" charset="0"/>
                <a:cs typeface="Helvetica Neue" pitchFamily="18" charset="0"/>
              </a:rPr>
              <a:t>issues </a:t>
            </a:r>
          </a:p>
        </p:txBody>
      </p:sp>
      <p:sp>
        <p:nvSpPr>
          <p:cNvPr id="3" name="TextBox 1"/>
          <p:cNvSpPr txBox="1"/>
          <p:nvPr/>
        </p:nvSpPr>
        <p:spPr>
          <a:xfrm>
            <a:off x="3127637" y="3157965"/>
            <a:ext cx="818055" cy="3342004"/>
          </a:xfrm>
          <a:prstGeom prst="rect">
            <a:avLst/>
          </a:prstGeom>
          <a:noFill/>
        </p:spPr>
        <p:txBody>
          <a:bodyPr wrap="none" lIns="0" tIns="0" rIns="0" bIns="39750" rtlCol="0">
            <a:spAutoFit/>
          </a:bodyPr>
          <a:lstStyle/>
          <a:p>
            <a:pPr>
              <a:lnSpc>
                <a:spcPts val="1315"/>
              </a:lnSpc>
              <a:tabLst>
                <a:tab pos="33109" algn="l"/>
                <a:tab pos="44170" algn="l"/>
                <a:tab pos="88324" algn="l"/>
                <a:tab pos="110415" algn="l"/>
                <a:tab pos="132481" algn="l"/>
              </a:tabLst>
            </a:pPr>
            <a:r>
              <a:rPr lang="en-US" altLang="zh-CN" dirty="0" smtClean="0"/>
              <a:t>	</a:t>
            </a:r>
            <a:r>
              <a:rPr lang="en-US" altLang="zh-CN" sz="1200" dirty="0">
                <a:solidFill>
                  <a:srgbClr val="FFFFFF"/>
                </a:solidFill>
                <a:latin typeface="Helvetica Neue" pitchFamily="18" charset="0"/>
                <a:cs typeface="Helvetica Neue" pitchFamily="18" charset="0"/>
              </a:rPr>
              <a:t>Science</a:t>
            </a:r>
          </a:p>
          <a:p>
            <a:pPr>
              <a:lnSpc>
                <a:spcPts val="1228"/>
              </a:lnSpc>
              <a:tabLst>
                <a:tab pos="33109" algn="l"/>
                <a:tab pos="44170" algn="l"/>
                <a:tab pos="88324" algn="l"/>
                <a:tab pos="110415" algn="l"/>
                <a:tab pos="132481" algn="l"/>
              </a:tabLst>
            </a:pPr>
            <a:r>
              <a:rPr lang="en-US" altLang="zh-CN" dirty="0" smtClean="0"/>
              <a:t>		</a:t>
            </a:r>
            <a:r>
              <a:rPr lang="en-US" altLang="zh-CN" sz="1200" dirty="0">
                <a:solidFill>
                  <a:srgbClr val="FFFFFF"/>
                </a:solidFill>
                <a:latin typeface="Helvetica Neue" pitchFamily="18" charset="0"/>
                <a:cs typeface="Helvetica Neue" pitchFamily="18" charset="0"/>
              </a:rPr>
              <a:t>support</a:t>
            </a:r>
          </a:p>
          <a:p>
            <a:pPr>
              <a:lnSpc>
                <a:spcPts val="1228"/>
              </a:lnSpc>
              <a:tabLst>
                <a:tab pos="33109" algn="l"/>
                <a:tab pos="44170" algn="l"/>
                <a:tab pos="88324" algn="l"/>
                <a:tab pos="110415" algn="l"/>
                <a:tab pos="132481" algn="l"/>
              </a:tabLst>
            </a:pPr>
            <a:r>
              <a:rPr lang="en-US" altLang="zh-CN" dirty="0" smtClean="0"/>
              <a:t>		</a:t>
            </a:r>
            <a:r>
              <a:rPr lang="en-US" altLang="zh-CN" sz="1200" dirty="0">
                <a:solidFill>
                  <a:srgbClr val="FFFFFF"/>
                </a:solidFill>
                <a:latin typeface="Helvetica Neue" pitchFamily="18" charset="0"/>
                <a:cs typeface="Helvetica Neue" pitchFamily="18" charset="0"/>
              </a:rPr>
              <a:t>division </a:t>
            </a:r>
          </a:p>
          <a:p>
            <a:pPr>
              <a:lnSpc>
                <a:spcPts val="877"/>
              </a:lnSpc>
            </a:pPr>
            <a:endParaRPr lang="en-US" altLang="zh-CN" dirty="0" smtClean="0"/>
          </a:p>
          <a:p>
            <a:pPr>
              <a:lnSpc>
                <a:spcPts val="877"/>
              </a:lnSpc>
            </a:pPr>
            <a:endParaRPr lang="en-US" altLang="zh-CN" dirty="0" smtClean="0"/>
          </a:p>
          <a:p>
            <a:pPr>
              <a:lnSpc>
                <a:spcPts val="1754"/>
              </a:lnSpc>
              <a:tabLst>
                <a:tab pos="33109" algn="l"/>
                <a:tab pos="44170" algn="l"/>
                <a:tab pos="88324" algn="l"/>
                <a:tab pos="110415" algn="l"/>
                <a:tab pos="132481" algn="l"/>
              </a:tabLst>
            </a:pPr>
            <a:r>
              <a:rPr lang="en-US" altLang="zh-CN" sz="800" dirty="0">
                <a:solidFill>
                  <a:srgbClr val="000000"/>
                </a:solidFill>
                <a:latin typeface="Helvetica Neue" pitchFamily="18" charset="0"/>
                <a:cs typeface="Helvetica Neue" pitchFamily="18" charset="0"/>
              </a:rPr>
              <a:t>Science</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program,</a:t>
            </a:r>
          </a:p>
          <a:p>
            <a:pPr>
              <a:lnSpc>
                <a:spcPts val="789"/>
              </a:lnSpc>
              <a:tabLst>
                <a:tab pos="33109" algn="l"/>
                <a:tab pos="44170" algn="l"/>
                <a:tab pos="88324" algn="l"/>
                <a:tab pos="110415" algn="l"/>
                <a:tab pos="132481" algn="l"/>
              </a:tabLst>
            </a:pPr>
            <a:r>
              <a:rPr lang="en-US" altLang="zh-CN" sz="800" dirty="0">
                <a:solidFill>
                  <a:srgbClr val="000000"/>
                </a:solidFill>
                <a:latin typeface="Helvetica Neue" pitchFamily="18" charset="0"/>
                <a:cs typeface="Helvetica Neue" pitchFamily="18" charset="0"/>
              </a:rPr>
              <a:t>proposal</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handling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33109" algn="l"/>
                <a:tab pos="44170" algn="l"/>
                <a:tab pos="88324" algn="l"/>
                <a:tab pos="110415" algn="l"/>
                <a:tab pos="132481" algn="l"/>
              </a:tabLst>
            </a:pPr>
            <a:r>
              <a:rPr lang="en-US" altLang="zh-CN" dirty="0" smtClean="0"/>
              <a:t>			</a:t>
            </a:r>
          </a:p>
          <a:p>
            <a:pPr>
              <a:lnSpc>
                <a:spcPts val="1140"/>
              </a:lnSpc>
              <a:tabLst>
                <a:tab pos="33109" algn="l"/>
                <a:tab pos="44170" algn="l"/>
                <a:tab pos="88324" algn="l"/>
                <a:tab pos="110415" algn="l"/>
                <a:tab pos="132481" algn="l"/>
              </a:tabLst>
            </a:pPr>
            <a:r>
              <a:rPr lang="en-US" altLang="zh-CN" dirty="0" smtClean="0"/>
              <a:t>		</a:t>
            </a:r>
            <a:r>
              <a:rPr lang="en-US" altLang="zh-CN" sz="800" dirty="0">
                <a:solidFill>
                  <a:srgbClr val="000000"/>
                </a:solidFill>
                <a:latin typeface="Helvetica Neue" pitchFamily="18" charset="0"/>
                <a:cs typeface="Helvetica Neue" pitchFamily="18" charset="0"/>
              </a:rPr>
              <a:t>Data</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man.</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&amp;</a:t>
            </a:r>
          </a:p>
          <a:p>
            <a:pPr>
              <a:lnSpc>
                <a:spcPts val="789"/>
              </a:lnSpc>
              <a:tabLst>
                <a:tab pos="33109" algn="l"/>
                <a:tab pos="44170" algn="l"/>
                <a:tab pos="88324" algn="l"/>
                <a:tab pos="110415" algn="l"/>
                <a:tab pos="132481" algn="l"/>
              </a:tabLst>
            </a:pPr>
            <a:r>
              <a:rPr lang="en-US" altLang="zh-CN" dirty="0" smtClean="0"/>
              <a:t>			</a:t>
            </a:r>
            <a:r>
              <a:rPr lang="en-US" altLang="zh-CN" sz="800" dirty="0">
                <a:solidFill>
                  <a:srgbClr val="000000"/>
                </a:solidFill>
                <a:latin typeface="Helvetica Neue" pitchFamily="18" charset="0"/>
                <a:cs typeface="Helvetica Neue" pitchFamily="18" charset="0"/>
              </a:rPr>
              <a:t>dissemination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33109" algn="l"/>
                <a:tab pos="44170" algn="l"/>
                <a:tab pos="88324" algn="l"/>
                <a:tab pos="110415" algn="l"/>
                <a:tab pos="132481" algn="l"/>
              </a:tabLst>
            </a:pPr>
            <a:r>
              <a:rPr lang="en-US" altLang="zh-CN" dirty="0" smtClean="0"/>
              <a:t>				</a:t>
            </a:r>
            <a:r>
              <a:rPr lang="en-US" altLang="zh-CN" sz="800" dirty="0">
                <a:solidFill>
                  <a:srgbClr val="000000"/>
                </a:solidFill>
                <a:latin typeface="Helvetica Neue" pitchFamily="18" charset="0"/>
                <a:cs typeface="Helvetica Neue" pitchFamily="18" charset="0"/>
              </a:rPr>
              <a:t>User</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support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33109" algn="l"/>
                <a:tab pos="44170" algn="l"/>
                <a:tab pos="88324" algn="l"/>
                <a:tab pos="110415" algn="l"/>
                <a:tab pos="132481" algn="l"/>
              </a:tabLst>
            </a:pPr>
            <a:r>
              <a:rPr lang="en-US" altLang="zh-CN" dirty="0" smtClean="0"/>
              <a:t>				</a:t>
            </a:r>
            <a:r>
              <a:rPr lang="en-US" altLang="zh-CN" sz="800" dirty="0">
                <a:solidFill>
                  <a:srgbClr val="000000"/>
                </a:solidFill>
                <a:latin typeface="Helvetica Neue" pitchFamily="18" charset="0"/>
                <a:cs typeface="Helvetica Neue" pitchFamily="18" charset="0"/>
              </a:rPr>
              <a:t>Science</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data</a:t>
            </a:r>
          </a:p>
          <a:p>
            <a:pPr>
              <a:lnSpc>
                <a:spcPts val="789"/>
              </a:lnSpc>
              <a:tabLst>
                <a:tab pos="33109" algn="l"/>
                <a:tab pos="44170" algn="l"/>
                <a:tab pos="88324" algn="l"/>
                <a:tab pos="110415" algn="l"/>
                <a:tab pos="132481" algn="l"/>
              </a:tabLst>
            </a:pPr>
            <a:r>
              <a:rPr lang="en-US" altLang="zh-CN" dirty="0" smtClean="0"/>
              <a:t>			</a:t>
            </a:r>
            <a:r>
              <a:rPr lang="en-US" altLang="zh-CN" sz="800" dirty="0">
                <a:solidFill>
                  <a:srgbClr val="000000"/>
                </a:solidFill>
                <a:latin typeface="Helvetica Neue" pitchFamily="18" charset="0"/>
                <a:cs typeface="Helvetica Neue" pitchFamily="18" charset="0"/>
              </a:rPr>
              <a:t>analysis</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&amp;</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MC </a:t>
            </a:r>
          </a:p>
        </p:txBody>
      </p:sp>
      <p:sp>
        <p:nvSpPr>
          <p:cNvPr id="4" name="TextBox 1"/>
          <p:cNvSpPr txBox="1"/>
          <p:nvPr/>
        </p:nvSpPr>
        <p:spPr>
          <a:xfrm>
            <a:off x="4477916" y="3267201"/>
            <a:ext cx="820738" cy="3201389"/>
          </a:xfrm>
          <a:prstGeom prst="rect">
            <a:avLst/>
          </a:prstGeom>
          <a:noFill/>
        </p:spPr>
        <p:txBody>
          <a:bodyPr wrap="none" lIns="0" tIns="0" rIns="0" bIns="39750" rtlCol="0">
            <a:spAutoFit/>
          </a:bodyPr>
          <a:lstStyle/>
          <a:p>
            <a:pPr>
              <a:lnSpc>
                <a:spcPts val="1315"/>
              </a:lnSpc>
              <a:tabLst>
                <a:tab pos="22076" algn="l"/>
                <a:tab pos="55193" algn="l"/>
                <a:tab pos="99362" algn="l"/>
                <a:tab pos="165615" algn="l"/>
                <a:tab pos="176645" algn="l"/>
              </a:tabLst>
            </a:pPr>
            <a:r>
              <a:rPr lang="en-US" altLang="zh-CN" sz="1200" dirty="0">
                <a:solidFill>
                  <a:srgbClr val="FFFFFF"/>
                </a:solidFill>
                <a:latin typeface="Helvetica Neue" pitchFamily="18" charset="0"/>
                <a:cs typeface="Helvetica Neue" pitchFamily="18" charset="0"/>
              </a:rPr>
              <a:t>Technical</a:t>
            </a:r>
          </a:p>
          <a:p>
            <a:pPr>
              <a:lnSpc>
                <a:spcPts val="1228"/>
              </a:lnSpc>
              <a:tabLst>
                <a:tab pos="22076" algn="l"/>
                <a:tab pos="55193" algn="l"/>
                <a:tab pos="99362" algn="l"/>
                <a:tab pos="165615" algn="l"/>
                <a:tab pos="176645" algn="l"/>
              </a:tabLst>
            </a:pPr>
            <a:r>
              <a:rPr lang="en-US" altLang="zh-CN" dirty="0" smtClean="0"/>
              <a:t>		</a:t>
            </a:r>
            <a:r>
              <a:rPr lang="en-US" altLang="zh-CN" sz="1200" dirty="0">
                <a:solidFill>
                  <a:srgbClr val="FFFFFF"/>
                </a:solidFill>
                <a:latin typeface="Helvetica Neue" pitchFamily="18" charset="0"/>
                <a:cs typeface="Helvetica Neue" pitchFamily="18" charset="0"/>
              </a:rPr>
              <a:t>division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22076" algn="l"/>
                <a:tab pos="55193" algn="l"/>
                <a:tab pos="99362" algn="l"/>
                <a:tab pos="165615" algn="l"/>
                <a:tab pos="176645" algn="l"/>
              </a:tabLst>
            </a:pPr>
            <a:r>
              <a:rPr lang="en-US" altLang="zh-CN" dirty="0" smtClean="0"/>
              <a:t>				</a:t>
            </a:r>
            <a:r>
              <a:rPr lang="en-US" altLang="zh-CN" sz="800" dirty="0">
                <a:solidFill>
                  <a:srgbClr val="000000"/>
                </a:solidFill>
                <a:latin typeface="Helvetica Neue" pitchFamily="18" charset="0"/>
                <a:cs typeface="Helvetica Neue" pitchFamily="18" charset="0"/>
              </a:rPr>
              <a:t>Operations</a:t>
            </a:r>
          </a:p>
          <a:p>
            <a:pPr>
              <a:lnSpc>
                <a:spcPts val="789"/>
              </a:lnSpc>
              <a:tabLst>
                <a:tab pos="22076" algn="l"/>
                <a:tab pos="55193" algn="l"/>
                <a:tab pos="99362" algn="l"/>
                <a:tab pos="165615" algn="l"/>
                <a:tab pos="176645" algn="l"/>
              </a:tabLst>
            </a:pPr>
            <a:r>
              <a:rPr lang="en-US" altLang="zh-CN" dirty="0" smtClean="0"/>
              <a:t>				</a:t>
            </a:r>
            <a:r>
              <a:rPr lang="en-US" altLang="zh-CN" sz="800" dirty="0">
                <a:solidFill>
                  <a:srgbClr val="000000"/>
                </a:solidFill>
                <a:latin typeface="Helvetica Neue" pitchFamily="18" charset="0"/>
                <a:cs typeface="Helvetica Neue" pitchFamily="18" charset="0"/>
              </a:rPr>
              <a:t>scheduling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22076" algn="l"/>
                <a:tab pos="55193" algn="l"/>
                <a:tab pos="99362" algn="l"/>
                <a:tab pos="165615" algn="l"/>
                <a:tab pos="176645" algn="l"/>
              </a:tabLst>
            </a:pPr>
            <a:r>
              <a:rPr lang="en-US" altLang="zh-CN" dirty="0" smtClean="0"/>
              <a:t>				</a:t>
            </a:r>
          </a:p>
          <a:p>
            <a:pPr>
              <a:lnSpc>
                <a:spcPts val="1140"/>
              </a:lnSpc>
              <a:tabLst>
                <a:tab pos="22076" algn="l"/>
                <a:tab pos="55193" algn="l"/>
                <a:tab pos="99362" algn="l"/>
                <a:tab pos="165615" algn="l"/>
                <a:tab pos="176645" algn="l"/>
              </a:tabLst>
            </a:pPr>
            <a:r>
              <a:rPr lang="en-US" altLang="zh-CN" sz="800" dirty="0">
                <a:solidFill>
                  <a:srgbClr val="000000"/>
                </a:solidFill>
                <a:latin typeface="Helvetica Neue" pitchFamily="18" charset="0"/>
                <a:cs typeface="Helvetica Neue" pitchFamily="18" charset="0"/>
              </a:rPr>
              <a:t>   Operations</a:t>
            </a:r>
          </a:p>
          <a:p>
            <a:pPr>
              <a:lnSpc>
                <a:spcPts val="789"/>
              </a:lnSpc>
              <a:tabLst>
                <a:tab pos="22076" algn="l"/>
                <a:tab pos="55193" algn="l"/>
                <a:tab pos="99362" algn="l"/>
                <a:tab pos="165615" algn="l"/>
                <a:tab pos="176645" algn="l"/>
              </a:tabLst>
            </a:pPr>
            <a:r>
              <a:rPr lang="en-US" altLang="zh-CN" dirty="0" smtClean="0"/>
              <a:t>			</a:t>
            </a:r>
            <a:r>
              <a:rPr lang="en-US" altLang="zh-CN" sz="800" dirty="0">
                <a:solidFill>
                  <a:srgbClr val="000000"/>
                </a:solidFill>
                <a:latin typeface="Helvetica Neue" pitchFamily="18" charset="0"/>
                <a:cs typeface="Helvetica Neue" pitchFamily="18" charset="0"/>
              </a:rPr>
              <a:t>monitoring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22076" algn="l"/>
                <a:tab pos="55193" algn="l"/>
                <a:tab pos="99362" algn="l"/>
                <a:tab pos="165615" algn="l"/>
                <a:tab pos="176645" algn="l"/>
              </a:tabLst>
            </a:pPr>
            <a:r>
              <a:rPr lang="en-US" altLang="zh-CN" dirty="0" smtClean="0"/>
              <a:t>			</a:t>
            </a:r>
            <a:r>
              <a:rPr lang="en-US" altLang="zh-CN" sz="800" dirty="0">
                <a:solidFill>
                  <a:srgbClr val="000000"/>
                </a:solidFill>
                <a:latin typeface="Helvetica Neue" pitchFamily="18" charset="0"/>
                <a:cs typeface="Helvetica Neue" pitchFamily="18" charset="0"/>
              </a:rPr>
              <a:t>Tech.</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support</a:t>
            </a:r>
          </a:p>
          <a:p>
            <a:pPr>
              <a:lnSpc>
                <a:spcPts val="789"/>
              </a:lnSpc>
              <a:tabLst>
                <a:tab pos="22076" algn="l"/>
                <a:tab pos="55193" algn="l"/>
                <a:tab pos="99362" algn="l"/>
                <a:tab pos="165615" algn="l"/>
                <a:tab pos="176645" algn="l"/>
              </a:tabLst>
            </a:pPr>
            <a:r>
              <a:rPr lang="en-US" altLang="zh-CN" dirty="0" smtClean="0"/>
              <a:t>	</a:t>
            </a:r>
            <a:r>
              <a:rPr lang="en-US" altLang="zh-CN" sz="800" dirty="0">
                <a:solidFill>
                  <a:srgbClr val="000000"/>
                </a:solidFill>
                <a:latin typeface="Helvetica Neue" pitchFamily="18" charset="0"/>
                <a:cs typeface="Helvetica Neue" pitchFamily="18" charset="0"/>
              </a:rPr>
              <a:t>and</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maintenance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22076" algn="l"/>
                <a:tab pos="55193" algn="l"/>
                <a:tab pos="99362" algn="l"/>
                <a:tab pos="165615" algn="l"/>
                <a:tab pos="176645" algn="l"/>
              </a:tabLst>
            </a:pPr>
            <a:r>
              <a:rPr lang="en-US" altLang="zh-CN" dirty="0" smtClean="0"/>
              <a:t>		</a:t>
            </a:r>
            <a:r>
              <a:rPr lang="en-US" altLang="zh-CN" sz="800" dirty="0">
                <a:solidFill>
                  <a:srgbClr val="000000"/>
                </a:solidFill>
                <a:latin typeface="Helvetica Neue" pitchFamily="18" charset="0"/>
                <a:cs typeface="Helvetica Neue" pitchFamily="18" charset="0"/>
              </a:rPr>
              <a:t>Instrument</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R&amp;D </a:t>
            </a:r>
          </a:p>
        </p:txBody>
      </p:sp>
      <p:sp>
        <p:nvSpPr>
          <p:cNvPr id="5" name="TextBox 1"/>
          <p:cNvSpPr txBox="1"/>
          <p:nvPr/>
        </p:nvSpPr>
        <p:spPr>
          <a:xfrm>
            <a:off x="5960906" y="3341439"/>
            <a:ext cx="807913" cy="3133892"/>
          </a:xfrm>
          <a:prstGeom prst="rect">
            <a:avLst/>
          </a:prstGeom>
          <a:noFill/>
        </p:spPr>
        <p:txBody>
          <a:bodyPr wrap="none" lIns="0" tIns="0" rIns="0" bIns="39750" rtlCol="0">
            <a:spAutoFit/>
          </a:bodyPr>
          <a:lstStyle/>
          <a:p>
            <a:pPr>
              <a:lnSpc>
                <a:spcPts val="1315"/>
              </a:lnSpc>
              <a:tabLst>
                <a:tab pos="55193" algn="l"/>
                <a:tab pos="88324" algn="l"/>
                <a:tab pos="99362" algn="l"/>
                <a:tab pos="220826" algn="l"/>
                <a:tab pos="242895" algn="l"/>
                <a:tab pos="353280" algn="l"/>
              </a:tabLst>
            </a:pPr>
            <a:r>
              <a:rPr lang="en-US" altLang="zh-CN" sz="1200" dirty="0">
                <a:solidFill>
                  <a:srgbClr val="FFFFFF"/>
                </a:solidFill>
                <a:latin typeface="Helvetica Neue" pitchFamily="18" charset="0"/>
                <a:cs typeface="Helvetica Neue" pitchFamily="18" charset="0"/>
              </a:rPr>
              <a:t>North</a:t>
            </a:r>
            <a:r>
              <a:rPr lang="en-US" altLang="zh-CN" sz="1200" dirty="0">
                <a:latin typeface="Times New Roman" pitchFamily="18" charset="0"/>
                <a:cs typeface="Times New Roman" pitchFamily="18" charset="0"/>
              </a:rPr>
              <a:t> </a:t>
            </a:r>
            <a:r>
              <a:rPr lang="en-US" altLang="zh-CN" sz="1200" dirty="0">
                <a:solidFill>
                  <a:srgbClr val="FFFFFF"/>
                </a:solidFill>
                <a:latin typeface="Helvetica Neue" pitchFamily="18" charset="0"/>
                <a:cs typeface="Helvetica Neue" pitchFamily="18" charset="0"/>
              </a:rPr>
              <a:t>site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228"/>
              </a:lnSpc>
              <a:tabLst>
                <a:tab pos="55193" algn="l"/>
                <a:tab pos="88324" algn="l"/>
                <a:tab pos="99362" algn="l"/>
                <a:tab pos="220826" algn="l"/>
                <a:tab pos="242895"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Site</a:t>
            </a:r>
          </a:p>
          <a:p>
            <a:pPr>
              <a:lnSpc>
                <a:spcPts val="789"/>
              </a:lnSpc>
              <a:tabLst>
                <a:tab pos="55193" algn="l"/>
                <a:tab pos="88324" algn="l"/>
                <a:tab pos="99362" algn="l"/>
                <a:tab pos="220826" algn="l"/>
                <a:tab pos="242895"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administration*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55193" algn="l"/>
                <a:tab pos="88324" algn="l"/>
                <a:tab pos="99362" algn="l"/>
                <a:tab pos="220826" algn="l"/>
                <a:tab pos="242895" algn="l"/>
                <a:tab pos="353280" algn="l"/>
              </a:tabLst>
            </a:pPr>
            <a:r>
              <a:rPr lang="en-US" altLang="zh-CN" dirty="0" smtClean="0"/>
              <a:t>			</a:t>
            </a:r>
          </a:p>
          <a:p>
            <a:pPr>
              <a:lnSpc>
                <a:spcPts val="1140"/>
              </a:lnSpc>
              <a:tabLst>
                <a:tab pos="55193" algn="l"/>
                <a:tab pos="88324" algn="l"/>
                <a:tab pos="99362" algn="l"/>
                <a:tab pos="220826" algn="l"/>
                <a:tab pos="242895" algn="l"/>
                <a:tab pos="353280" algn="l"/>
              </a:tabLst>
            </a:pPr>
            <a:r>
              <a:rPr lang="en-US" altLang="zh-CN" dirty="0"/>
              <a:t> </a:t>
            </a:r>
            <a:r>
              <a:rPr lang="en-US" altLang="zh-CN" dirty="0" smtClean="0"/>
              <a:t>  	</a:t>
            </a:r>
            <a:r>
              <a:rPr lang="en-US" altLang="zh-CN" sz="800" dirty="0">
                <a:solidFill>
                  <a:srgbClr val="000000"/>
                </a:solidFill>
                <a:latin typeface="Helvetica Neue" pitchFamily="18" charset="0"/>
                <a:cs typeface="Helvetica Neue" pitchFamily="18" charset="0"/>
              </a:rPr>
              <a:t>Technical</a:t>
            </a:r>
          </a:p>
          <a:p>
            <a:pPr>
              <a:lnSpc>
                <a:spcPts val="789"/>
              </a:lnSpc>
              <a:tabLst>
                <a:tab pos="55193" algn="l"/>
                <a:tab pos="88324" algn="l"/>
                <a:tab pos="99362" algn="l"/>
                <a:tab pos="220826" algn="l"/>
                <a:tab pos="242895"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services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55193" algn="l"/>
                <a:tab pos="88324" algn="l"/>
                <a:tab pos="99362" algn="l"/>
                <a:tab pos="220826" algn="l"/>
                <a:tab pos="242895"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Shift</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operation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052"/>
              </a:lnSpc>
              <a:tabLst>
                <a:tab pos="55193" algn="l"/>
                <a:tab pos="88324" algn="l"/>
                <a:tab pos="99362" algn="l"/>
                <a:tab pos="220826" algn="l"/>
                <a:tab pos="242895"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Local</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outreach** </a:t>
            </a:r>
          </a:p>
        </p:txBody>
      </p:sp>
      <p:sp>
        <p:nvSpPr>
          <p:cNvPr id="6" name="TextBox 1"/>
          <p:cNvSpPr txBox="1"/>
          <p:nvPr/>
        </p:nvSpPr>
        <p:spPr>
          <a:xfrm>
            <a:off x="7340454" y="3334694"/>
            <a:ext cx="820738" cy="3133892"/>
          </a:xfrm>
          <a:prstGeom prst="rect">
            <a:avLst/>
          </a:prstGeom>
          <a:noFill/>
        </p:spPr>
        <p:txBody>
          <a:bodyPr wrap="none" lIns="0" tIns="0" rIns="0" bIns="39750" rtlCol="0">
            <a:spAutoFit/>
          </a:bodyPr>
          <a:lstStyle/>
          <a:p>
            <a:pPr>
              <a:lnSpc>
                <a:spcPts val="1315"/>
              </a:lnSpc>
              <a:tabLst>
                <a:tab pos="66212" algn="l"/>
                <a:tab pos="99362" algn="l"/>
                <a:tab pos="110415" algn="l"/>
                <a:tab pos="231857" algn="l"/>
                <a:tab pos="253920" algn="l"/>
                <a:tab pos="353280" algn="l"/>
              </a:tabLst>
            </a:pPr>
            <a:r>
              <a:rPr lang="en-US" altLang="zh-CN" sz="1200" dirty="0">
                <a:solidFill>
                  <a:srgbClr val="FFFFFF"/>
                </a:solidFill>
                <a:latin typeface="Helvetica Neue" pitchFamily="18" charset="0"/>
                <a:cs typeface="Helvetica Neue" pitchFamily="18" charset="0"/>
              </a:rPr>
              <a:t>South</a:t>
            </a:r>
            <a:r>
              <a:rPr lang="en-US" altLang="zh-CN" sz="1200" dirty="0">
                <a:latin typeface="Times New Roman" pitchFamily="18" charset="0"/>
                <a:cs typeface="Times New Roman" pitchFamily="18" charset="0"/>
              </a:rPr>
              <a:t> </a:t>
            </a:r>
            <a:r>
              <a:rPr lang="en-US" altLang="zh-CN" sz="1200" dirty="0">
                <a:solidFill>
                  <a:srgbClr val="FFFFFF"/>
                </a:solidFill>
                <a:latin typeface="Helvetica Neue" pitchFamily="18" charset="0"/>
                <a:cs typeface="Helvetica Neue" pitchFamily="18" charset="0"/>
              </a:rPr>
              <a:t>site</a:t>
            </a:r>
            <a:r>
              <a:rPr lang="en-US" altLang="zh-CN" sz="1200" dirty="0">
                <a:latin typeface="Times New Roman" pitchFamily="18" charset="0"/>
                <a:cs typeface="Times New Roman" pitchFamily="18" charset="0"/>
              </a:rPr>
              <a:t> </a:t>
            </a:r>
            <a:r>
              <a:rPr lang="en-US" altLang="zh-CN" sz="1200" dirty="0">
                <a:solidFill>
                  <a:srgbClr val="FFFFFF"/>
                </a:solidFill>
                <a:latin typeface="Helvetica Neue" pitchFamily="18" charset="0"/>
                <a:cs typeface="Helvetica Neue" pitchFamily="18" charset="0"/>
              </a:rPr>
              <a:t>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228"/>
              </a:lnSpc>
              <a:tabLst>
                <a:tab pos="66212" algn="l"/>
                <a:tab pos="99362" algn="l"/>
                <a:tab pos="110415" algn="l"/>
                <a:tab pos="231857" algn="l"/>
                <a:tab pos="253920"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Site</a:t>
            </a:r>
          </a:p>
          <a:p>
            <a:pPr>
              <a:lnSpc>
                <a:spcPts val="789"/>
              </a:lnSpc>
              <a:tabLst>
                <a:tab pos="66212" algn="l"/>
                <a:tab pos="99362" algn="l"/>
                <a:tab pos="110415" algn="l"/>
                <a:tab pos="231857" algn="l"/>
                <a:tab pos="253920"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administration*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66212" algn="l"/>
                <a:tab pos="99362" algn="l"/>
                <a:tab pos="110415" algn="l"/>
                <a:tab pos="231857" algn="l"/>
                <a:tab pos="253920" algn="l"/>
                <a:tab pos="353280" algn="l"/>
              </a:tabLst>
            </a:pPr>
            <a:r>
              <a:rPr lang="en-US" altLang="zh-CN" dirty="0" smtClean="0"/>
              <a:t>				</a:t>
            </a:r>
          </a:p>
          <a:p>
            <a:pPr>
              <a:lnSpc>
                <a:spcPts val="1140"/>
              </a:lnSpc>
              <a:tabLst>
                <a:tab pos="66212" algn="l"/>
                <a:tab pos="99362" algn="l"/>
                <a:tab pos="110415" algn="l"/>
                <a:tab pos="231857" algn="l"/>
                <a:tab pos="253920" algn="l"/>
                <a:tab pos="353280" algn="l"/>
              </a:tabLst>
            </a:pPr>
            <a:r>
              <a:rPr lang="en-US" altLang="zh-CN" sz="800" dirty="0">
                <a:solidFill>
                  <a:srgbClr val="000000"/>
                </a:solidFill>
                <a:latin typeface="Helvetica Neue" pitchFamily="18" charset="0"/>
                <a:cs typeface="Helvetica Neue" pitchFamily="18" charset="0"/>
              </a:rPr>
              <a:t>       Technical</a:t>
            </a:r>
          </a:p>
          <a:p>
            <a:pPr>
              <a:lnSpc>
                <a:spcPts val="789"/>
              </a:lnSpc>
              <a:tabLst>
                <a:tab pos="66212" algn="l"/>
                <a:tab pos="99362" algn="l"/>
                <a:tab pos="110415" algn="l"/>
                <a:tab pos="231857" algn="l"/>
                <a:tab pos="253920"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services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66212" algn="l"/>
                <a:tab pos="99362" algn="l"/>
                <a:tab pos="110415" algn="l"/>
                <a:tab pos="231857" algn="l"/>
                <a:tab pos="253920"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Shift</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operation </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052"/>
              </a:lnSpc>
              <a:tabLst>
                <a:tab pos="66212" algn="l"/>
                <a:tab pos="99362" algn="l"/>
                <a:tab pos="110415" algn="l"/>
                <a:tab pos="231857" algn="l"/>
                <a:tab pos="253920" algn="l"/>
                <a:tab pos="353280" algn="l"/>
              </a:tabLst>
            </a:pPr>
            <a:r>
              <a:rPr lang="en-US" altLang="zh-CN" dirty="0" smtClean="0"/>
              <a:t>	</a:t>
            </a:r>
            <a:r>
              <a:rPr lang="en-US" altLang="zh-CN" sz="800" dirty="0">
                <a:solidFill>
                  <a:srgbClr val="000000"/>
                </a:solidFill>
                <a:latin typeface="Helvetica Neue" pitchFamily="18" charset="0"/>
                <a:cs typeface="Helvetica Neue" pitchFamily="18" charset="0"/>
              </a:rPr>
              <a:t>Local</a:t>
            </a:r>
            <a:r>
              <a:rPr lang="en-US" altLang="zh-CN" sz="800" dirty="0">
                <a:latin typeface="Times New Roman" pitchFamily="18" charset="0"/>
                <a:cs typeface="Times New Roman" pitchFamily="18" charset="0"/>
              </a:rPr>
              <a:t> </a:t>
            </a:r>
            <a:r>
              <a:rPr lang="en-US" altLang="zh-CN" sz="800" dirty="0">
                <a:solidFill>
                  <a:srgbClr val="000000"/>
                </a:solidFill>
                <a:latin typeface="Helvetica Neue" pitchFamily="18" charset="0"/>
                <a:cs typeface="Helvetica Neue" pitchFamily="18" charset="0"/>
              </a:rPr>
              <a:t>outreach** </a:t>
            </a:r>
          </a:p>
        </p:txBody>
      </p:sp>
      <p:sp>
        <p:nvSpPr>
          <p:cNvPr id="7" name="TextBox 1"/>
          <p:cNvSpPr txBox="1"/>
          <p:nvPr/>
        </p:nvSpPr>
        <p:spPr>
          <a:xfrm>
            <a:off x="4250059" y="176860"/>
            <a:ext cx="1358639"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Calibri" pitchFamily="18" charset="0"/>
                <a:cs typeface="Calibri" pitchFamily="18" charset="0"/>
              </a:rPr>
              <a:t>CTAO    Council    </a:t>
            </a:r>
          </a:p>
        </p:txBody>
      </p:sp>
      <p:sp>
        <p:nvSpPr>
          <p:cNvPr id="8" name="TextBox 1"/>
          <p:cNvSpPr txBox="1"/>
          <p:nvPr/>
        </p:nvSpPr>
        <p:spPr>
          <a:xfrm>
            <a:off x="1546308" y="789320"/>
            <a:ext cx="903812" cy="414621"/>
          </a:xfrm>
          <a:prstGeom prst="rect">
            <a:avLst/>
          </a:prstGeom>
          <a:noFill/>
        </p:spPr>
        <p:txBody>
          <a:bodyPr wrap="none" lIns="0" tIns="0" rIns="0" bIns="39750" rtlCol="0">
            <a:spAutoFit/>
          </a:bodyPr>
          <a:lstStyle/>
          <a:p>
            <a:pPr>
              <a:lnSpc>
                <a:spcPts val="1491"/>
              </a:lnSpc>
              <a:tabLst>
                <a:tab pos="110415" algn="l"/>
              </a:tabLst>
            </a:pPr>
            <a:r>
              <a:rPr lang="en-US" altLang="zh-CN" dirty="0" smtClean="0"/>
              <a:t>	</a:t>
            </a:r>
            <a:r>
              <a:rPr lang="en-US" altLang="zh-CN" sz="1300" dirty="0">
                <a:solidFill>
                  <a:srgbClr val="FFFFFF"/>
                </a:solidFill>
                <a:latin typeface="Calibri" pitchFamily="18" charset="0"/>
                <a:cs typeface="Calibri" pitchFamily="18" charset="0"/>
              </a:rPr>
              <a:t>Finance    </a:t>
            </a:r>
          </a:p>
          <a:p>
            <a:pPr>
              <a:lnSpc>
                <a:spcPts val="1403"/>
              </a:lnSpc>
              <a:tabLst>
                <a:tab pos="110415" algn="l"/>
              </a:tabLst>
            </a:pPr>
            <a:r>
              <a:rPr lang="en-US" altLang="zh-CN" sz="1300" dirty="0">
                <a:solidFill>
                  <a:srgbClr val="FFFFFF"/>
                </a:solidFill>
                <a:latin typeface="Calibri" pitchFamily="18" charset="0"/>
                <a:cs typeface="Calibri" pitchFamily="18" charset="0"/>
              </a:rPr>
              <a:t>Committee    </a:t>
            </a:r>
          </a:p>
        </p:txBody>
      </p:sp>
      <p:sp>
        <p:nvSpPr>
          <p:cNvPr id="9" name="TextBox 1"/>
          <p:cNvSpPr txBox="1"/>
          <p:nvPr/>
        </p:nvSpPr>
        <p:spPr>
          <a:xfrm>
            <a:off x="5638192" y="817607"/>
            <a:ext cx="903812" cy="414621"/>
          </a:xfrm>
          <a:prstGeom prst="rect">
            <a:avLst/>
          </a:prstGeom>
          <a:noFill/>
        </p:spPr>
        <p:txBody>
          <a:bodyPr wrap="none" lIns="0" tIns="0" rIns="0" bIns="39750" rtlCol="0">
            <a:spAutoFit/>
          </a:bodyPr>
          <a:lstStyle/>
          <a:p>
            <a:pPr>
              <a:lnSpc>
                <a:spcPts val="1491"/>
              </a:lnSpc>
              <a:tabLst>
                <a:tab pos="55193" algn="l"/>
              </a:tabLst>
            </a:pPr>
            <a:r>
              <a:rPr lang="en-US" altLang="zh-CN" dirty="0" smtClean="0"/>
              <a:t>	</a:t>
            </a:r>
            <a:r>
              <a:rPr lang="en-US" altLang="zh-CN" sz="1300" dirty="0">
                <a:solidFill>
                  <a:srgbClr val="FFFFFF"/>
                </a:solidFill>
                <a:latin typeface="Calibri" pitchFamily="18" charset="0"/>
                <a:cs typeface="Calibri" pitchFamily="18" charset="0"/>
              </a:rPr>
              <a:t>Technical    </a:t>
            </a:r>
          </a:p>
          <a:p>
            <a:pPr>
              <a:lnSpc>
                <a:spcPts val="1403"/>
              </a:lnSpc>
              <a:tabLst>
                <a:tab pos="55193" algn="l"/>
              </a:tabLst>
            </a:pPr>
            <a:r>
              <a:rPr lang="en-US" altLang="zh-CN" sz="1300" dirty="0">
                <a:solidFill>
                  <a:srgbClr val="FFFFFF"/>
                </a:solidFill>
                <a:latin typeface="Calibri" pitchFamily="18" charset="0"/>
                <a:cs typeface="Calibri" pitchFamily="18" charset="0"/>
              </a:rPr>
              <a:t>Committee    </a:t>
            </a:r>
          </a:p>
        </p:txBody>
      </p:sp>
      <p:sp>
        <p:nvSpPr>
          <p:cNvPr id="10" name="TextBox 1"/>
          <p:cNvSpPr txBox="1"/>
          <p:nvPr/>
        </p:nvSpPr>
        <p:spPr>
          <a:xfrm>
            <a:off x="3265565" y="804782"/>
            <a:ext cx="1212327" cy="427445"/>
          </a:xfrm>
          <a:prstGeom prst="rect">
            <a:avLst/>
          </a:prstGeom>
          <a:noFill/>
        </p:spPr>
        <p:txBody>
          <a:bodyPr wrap="none" lIns="0" tIns="0" rIns="0" bIns="39750" rtlCol="0">
            <a:spAutoFit/>
          </a:bodyPr>
          <a:lstStyle/>
          <a:p>
            <a:pPr>
              <a:lnSpc>
                <a:spcPts val="1491"/>
              </a:lnSpc>
              <a:tabLst>
                <a:tab pos="44170" algn="l"/>
              </a:tabLst>
            </a:pPr>
            <a:r>
              <a:rPr lang="en-US" altLang="zh-CN" sz="1300" dirty="0">
                <a:solidFill>
                  <a:srgbClr val="FFFFFF"/>
                </a:solidFill>
                <a:latin typeface="Calibri" pitchFamily="18" charset="0"/>
                <a:cs typeface="Calibri" pitchFamily="18" charset="0"/>
              </a:rPr>
              <a:t>Science  /  Pr.        </a:t>
            </a:r>
          </a:p>
          <a:p>
            <a:pPr>
              <a:lnSpc>
                <a:spcPts val="1403"/>
              </a:lnSpc>
              <a:tabLst>
                <a:tab pos="44170" algn="l"/>
              </a:tabLst>
            </a:pPr>
            <a:r>
              <a:rPr lang="en-US" altLang="zh-CN" dirty="0" smtClean="0"/>
              <a:t>	</a:t>
            </a:r>
            <a:r>
              <a:rPr lang="en-US" altLang="zh-CN" sz="1300" dirty="0">
                <a:solidFill>
                  <a:srgbClr val="FFFFFF"/>
                </a:solidFill>
                <a:latin typeface="Calibri" pitchFamily="18" charset="0"/>
                <a:cs typeface="Calibri" pitchFamily="18" charset="0"/>
              </a:rPr>
              <a:t>Committee    </a:t>
            </a:r>
          </a:p>
        </p:txBody>
      </p:sp>
      <p:sp>
        <p:nvSpPr>
          <p:cNvPr id="11" name="TextBox 1"/>
          <p:cNvSpPr txBox="1"/>
          <p:nvPr/>
        </p:nvSpPr>
        <p:spPr>
          <a:xfrm>
            <a:off x="7583114" y="1611922"/>
            <a:ext cx="440262" cy="187614"/>
          </a:xfrm>
          <a:prstGeom prst="rect">
            <a:avLst/>
          </a:prstGeom>
          <a:noFill/>
        </p:spPr>
        <p:txBody>
          <a:bodyPr wrap="none" lIns="0" tIns="0" rIns="0" bIns="39750" rtlCol="0">
            <a:spAutoFit/>
          </a:bodyPr>
          <a:lstStyle/>
          <a:p>
            <a:pPr>
              <a:lnSpc>
                <a:spcPts val="1140"/>
              </a:lnSpc>
            </a:pPr>
            <a:r>
              <a:rPr lang="en-US" altLang="zh-CN" sz="1000" dirty="0">
                <a:solidFill>
                  <a:srgbClr val="000000"/>
                </a:solidFill>
                <a:latin typeface="Calibri" pitchFamily="18" charset="0"/>
                <a:cs typeface="Calibri" pitchFamily="18" charset="0"/>
              </a:rPr>
              <a:t>Safety    </a:t>
            </a:r>
          </a:p>
        </p:txBody>
      </p:sp>
      <p:sp>
        <p:nvSpPr>
          <p:cNvPr id="12" name="TextBox 1"/>
          <p:cNvSpPr txBox="1"/>
          <p:nvPr/>
        </p:nvSpPr>
        <p:spPr>
          <a:xfrm>
            <a:off x="1998214" y="1602170"/>
            <a:ext cx="923674" cy="232819"/>
          </a:xfrm>
          <a:prstGeom prst="rect">
            <a:avLst/>
          </a:prstGeom>
          <a:noFill/>
        </p:spPr>
        <p:txBody>
          <a:bodyPr wrap="none" lIns="0" tIns="0" rIns="0" bIns="39750" rtlCol="0">
            <a:spAutoFit/>
          </a:bodyPr>
          <a:lstStyle/>
          <a:p>
            <a:pPr>
              <a:lnSpc>
                <a:spcPts val="1491"/>
              </a:lnSpc>
            </a:pPr>
            <a:r>
              <a:rPr lang="en-US" altLang="zh-CN" sz="1300" dirty="0">
                <a:solidFill>
                  <a:srgbClr val="FFFFFF"/>
                </a:solidFill>
                <a:latin typeface="Calibri" pitchFamily="18" charset="0"/>
                <a:cs typeface="Calibri" pitchFamily="18" charset="0"/>
              </a:rPr>
              <a:t>Directorate    </a:t>
            </a:r>
          </a:p>
        </p:txBody>
      </p:sp>
      <p:sp>
        <p:nvSpPr>
          <p:cNvPr id="13" name="TextBox 1"/>
          <p:cNvSpPr txBox="1"/>
          <p:nvPr/>
        </p:nvSpPr>
        <p:spPr>
          <a:xfrm>
            <a:off x="4164553" y="1536977"/>
            <a:ext cx="1754883" cy="284496"/>
          </a:xfrm>
          <a:prstGeom prst="rect">
            <a:avLst/>
          </a:prstGeom>
          <a:noFill/>
        </p:spPr>
        <p:txBody>
          <a:bodyPr wrap="none" lIns="0" tIns="0" rIns="0" bIns="39750" rtlCol="0">
            <a:spAutoFit/>
          </a:bodyPr>
          <a:lstStyle/>
          <a:p>
            <a:pPr>
              <a:lnSpc>
                <a:spcPts val="1754"/>
              </a:lnSpc>
            </a:pPr>
            <a:r>
              <a:rPr lang="en-US" altLang="zh-CN" dirty="0">
                <a:solidFill>
                  <a:srgbClr val="FFFFFF"/>
                </a:solidFill>
                <a:latin typeface="Calibri" pitchFamily="18" charset="0"/>
                <a:cs typeface="Calibri" pitchFamily="18" charset="0"/>
              </a:rPr>
              <a:t>Director </a:t>
            </a:r>
            <a:r>
              <a:rPr lang="en-US" altLang="zh-CN" dirty="0" smtClean="0">
                <a:solidFill>
                  <a:srgbClr val="FFFFFF"/>
                </a:solidFill>
                <a:latin typeface="Calibri" pitchFamily="18" charset="0"/>
                <a:cs typeface="Calibri" pitchFamily="18" charset="0"/>
              </a:rPr>
              <a:t>General   </a:t>
            </a:r>
            <a:r>
              <a:rPr lang="en-US" altLang="zh-CN" sz="1500" dirty="0">
                <a:solidFill>
                  <a:srgbClr val="FFFFFF"/>
                </a:solidFill>
                <a:latin typeface="Calibri" pitchFamily="18" charset="0"/>
                <a:cs typeface="Calibri" pitchFamily="18" charset="0"/>
              </a:rPr>
              <a:t> </a:t>
            </a:r>
          </a:p>
        </p:txBody>
      </p:sp>
      <p:sp>
        <p:nvSpPr>
          <p:cNvPr id="14" name="TextBox 1"/>
          <p:cNvSpPr txBox="1"/>
          <p:nvPr/>
        </p:nvSpPr>
        <p:spPr>
          <a:xfrm>
            <a:off x="3707559" y="2237422"/>
            <a:ext cx="1540667"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Calibri" pitchFamily="18" charset="0"/>
                <a:cs typeface="Calibri" pitchFamily="18" charset="0"/>
              </a:rPr>
              <a:t>Scientiﬁc director    </a:t>
            </a:r>
          </a:p>
        </p:txBody>
      </p:sp>
      <p:sp>
        <p:nvSpPr>
          <p:cNvPr id="15" name="TextBox 1"/>
          <p:cNvSpPr txBox="1"/>
          <p:nvPr/>
        </p:nvSpPr>
        <p:spPr>
          <a:xfrm>
            <a:off x="5289082" y="2236096"/>
            <a:ext cx="1617875"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Calibri" pitchFamily="18" charset="0"/>
                <a:cs typeface="Calibri" pitchFamily="18" charset="0"/>
              </a:rPr>
              <a:t>Technical  director    </a:t>
            </a:r>
          </a:p>
        </p:txBody>
      </p:sp>
      <p:sp>
        <p:nvSpPr>
          <p:cNvPr id="16" name="TextBox 1"/>
          <p:cNvSpPr txBox="1"/>
          <p:nvPr/>
        </p:nvSpPr>
        <p:spPr>
          <a:xfrm>
            <a:off x="7438296" y="2168337"/>
            <a:ext cx="839260" cy="333808"/>
          </a:xfrm>
          <a:prstGeom prst="rect">
            <a:avLst/>
          </a:prstGeom>
          <a:noFill/>
        </p:spPr>
        <p:txBody>
          <a:bodyPr wrap="none" lIns="0" tIns="0" rIns="0" bIns="39750" rtlCol="0">
            <a:spAutoFit/>
          </a:bodyPr>
          <a:lstStyle/>
          <a:p>
            <a:pPr>
              <a:lnSpc>
                <a:spcPts val="1140"/>
              </a:lnSpc>
              <a:tabLst>
                <a:tab pos="99362" algn="l"/>
              </a:tabLst>
            </a:pPr>
            <a:r>
              <a:rPr lang="en-US" altLang="zh-CN" dirty="0" smtClean="0"/>
              <a:t>	</a:t>
            </a:r>
            <a:r>
              <a:rPr lang="en-US" altLang="zh-CN" sz="1000" dirty="0">
                <a:solidFill>
                  <a:srgbClr val="000000"/>
                </a:solidFill>
                <a:latin typeface="Calibri" pitchFamily="18" charset="0"/>
                <a:cs typeface="Calibri" pitchFamily="18" charset="0"/>
              </a:rPr>
              <a:t>DG    unit:    </a:t>
            </a:r>
          </a:p>
          <a:p>
            <a:pPr>
              <a:lnSpc>
                <a:spcPts val="1140"/>
              </a:lnSpc>
              <a:tabLst>
                <a:tab pos="99362" algn="l"/>
              </a:tabLst>
            </a:pPr>
            <a:r>
              <a:rPr lang="en-US" altLang="zh-CN" sz="1000" dirty="0">
                <a:solidFill>
                  <a:srgbClr val="000000"/>
                </a:solidFill>
                <a:latin typeface="Calibri" pitchFamily="18" charset="0"/>
                <a:cs typeface="Calibri" pitchFamily="18" charset="0"/>
              </a:rPr>
              <a:t>Outreach,    …    </a:t>
            </a:r>
          </a:p>
        </p:txBody>
      </p:sp>
      <p:sp>
        <p:nvSpPr>
          <p:cNvPr id="17" name="TextBox 1"/>
          <p:cNvSpPr txBox="1"/>
          <p:nvPr/>
        </p:nvSpPr>
        <p:spPr>
          <a:xfrm>
            <a:off x="2076774" y="2236754"/>
            <a:ext cx="1394425"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Calibri" pitchFamily="18" charset="0"/>
                <a:cs typeface="Calibri" pitchFamily="18" charset="0"/>
              </a:rPr>
              <a:t>Admin  director    </a:t>
            </a:r>
          </a:p>
        </p:txBody>
      </p:sp>
      <p:sp>
        <p:nvSpPr>
          <p:cNvPr id="18" name="TextBox 1"/>
          <p:cNvSpPr txBox="1"/>
          <p:nvPr/>
        </p:nvSpPr>
        <p:spPr>
          <a:xfrm>
            <a:off x="7128601" y="656008"/>
            <a:ext cx="1213645" cy="775788"/>
          </a:xfrm>
          <a:prstGeom prst="rect">
            <a:avLst/>
          </a:prstGeom>
          <a:noFill/>
        </p:spPr>
        <p:txBody>
          <a:bodyPr wrap="none" lIns="0" tIns="0" rIns="0" bIns="39750" rtlCol="0">
            <a:spAutoFit/>
          </a:bodyPr>
          <a:lstStyle/>
          <a:p>
            <a:pPr>
              <a:lnSpc>
                <a:spcPts val="1929"/>
              </a:lnSpc>
              <a:tabLst>
                <a:tab pos="110415" algn="l"/>
                <a:tab pos="198724" algn="l"/>
              </a:tabLst>
            </a:pPr>
            <a:r>
              <a:rPr lang="en-US" altLang="zh-CN" dirty="0" smtClean="0"/>
              <a:t>	</a:t>
            </a:r>
            <a:r>
              <a:rPr lang="en-US" altLang="zh-CN" sz="1600" b="1" dirty="0">
                <a:solidFill>
                  <a:srgbClr val="000000"/>
                </a:solidFill>
                <a:latin typeface="Helvetica Neue" pitchFamily="18" charset="0"/>
                <a:cs typeface="Helvetica Neue" pitchFamily="18" charset="0"/>
              </a:rPr>
              <a:t>a</a:t>
            </a:r>
            <a:r>
              <a:rPr lang="en-US" altLang="zh-CN" sz="1600" dirty="0">
                <a:latin typeface="Times New Roman" pitchFamily="18" charset="0"/>
                <a:cs typeface="Times New Roman" pitchFamily="18" charset="0"/>
              </a:rPr>
              <a:t> </a:t>
            </a:r>
            <a:r>
              <a:rPr lang="en-US" altLang="zh-CN" sz="1600" b="1" dirty="0">
                <a:solidFill>
                  <a:srgbClr val="000000"/>
                </a:solidFill>
                <a:latin typeface="Helvetica Neue" pitchFamily="18" charset="0"/>
                <a:cs typeface="Helvetica Neue" pitchFamily="18" charset="0"/>
              </a:rPr>
              <a:t>possible</a:t>
            </a:r>
          </a:p>
          <a:p>
            <a:pPr>
              <a:lnSpc>
                <a:spcPts val="1840"/>
              </a:lnSpc>
              <a:tabLst>
                <a:tab pos="110415" algn="l"/>
                <a:tab pos="198724" algn="l"/>
              </a:tabLst>
            </a:pPr>
            <a:r>
              <a:rPr lang="en-US" altLang="zh-CN" sz="1600" b="1" dirty="0">
                <a:solidFill>
                  <a:srgbClr val="000000"/>
                </a:solidFill>
                <a:latin typeface="Helvetica Neue" pitchFamily="18" charset="0"/>
                <a:cs typeface="Helvetica Neue" pitchFamily="18" charset="0"/>
              </a:rPr>
              <a:t>organization</a:t>
            </a:r>
            <a:r>
              <a:rPr lang="en-US" altLang="zh-CN" sz="1600" dirty="0">
                <a:latin typeface="Times New Roman" pitchFamily="18" charset="0"/>
                <a:cs typeface="Times New Roman" pitchFamily="18" charset="0"/>
              </a:rPr>
              <a:t> </a:t>
            </a:r>
            <a:r>
              <a:rPr lang="en-US" altLang="zh-CN" sz="1600" b="1" dirty="0">
                <a:solidFill>
                  <a:srgbClr val="000000"/>
                </a:solidFill>
                <a:latin typeface="Helvetica Neue" pitchFamily="18" charset="0"/>
                <a:cs typeface="Helvetica Neue" pitchFamily="18" charset="0"/>
              </a:rPr>
              <a:t> </a:t>
            </a:r>
          </a:p>
          <a:p>
            <a:pPr>
              <a:lnSpc>
                <a:spcPts val="1929"/>
              </a:lnSpc>
              <a:tabLst>
                <a:tab pos="110415" algn="l"/>
                <a:tab pos="198724" algn="l"/>
              </a:tabLst>
            </a:pPr>
            <a:r>
              <a:rPr lang="en-US" altLang="zh-CN" dirty="0" smtClean="0"/>
              <a:t>		</a:t>
            </a:r>
            <a:r>
              <a:rPr lang="en-US" altLang="zh-CN" sz="1600" b="1" dirty="0">
                <a:solidFill>
                  <a:srgbClr val="000000"/>
                </a:solidFill>
                <a:latin typeface="Helvetica Neue" pitchFamily="18" charset="0"/>
                <a:cs typeface="Helvetica Neue" pitchFamily="18" charset="0"/>
              </a:rPr>
              <a:t>of</a:t>
            </a:r>
            <a:r>
              <a:rPr lang="en-US" altLang="zh-CN" sz="1600" dirty="0">
                <a:latin typeface="Times New Roman" pitchFamily="18" charset="0"/>
                <a:cs typeface="Times New Roman" pitchFamily="18" charset="0"/>
              </a:rPr>
              <a:t> </a:t>
            </a:r>
            <a:r>
              <a:rPr lang="en-US" altLang="zh-CN" sz="1600" b="1" dirty="0">
                <a:solidFill>
                  <a:srgbClr val="000000"/>
                </a:solidFill>
                <a:latin typeface="Helvetica Neue" pitchFamily="18" charset="0"/>
                <a:cs typeface="Helvetica Neue" pitchFamily="18" charset="0"/>
              </a:rPr>
              <a:t>CTAO </a:t>
            </a:r>
          </a:p>
        </p:txBody>
      </p:sp>
    </p:spTree>
    <p:extLst>
      <p:ext uri="{BB962C8B-B14F-4D97-AF65-F5344CB8AC3E}">
        <p14:creationId xmlns:p14="http://schemas.microsoft.com/office/powerpoint/2010/main" val="1680647828"/>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1545100" y="2348880"/>
            <a:ext cx="6033475" cy="1409356"/>
          </a:xfrm>
          <a:prstGeom prst="rect">
            <a:avLst/>
          </a:prstGeom>
          <a:solidFill>
            <a:srgbClr val="CCFFC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defTabSz="457200" fontAlgn="base">
              <a:spcBef>
                <a:spcPct val="0"/>
              </a:spcBef>
              <a:spcAft>
                <a:spcPct val="0"/>
              </a:spcAft>
              <a:buSzPct val="100000"/>
            </a:pPr>
            <a:r>
              <a:rPr lang="en-GB" sz="4800" dirty="0" smtClean="0">
                <a:cs typeface="Arial" charset="0"/>
              </a:rPr>
              <a:t>Towards the CTA site decision</a:t>
            </a:r>
          </a:p>
        </p:txBody>
      </p:sp>
    </p:spTree>
    <p:extLst>
      <p:ext uri="{BB962C8B-B14F-4D97-AF65-F5344CB8AC3E}">
        <p14:creationId xmlns:p14="http://schemas.microsoft.com/office/powerpoint/2010/main" val="17477608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 Box 4"/>
          <p:cNvSpPr txBox="1">
            <a:spLocks noChangeArrowheads="1"/>
          </p:cNvSpPr>
          <p:nvPr/>
        </p:nvSpPr>
        <p:spPr bwMode="auto">
          <a:xfrm>
            <a:off x="325919" y="1916113"/>
            <a:ext cx="8372752" cy="424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spAutoFit/>
          </a:bodyPr>
          <a:lstStyle>
            <a:lvl1pPr marL="192088" indent="-1920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just" defTabSz="454025" eaLnBrk="1" fontAlgn="base" hangingPunct="1">
              <a:spcBef>
                <a:spcPct val="0"/>
              </a:spcBef>
              <a:spcAft>
                <a:spcPct val="50000"/>
              </a:spcAft>
              <a:buFontTx/>
              <a:buChar char="•"/>
            </a:pPr>
            <a:r>
              <a:rPr lang="en-GB" sz="2000" dirty="0" smtClean="0">
                <a:solidFill>
                  <a:srgbClr val="000000"/>
                </a:solidFill>
              </a:rPr>
              <a:t>CTA will be a key instrument in the field of </a:t>
            </a:r>
            <a:r>
              <a:rPr lang="en-GB" sz="2000" dirty="0" err="1" smtClean="0">
                <a:solidFill>
                  <a:srgbClr val="000000"/>
                </a:solidFill>
              </a:rPr>
              <a:t>Astroparticle</a:t>
            </a:r>
            <a:r>
              <a:rPr lang="en-GB" sz="2000" dirty="0" smtClean="0">
                <a:solidFill>
                  <a:srgbClr val="000000"/>
                </a:solidFill>
              </a:rPr>
              <a:t> Physics in the coming years for addressing many open questions and it is the natural follow-up to the current very successful Cherenkov telescopes  (in which Spain is playing a very important role)</a:t>
            </a:r>
          </a:p>
          <a:p>
            <a:pPr algn="just" defTabSz="454025" eaLnBrk="1" fontAlgn="base" hangingPunct="1">
              <a:spcBef>
                <a:spcPct val="0"/>
              </a:spcBef>
              <a:spcAft>
                <a:spcPct val="50000"/>
              </a:spcAft>
              <a:buFontTx/>
              <a:buChar char="•"/>
            </a:pPr>
            <a:r>
              <a:rPr lang="en-GB" sz="2000" dirty="0" smtClean="0">
                <a:solidFill>
                  <a:srgbClr val="000000"/>
                </a:solidFill>
              </a:rPr>
              <a:t>CTA ranks high in the roadmaps of all relevant European forums (ESFRI, ASPERA, ASTRONET) and American reviews (PASAG, Decadal Review) and during the past years has being recognized as a high priority infrastructure in Spain as well.</a:t>
            </a:r>
          </a:p>
          <a:p>
            <a:pPr algn="just" defTabSz="454025" eaLnBrk="1" fontAlgn="base" hangingPunct="1">
              <a:spcBef>
                <a:spcPct val="0"/>
              </a:spcBef>
              <a:spcAft>
                <a:spcPct val="50000"/>
              </a:spcAft>
              <a:buFontTx/>
              <a:buChar char="•"/>
            </a:pPr>
            <a:r>
              <a:rPr lang="en-GB" sz="2000" dirty="0" smtClean="0">
                <a:solidFill>
                  <a:srgbClr val="000000"/>
                </a:solidFill>
              </a:rPr>
              <a:t>Spain is one of the leading partners in CTA and Spanish groups are already contributing visibly to the CTA effort in subjects where they have strong and well-recognized expertise. </a:t>
            </a:r>
          </a:p>
          <a:p>
            <a:pPr algn="just" defTabSz="454025" eaLnBrk="1" fontAlgn="base" hangingPunct="1">
              <a:spcBef>
                <a:spcPct val="0"/>
              </a:spcBef>
              <a:spcAft>
                <a:spcPct val="50000"/>
              </a:spcAft>
              <a:buFontTx/>
              <a:buChar char="•"/>
            </a:pPr>
            <a:r>
              <a:rPr lang="en-GB" sz="2000" b="1" dirty="0" smtClean="0">
                <a:solidFill>
                  <a:srgbClr val="000000"/>
                </a:solidFill>
              </a:rPr>
              <a:t>There are very good chances for Spain to host the CTA-North site </a:t>
            </a:r>
          </a:p>
        </p:txBody>
      </p:sp>
      <p:sp>
        <p:nvSpPr>
          <p:cNvPr id="228354" name="Rectangle 2"/>
          <p:cNvSpPr txBox="1">
            <a:spLocks noChangeArrowheads="1"/>
          </p:cNvSpPr>
          <p:nvPr/>
        </p:nvSpPr>
        <p:spPr bwMode="auto">
          <a:xfrm>
            <a:off x="682625" y="476250"/>
            <a:ext cx="7750175" cy="9128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nchor="ct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GB" sz="4800" b="1" smtClean="0">
                <a:solidFill>
                  <a:srgbClr val="000000"/>
                </a:solidFill>
                <a:latin typeface="Times New Roman" charset="0"/>
              </a:rPr>
              <a:t>Summary and outlook</a:t>
            </a:r>
            <a:r>
              <a:rPr lang="en-GB" sz="6000" smtClean="0">
                <a:solidFill>
                  <a:srgbClr val="000000"/>
                </a:solidFill>
                <a:latin typeface="Times New Roman" charset="0"/>
              </a:rPr>
              <a:t> </a:t>
            </a:r>
            <a:br>
              <a:rPr lang="en-GB" sz="6000" smtClean="0">
                <a:solidFill>
                  <a:srgbClr val="000000"/>
                </a:solidFill>
                <a:latin typeface="Times New Roman" charset="0"/>
              </a:rPr>
            </a:br>
            <a:endParaRPr lang="en-GB" sz="2800" smtClean="0">
              <a:solidFill>
                <a:srgbClr val="000000"/>
              </a:solidFill>
              <a:latin typeface="Times New Roman" charset="0"/>
            </a:endParaRPr>
          </a:p>
        </p:txBody>
      </p:sp>
    </p:spTree>
    <p:extLst>
      <p:ext uri="{BB962C8B-B14F-4D97-AF65-F5344CB8AC3E}">
        <p14:creationId xmlns:p14="http://schemas.microsoft.com/office/powerpoint/2010/main" val="1125393367"/>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26100" y="207469"/>
            <a:ext cx="8092767" cy="6442852"/>
          </a:xfrm>
          <a:custGeom>
            <a:avLst/>
            <a:gdLst>
              <a:gd name="connsiteX0" fmla="*/ 0 w 9464041"/>
              <a:gd name="connsiteY0" fmla="*/ 0 h 7099068"/>
              <a:gd name="connsiteX1" fmla="*/ 9464041 w 9464041"/>
              <a:gd name="connsiteY1" fmla="*/ 0 h 7099068"/>
              <a:gd name="connsiteX2" fmla="*/ 9464041 w 9464041"/>
              <a:gd name="connsiteY2" fmla="*/ 7099068 h 7099068"/>
              <a:gd name="connsiteX3" fmla="*/ 0 w 9464041"/>
              <a:gd name="connsiteY3" fmla="*/ 7099068 h 7099068"/>
              <a:gd name="connsiteX4" fmla="*/ 0 w 9464041"/>
              <a:gd name="connsiteY4" fmla="*/ 0 h 709906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41" h="7099068">
                <a:moveTo>
                  <a:pt x="0" y="0"/>
                </a:moveTo>
                <a:lnTo>
                  <a:pt x="9464041" y="0"/>
                </a:lnTo>
                <a:lnTo>
                  <a:pt x="9464041" y="7099068"/>
                </a:lnTo>
                <a:lnTo>
                  <a:pt x="0" y="709906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3" name="Freeform 3"/>
          <p:cNvSpPr/>
          <p:nvPr/>
        </p:nvSpPr>
        <p:spPr>
          <a:xfrm>
            <a:off x="4891571" y="4308706"/>
            <a:ext cx="190661" cy="202387"/>
          </a:xfrm>
          <a:custGeom>
            <a:avLst/>
            <a:gdLst>
              <a:gd name="connsiteX0" fmla="*/ 0 w 222967"/>
              <a:gd name="connsiteY0" fmla="*/ 111499 h 223000"/>
              <a:gd name="connsiteX1" fmla="*/ 0 w 222967"/>
              <a:gd name="connsiteY1" fmla="*/ 111499 h 223000"/>
              <a:gd name="connsiteX2" fmla="*/ 111484 w 222967"/>
              <a:gd name="connsiteY2" fmla="*/ 0 h 223000"/>
              <a:gd name="connsiteX3" fmla="*/ 111484 w 222967"/>
              <a:gd name="connsiteY3" fmla="*/ 0 h 223000"/>
              <a:gd name="connsiteX4" fmla="*/ 222967 w 222967"/>
              <a:gd name="connsiteY4" fmla="*/ 111499 h 223000"/>
              <a:gd name="connsiteX5" fmla="*/ 222967 w 222967"/>
              <a:gd name="connsiteY5" fmla="*/ 111499 h 223000"/>
              <a:gd name="connsiteX6" fmla="*/ 222967 w 222967"/>
              <a:gd name="connsiteY6" fmla="*/ 111499 h 223000"/>
              <a:gd name="connsiteX7" fmla="*/ 111484 w 222967"/>
              <a:gd name="connsiteY7" fmla="*/ 223000 h 223000"/>
              <a:gd name="connsiteX8" fmla="*/ 111484 w 222967"/>
              <a:gd name="connsiteY8" fmla="*/ 223000 h 223000"/>
              <a:gd name="connsiteX9" fmla="*/ 111484 w 222967"/>
              <a:gd name="connsiteY9" fmla="*/ 223000 h 223000"/>
              <a:gd name="connsiteX10" fmla="*/ 0 w 222967"/>
              <a:gd name="connsiteY10" fmla="*/ 111499 h 223000"/>
              <a:gd name="connsiteX11" fmla="*/ 0 w 222967"/>
              <a:gd name="connsiteY11" fmla="*/ 111499 h 2230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2967" h="223000">
                <a:moveTo>
                  <a:pt x="0" y="111499"/>
                </a:moveTo>
                <a:lnTo>
                  <a:pt x="0" y="111499"/>
                </a:lnTo>
                <a:cubicBezTo>
                  <a:pt x="0" y="49919"/>
                  <a:pt x="49912" y="0"/>
                  <a:pt x="111484" y="0"/>
                </a:cubicBezTo>
                <a:lnTo>
                  <a:pt x="111484" y="0"/>
                </a:lnTo>
                <a:cubicBezTo>
                  <a:pt x="173055" y="0"/>
                  <a:pt x="222967" y="49919"/>
                  <a:pt x="222967" y="111499"/>
                </a:cubicBezTo>
                <a:cubicBezTo>
                  <a:pt x="222967" y="111499"/>
                  <a:pt x="222967" y="111499"/>
                  <a:pt x="222967" y="111499"/>
                </a:cubicBezTo>
                <a:lnTo>
                  <a:pt x="222967" y="111499"/>
                </a:lnTo>
                <a:cubicBezTo>
                  <a:pt x="222967" y="173079"/>
                  <a:pt x="173055" y="223000"/>
                  <a:pt x="111484" y="223000"/>
                </a:cubicBezTo>
                <a:cubicBezTo>
                  <a:pt x="111484" y="223000"/>
                  <a:pt x="111484" y="223000"/>
                  <a:pt x="111484" y="223000"/>
                </a:cubicBezTo>
                <a:lnTo>
                  <a:pt x="111484" y="223000"/>
                </a:lnTo>
                <a:cubicBezTo>
                  <a:pt x="49912" y="223000"/>
                  <a:pt x="0" y="173079"/>
                  <a:pt x="0" y="111499"/>
                </a:cubicBezTo>
                <a:cubicBezTo>
                  <a:pt x="0" y="111499"/>
                  <a:pt x="0" y="111499"/>
                  <a:pt x="0" y="111499"/>
                </a:cubicBez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5" name="Freeform 3"/>
          <p:cNvSpPr/>
          <p:nvPr/>
        </p:nvSpPr>
        <p:spPr>
          <a:xfrm>
            <a:off x="4886054" y="4302942"/>
            <a:ext cx="201520" cy="213913"/>
          </a:xfrm>
          <a:custGeom>
            <a:avLst/>
            <a:gdLst>
              <a:gd name="connsiteX0" fmla="*/ 6350 w 235667"/>
              <a:gd name="connsiteY0" fmla="*/ 117850 h 235700"/>
              <a:gd name="connsiteX1" fmla="*/ 6350 w 235667"/>
              <a:gd name="connsiteY1" fmla="*/ 117850 h 235700"/>
              <a:gd name="connsiteX2" fmla="*/ 117833 w 235667"/>
              <a:gd name="connsiteY2" fmla="*/ 6350 h 235700"/>
              <a:gd name="connsiteX3" fmla="*/ 117833 w 235667"/>
              <a:gd name="connsiteY3" fmla="*/ 6350 h 235700"/>
              <a:gd name="connsiteX4" fmla="*/ 229317 w 235667"/>
              <a:gd name="connsiteY4" fmla="*/ 117850 h 235700"/>
              <a:gd name="connsiteX5" fmla="*/ 229317 w 235667"/>
              <a:gd name="connsiteY5" fmla="*/ 117850 h 235700"/>
              <a:gd name="connsiteX6" fmla="*/ 229317 w 235667"/>
              <a:gd name="connsiteY6" fmla="*/ 117850 h 235700"/>
              <a:gd name="connsiteX7" fmla="*/ 117833 w 235667"/>
              <a:gd name="connsiteY7" fmla="*/ 229350 h 235700"/>
              <a:gd name="connsiteX8" fmla="*/ 117833 w 235667"/>
              <a:gd name="connsiteY8" fmla="*/ 229350 h 235700"/>
              <a:gd name="connsiteX9" fmla="*/ 117833 w 235667"/>
              <a:gd name="connsiteY9" fmla="*/ 229350 h 235700"/>
              <a:gd name="connsiteX10" fmla="*/ 6350 w 235667"/>
              <a:gd name="connsiteY10" fmla="*/ 117850 h 235700"/>
              <a:gd name="connsiteX11" fmla="*/ 6350 w 235667"/>
              <a:gd name="connsiteY11" fmla="*/ 117850 h 2357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5667" h="235700">
                <a:moveTo>
                  <a:pt x="6350" y="117850"/>
                </a:moveTo>
                <a:lnTo>
                  <a:pt x="6350" y="117850"/>
                </a:lnTo>
                <a:cubicBezTo>
                  <a:pt x="6350" y="56270"/>
                  <a:pt x="56262" y="6350"/>
                  <a:pt x="117833" y="6350"/>
                </a:cubicBezTo>
                <a:lnTo>
                  <a:pt x="117833" y="6350"/>
                </a:lnTo>
                <a:cubicBezTo>
                  <a:pt x="179404" y="6350"/>
                  <a:pt x="229317" y="56270"/>
                  <a:pt x="229317" y="117850"/>
                </a:cubicBezTo>
                <a:cubicBezTo>
                  <a:pt x="229317" y="117850"/>
                  <a:pt x="229317" y="117850"/>
                  <a:pt x="229317" y="117850"/>
                </a:cubicBezTo>
                <a:lnTo>
                  <a:pt x="229317" y="117850"/>
                </a:lnTo>
                <a:cubicBezTo>
                  <a:pt x="229317" y="179430"/>
                  <a:pt x="179404" y="229350"/>
                  <a:pt x="117833" y="229350"/>
                </a:cubicBezTo>
                <a:cubicBezTo>
                  <a:pt x="117833" y="229350"/>
                  <a:pt x="117833" y="229350"/>
                  <a:pt x="117833" y="229350"/>
                </a:cubicBezTo>
                <a:lnTo>
                  <a:pt x="117833" y="229350"/>
                </a:lnTo>
                <a:cubicBezTo>
                  <a:pt x="56262" y="229350"/>
                  <a:pt x="6350" y="179430"/>
                  <a:pt x="6350" y="117850"/>
                </a:cubicBezTo>
                <a:cubicBezTo>
                  <a:pt x="6350" y="117850"/>
                  <a:pt x="6350" y="117850"/>
                  <a:pt x="6350" y="1178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6" name="Freeform 3"/>
          <p:cNvSpPr/>
          <p:nvPr/>
        </p:nvSpPr>
        <p:spPr>
          <a:xfrm>
            <a:off x="3083677" y="4408356"/>
            <a:ext cx="191650" cy="203438"/>
          </a:xfrm>
          <a:custGeom>
            <a:avLst/>
            <a:gdLst>
              <a:gd name="connsiteX0" fmla="*/ 0 w 224124"/>
              <a:gd name="connsiteY0" fmla="*/ 112080 h 224159"/>
              <a:gd name="connsiteX1" fmla="*/ 0 w 224124"/>
              <a:gd name="connsiteY1" fmla="*/ 112080 h 224159"/>
              <a:gd name="connsiteX2" fmla="*/ 112062 w 224124"/>
              <a:gd name="connsiteY2" fmla="*/ 0 h 224159"/>
              <a:gd name="connsiteX3" fmla="*/ 112062 w 224124"/>
              <a:gd name="connsiteY3" fmla="*/ 0 h 224159"/>
              <a:gd name="connsiteX4" fmla="*/ 224124 w 224124"/>
              <a:gd name="connsiteY4" fmla="*/ 112080 h 224159"/>
              <a:gd name="connsiteX5" fmla="*/ 224124 w 224124"/>
              <a:gd name="connsiteY5" fmla="*/ 112080 h 224159"/>
              <a:gd name="connsiteX6" fmla="*/ 224124 w 224124"/>
              <a:gd name="connsiteY6" fmla="*/ 112080 h 224159"/>
              <a:gd name="connsiteX7" fmla="*/ 112062 w 224124"/>
              <a:gd name="connsiteY7" fmla="*/ 224158 h 224159"/>
              <a:gd name="connsiteX8" fmla="*/ 112062 w 224124"/>
              <a:gd name="connsiteY8" fmla="*/ 224158 h 224159"/>
              <a:gd name="connsiteX9" fmla="*/ 112062 w 224124"/>
              <a:gd name="connsiteY9" fmla="*/ 224158 h 224159"/>
              <a:gd name="connsiteX10" fmla="*/ 0 w 224124"/>
              <a:gd name="connsiteY10" fmla="*/ 112080 h 224159"/>
              <a:gd name="connsiteX11" fmla="*/ 0 w 224124"/>
              <a:gd name="connsiteY11" fmla="*/ 112080 h 22415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4" h="224159">
                <a:moveTo>
                  <a:pt x="0" y="112080"/>
                </a:moveTo>
                <a:lnTo>
                  <a:pt x="0" y="112080"/>
                </a:lnTo>
                <a:cubicBezTo>
                  <a:pt x="0" y="50180"/>
                  <a:pt x="50172" y="0"/>
                  <a:pt x="112062" y="0"/>
                </a:cubicBezTo>
                <a:lnTo>
                  <a:pt x="112062" y="0"/>
                </a:lnTo>
                <a:cubicBezTo>
                  <a:pt x="173952" y="0"/>
                  <a:pt x="224124" y="50180"/>
                  <a:pt x="224124" y="112080"/>
                </a:cubicBezTo>
                <a:cubicBezTo>
                  <a:pt x="224124" y="112080"/>
                  <a:pt x="224124" y="112080"/>
                  <a:pt x="224124" y="112080"/>
                </a:cubicBezTo>
                <a:lnTo>
                  <a:pt x="224124" y="112080"/>
                </a:lnTo>
                <a:cubicBezTo>
                  <a:pt x="224124" y="173978"/>
                  <a:pt x="173952" y="224158"/>
                  <a:pt x="112062" y="224158"/>
                </a:cubicBezTo>
                <a:cubicBezTo>
                  <a:pt x="112062" y="224158"/>
                  <a:pt x="112062" y="224158"/>
                  <a:pt x="112062" y="224158"/>
                </a:cubicBezTo>
                <a:lnTo>
                  <a:pt x="112062" y="224158"/>
                </a:lnTo>
                <a:cubicBezTo>
                  <a:pt x="50172" y="224158"/>
                  <a:pt x="0" y="173978"/>
                  <a:pt x="0" y="112080"/>
                </a:cubicBezTo>
                <a:cubicBezTo>
                  <a:pt x="0" y="112080"/>
                  <a:pt x="0" y="112080"/>
                  <a:pt x="0" y="112080"/>
                </a:cubicBez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7" name="Freeform 3"/>
          <p:cNvSpPr/>
          <p:nvPr/>
        </p:nvSpPr>
        <p:spPr>
          <a:xfrm>
            <a:off x="3078335" y="4402590"/>
            <a:ext cx="202511" cy="214964"/>
          </a:xfrm>
          <a:custGeom>
            <a:avLst/>
            <a:gdLst>
              <a:gd name="connsiteX0" fmla="*/ 6350 w 236825"/>
              <a:gd name="connsiteY0" fmla="*/ 118428 h 236858"/>
              <a:gd name="connsiteX1" fmla="*/ 6350 w 236825"/>
              <a:gd name="connsiteY1" fmla="*/ 118428 h 236858"/>
              <a:gd name="connsiteX2" fmla="*/ 118412 w 236825"/>
              <a:gd name="connsiteY2" fmla="*/ 6350 h 236858"/>
              <a:gd name="connsiteX3" fmla="*/ 118412 w 236825"/>
              <a:gd name="connsiteY3" fmla="*/ 6350 h 236858"/>
              <a:gd name="connsiteX4" fmla="*/ 230475 w 236825"/>
              <a:gd name="connsiteY4" fmla="*/ 118428 h 236858"/>
              <a:gd name="connsiteX5" fmla="*/ 230475 w 236825"/>
              <a:gd name="connsiteY5" fmla="*/ 118428 h 236858"/>
              <a:gd name="connsiteX6" fmla="*/ 230475 w 236825"/>
              <a:gd name="connsiteY6" fmla="*/ 118428 h 236858"/>
              <a:gd name="connsiteX7" fmla="*/ 118412 w 236825"/>
              <a:gd name="connsiteY7" fmla="*/ 230508 h 236858"/>
              <a:gd name="connsiteX8" fmla="*/ 118412 w 236825"/>
              <a:gd name="connsiteY8" fmla="*/ 230508 h 236858"/>
              <a:gd name="connsiteX9" fmla="*/ 118412 w 236825"/>
              <a:gd name="connsiteY9" fmla="*/ 230508 h 236858"/>
              <a:gd name="connsiteX10" fmla="*/ 6350 w 236825"/>
              <a:gd name="connsiteY10" fmla="*/ 118428 h 236858"/>
              <a:gd name="connsiteX11" fmla="*/ 6350 w 236825"/>
              <a:gd name="connsiteY11" fmla="*/ 118428 h 23685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8">
                <a:moveTo>
                  <a:pt x="6350" y="118428"/>
                </a:moveTo>
                <a:lnTo>
                  <a:pt x="6350" y="118428"/>
                </a:lnTo>
                <a:cubicBezTo>
                  <a:pt x="6350" y="56529"/>
                  <a:pt x="56521" y="6350"/>
                  <a:pt x="118412" y="6350"/>
                </a:cubicBezTo>
                <a:lnTo>
                  <a:pt x="118412" y="6350"/>
                </a:lnTo>
                <a:cubicBezTo>
                  <a:pt x="180303" y="6350"/>
                  <a:pt x="230475" y="56529"/>
                  <a:pt x="230475" y="118428"/>
                </a:cubicBezTo>
                <a:cubicBezTo>
                  <a:pt x="230475" y="118428"/>
                  <a:pt x="230475" y="118428"/>
                  <a:pt x="230475" y="118428"/>
                </a:cubicBezTo>
                <a:lnTo>
                  <a:pt x="230475" y="118428"/>
                </a:lnTo>
                <a:cubicBezTo>
                  <a:pt x="230475" y="180328"/>
                  <a:pt x="180303" y="230508"/>
                  <a:pt x="118412" y="230508"/>
                </a:cubicBezTo>
                <a:cubicBezTo>
                  <a:pt x="118412" y="230508"/>
                  <a:pt x="118412" y="230508"/>
                  <a:pt x="118412" y="230508"/>
                </a:cubicBezTo>
                <a:lnTo>
                  <a:pt x="118412" y="230508"/>
                </a:lnTo>
                <a:cubicBezTo>
                  <a:pt x="56521" y="230508"/>
                  <a:pt x="6350" y="180328"/>
                  <a:pt x="6350" y="118428"/>
                </a:cubicBezTo>
                <a:cubicBezTo>
                  <a:pt x="6350" y="118428"/>
                  <a:pt x="6350" y="118428"/>
                  <a:pt x="6350" y="118428"/>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8" name="Freeform 3"/>
          <p:cNvSpPr/>
          <p:nvPr/>
        </p:nvSpPr>
        <p:spPr>
          <a:xfrm>
            <a:off x="3019552" y="4618057"/>
            <a:ext cx="191651" cy="202387"/>
          </a:xfrm>
          <a:custGeom>
            <a:avLst/>
            <a:gdLst>
              <a:gd name="connsiteX0" fmla="*/ 0 w 224125"/>
              <a:gd name="connsiteY0" fmla="*/ 111500 h 223001"/>
              <a:gd name="connsiteX1" fmla="*/ 0 w 224125"/>
              <a:gd name="connsiteY1" fmla="*/ 111500 h 223001"/>
              <a:gd name="connsiteX2" fmla="*/ 112063 w 224125"/>
              <a:gd name="connsiteY2" fmla="*/ 0 h 223001"/>
              <a:gd name="connsiteX3" fmla="*/ 112063 w 224125"/>
              <a:gd name="connsiteY3" fmla="*/ 0 h 223001"/>
              <a:gd name="connsiteX4" fmla="*/ 224125 w 224125"/>
              <a:gd name="connsiteY4" fmla="*/ 111500 h 223001"/>
              <a:gd name="connsiteX5" fmla="*/ 224125 w 224125"/>
              <a:gd name="connsiteY5" fmla="*/ 111500 h 223001"/>
              <a:gd name="connsiteX6" fmla="*/ 224125 w 224125"/>
              <a:gd name="connsiteY6" fmla="*/ 111500 h 223001"/>
              <a:gd name="connsiteX7" fmla="*/ 112063 w 224125"/>
              <a:gd name="connsiteY7" fmla="*/ 223001 h 223001"/>
              <a:gd name="connsiteX8" fmla="*/ 112063 w 224125"/>
              <a:gd name="connsiteY8" fmla="*/ 223001 h 223001"/>
              <a:gd name="connsiteX9" fmla="*/ 112063 w 224125"/>
              <a:gd name="connsiteY9" fmla="*/ 223001 h 223001"/>
              <a:gd name="connsiteX10" fmla="*/ 0 w 224125"/>
              <a:gd name="connsiteY10" fmla="*/ 111500 h 223001"/>
              <a:gd name="connsiteX11" fmla="*/ 0 w 224125"/>
              <a:gd name="connsiteY11" fmla="*/ 111500 h 22300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5" h="223001">
                <a:moveTo>
                  <a:pt x="0" y="111500"/>
                </a:moveTo>
                <a:lnTo>
                  <a:pt x="0" y="111500"/>
                </a:lnTo>
                <a:cubicBezTo>
                  <a:pt x="0" y="49919"/>
                  <a:pt x="50172" y="0"/>
                  <a:pt x="112063" y="0"/>
                </a:cubicBezTo>
                <a:lnTo>
                  <a:pt x="112063" y="0"/>
                </a:lnTo>
                <a:cubicBezTo>
                  <a:pt x="173953" y="0"/>
                  <a:pt x="224125" y="49919"/>
                  <a:pt x="224125" y="111500"/>
                </a:cubicBezTo>
                <a:cubicBezTo>
                  <a:pt x="224125" y="111500"/>
                  <a:pt x="224125" y="111500"/>
                  <a:pt x="224125" y="111500"/>
                </a:cubicBezTo>
                <a:lnTo>
                  <a:pt x="224125" y="111500"/>
                </a:lnTo>
                <a:cubicBezTo>
                  <a:pt x="224125" y="173081"/>
                  <a:pt x="173953" y="223001"/>
                  <a:pt x="112063" y="223001"/>
                </a:cubicBezTo>
                <a:cubicBezTo>
                  <a:pt x="112063" y="223001"/>
                  <a:pt x="112063" y="223001"/>
                  <a:pt x="112063" y="223001"/>
                </a:cubicBezTo>
                <a:lnTo>
                  <a:pt x="112063" y="223001"/>
                </a:lnTo>
                <a:cubicBezTo>
                  <a:pt x="50172" y="223001"/>
                  <a:pt x="0" y="173081"/>
                  <a:pt x="0" y="111500"/>
                </a:cubicBezTo>
                <a:cubicBezTo>
                  <a:pt x="0" y="111500"/>
                  <a:pt x="0" y="111500"/>
                  <a:pt x="0" y="111500"/>
                </a:cubicBez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9" name="Freeform 3"/>
          <p:cNvSpPr/>
          <p:nvPr/>
        </p:nvSpPr>
        <p:spPr>
          <a:xfrm>
            <a:off x="3014122" y="4612293"/>
            <a:ext cx="202511" cy="213914"/>
          </a:xfrm>
          <a:custGeom>
            <a:avLst/>
            <a:gdLst>
              <a:gd name="connsiteX0" fmla="*/ 6350 w 236825"/>
              <a:gd name="connsiteY0" fmla="*/ 117851 h 235702"/>
              <a:gd name="connsiteX1" fmla="*/ 6350 w 236825"/>
              <a:gd name="connsiteY1" fmla="*/ 117851 h 235702"/>
              <a:gd name="connsiteX2" fmla="*/ 118412 w 236825"/>
              <a:gd name="connsiteY2" fmla="*/ 6350 h 235702"/>
              <a:gd name="connsiteX3" fmla="*/ 118412 w 236825"/>
              <a:gd name="connsiteY3" fmla="*/ 6350 h 235702"/>
              <a:gd name="connsiteX4" fmla="*/ 230475 w 236825"/>
              <a:gd name="connsiteY4" fmla="*/ 117851 h 235702"/>
              <a:gd name="connsiteX5" fmla="*/ 230475 w 236825"/>
              <a:gd name="connsiteY5" fmla="*/ 117851 h 235702"/>
              <a:gd name="connsiteX6" fmla="*/ 230475 w 236825"/>
              <a:gd name="connsiteY6" fmla="*/ 117851 h 235702"/>
              <a:gd name="connsiteX7" fmla="*/ 118412 w 236825"/>
              <a:gd name="connsiteY7" fmla="*/ 229352 h 235702"/>
              <a:gd name="connsiteX8" fmla="*/ 118412 w 236825"/>
              <a:gd name="connsiteY8" fmla="*/ 229352 h 235702"/>
              <a:gd name="connsiteX9" fmla="*/ 118412 w 236825"/>
              <a:gd name="connsiteY9" fmla="*/ 229352 h 235702"/>
              <a:gd name="connsiteX10" fmla="*/ 6350 w 236825"/>
              <a:gd name="connsiteY10" fmla="*/ 117851 h 235702"/>
              <a:gd name="connsiteX11" fmla="*/ 6350 w 236825"/>
              <a:gd name="connsiteY11" fmla="*/ 117851 h 2357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5702">
                <a:moveTo>
                  <a:pt x="6350" y="117851"/>
                </a:moveTo>
                <a:lnTo>
                  <a:pt x="6350" y="117851"/>
                </a:lnTo>
                <a:cubicBezTo>
                  <a:pt x="6350" y="56270"/>
                  <a:pt x="56521" y="6350"/>
                  <a:pt x="118412" y="6350"/>
                </a:cubicBezTo>
                <a:lnTo>
                  <a:pt x="118412" y="6350"/>
                </a:lnTo>
                <a:cubicBezTo>
                  <a:pt x="180303" y="6350"/>
                  <a:pt x="230475" y="56270"/>
                  <a:pt x="230475" y="117851"/>
                </a:cubicBezTo>
                <a:cubicBezTo>
                  <a:pt x="230475" y="117851"/>
                  <a:pt x="230475" y="117851"/>
                  <a:pt x="230475" y="117851"/>
                </a:cubicBezTo>
                <a:lnTo>
                  <a:pt x="230475" y="117851"/>
                </a:lnTo>
                <a:cubicBezTo>
                  <a:pt x="230475" y="179432"/>
                  <a:pt x="180303" y="229352"/>
                  <a:pt x="118412" y="229352"/>
                </a:cubicBezTo>
                <a:cubicBezTo>
                  <a:pt x="118412" y="229352"/>
                  <a:pt x="118412" y="229352"/>
                  <a:pt x="118412" y="229352"/>
                </a:cubicBezTo>
                <a:lnTo>
                  <a:pt x="118412" y="229352"/>
                </a:lnTo>
                <a:cubicBezTo>
                  <a:pt x="56521" y="229352"/>
                  <a:pt x="6350" y="179432"/>
                  <a:pt x="6350" y="117851"/>
                </a:cubicBezTo>
                <a:cubicBezTo>
                  <a:pt x="6350" y="117851"/>
                  <a:pt x="6350" y="117851"/>
                  <a:pt x="6350" y="117851"/>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0" name="Freeform 3"/>
          <p:cNvSpPr/>
          <p:nvPr/>
        </p:nvSpPr>
        <p:spPr>
          <a:xfrm>
            <a:off x="4919232" y="4462507"/>
            <a:ext cx="190661" cy="202387"/>
          </a:xfrm>
          <a:custGeom>
            <a:avLst/>
            <a:gdLst>
              <a:gd name="connsiteX0" fmla="*/ 0 w 222967"/>
              <a:gd name="connsiteY0" fmla="*/ 111500 h 223000"/>
              <a:gd name="connsiteX1" fmla="*/ 0 w 222967"/>
              <a:gd name="connsiteY1" fmla="*/ 111500 h 223000"/>
              <a:gd name="connsiteX2" fmla="*/ 111483 w 222967"/>
              <a:gd name="connsiteY2" fmla="*/ 0 h 223000"/>
              <a:gd name="connsiteX3" fmla="*/ 111483 w 222967"/>
              <a:gd name="connsiteY3" fmla="*/ 0 h 223000"/>
              <a:gd name="connsiteX4" fmla="*/ 222967 w 222967"/>
              <a:gd name="connsiteY4" fmla="*/ 111500 h 223000"/>
              <a:gd name="connsiteX5" fmla="*/ 222967 w 222967"/>
              <a:gd name="connsiteY5" fmla="*/ 111500 h 223000"/>
              <a:gd name="connsiteX6" fmla="*/ 222967 w 222967"/>
              <a:gd name="connsiteY6" fmla="*/ 111500 h 223000"/>
              <a:gd name="connsiteX7" fmla="*/ 111483 w 222967"/>
              <a:gd name="connsiteY7" fmla="*/ 223000 h 223000"/>
              <a:gd name="connsiteX8" fmla="*/ 111483 w 222967"/>
              <a:gd name="connsiteY8" fmla="*/ 223000 h 223000"/>
              <a:gd name="connsiteX9" fmla="*/ 111483 w 222967"/>
              <a:gd name="connsiteY9" fmla="*/ 223000 h 223000"/>
              <a:gd name="connsiteX10" fmla="*/ 0 w 222967"/>
              <a:gd name="connsiteY10" fmla="*/ 111500 h 223000"/>
              <a:gd name="connsiteX11" fmla="*/ 0 w 222967"/>
              <a:gd name="connsiteY11" fmla="*/ 111500 h 2230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2967" h="223000">
                <a:moveTo>
                  <a:pt x="0" y="111500"/>
                </a:moveTo>
                <a:lnTo>
                  <a:pt x="0" y="111500"/>
                </a:lnTo>
                <a:cubicBezTo>
                  <a:pt x="0" y="49919"/>
                  <a:pt x="49912" y="0"/>
                  <a:pt x="111483" y="0"/>
                </a:cubicBezTo>
                <a:lnTo>
                  <a:pt x="111483" y="0"/>
                </a:lnTo>
                <a:cubicBezTo>
                  <a:pt x="173055" y="0"/>
                  <a:pt x="222967" y="49919"/>
                  <a:pt x="222967" y="111500"/>
                </a:cubicBezTo>
                <a:cubicBezTo>
                  <a:pt x="222967" y="111500"/>
                  <a:pt x="222967" y="111500"/>
                  <a:pt x="222967" y="111500"/>
                </a:cubicBezTo>
                <a:lnTo>
                  <a:pt x="222967" y="111500"/>
                </a:lnTo>
                <a:cubicBezTo>
                  <a:pt x="222967" y="173080"/>
                  <a:pt x="173055" y="223000"/>
                  <a:pt x="111483" y="223000"/>
                </a:cubicBezTo>
                <a:cubicBezTo>
                  <a:pt x="111483" y="223000"/>
                  <a:pt x="111483" y="223000"/>
                  <a:pt x="111483" y="223000"/>
                </a:cubicBezTo>
                <a:lnTo>
                  <a:pt x="111483" y="223000"/>
                </a:lnTo>
                <a:cubicBezTo>
                  <a:pt x="49912" y="223000"/>
                  <a:pt x="0" y="173080"/>
                  <a:pt x="0" y="111500"/>
                </a:cubicBezTo>
                <a:cubicBezTo>
                  <a:pt x="0" y="111500"/>
                  <a:pt x="0" y="111500"/>
                  <a:pt x="0" y="111500"/>
                </a:cubicBez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1" name="Freeform 3"/>
          <p:cNvSpPr/>
          <p:nvPr/>
        </p:nvSpPr>
        <p:spPr>
          <a:xfrm>
            <a:off x="4913715" y="4456744"/>
            <a:ext cx="201521" cy="213913"/>
          </a:xfrm>
          <a:custGeom>
            <a:avLst/>
            <a:gdLst>
              <a:gd name="connsiteX0" fmla="*/ 6350 w 235668"/>
              <a:gd name="connsiteY0" fmla="*/ 117850 h 235700"/>
              <a:gd name="connsiteX1" fmla="*/ 6350 w 235668"/>
              <a:gd name="connsiteY1" fmla="*/ 117850 h 235700"/>
              <a:gd name="connsiteX2" fmla="*/ 117834 w 235668"/>
              <a:gd name="connsiteY2" fmla="*/ 6350 h 235700"/>
              <a:gd name="connsiteX3" fmla="*/ 117834 w 235668"/>
              <a:gd name="connsiteY3" fmla="*/ 6350 h 235700"/>
              <a:gd name="connsiteX4" fmla="*/ 229318 w 235668"/>
              <a:gd name="connsiteY4" fmla="*/ 117850 h 235700"/>
              <a:gd name="connsiteX5" fmla="*/ 229318 w 235668"/>
              <a:gd name="connsiteY5" fmla="*/ 117850 h 235700"/>
              <a:gd name="connsiteX6" fmla="*/ 229318 w 235668"/>
              <a:gd name="connsiteY6" fmla="*/ 117850 h 235700"/>
              <a:gd name="connsiteX7" fmla="*/ 117834 w 235668"/>
              <a:gd name="connsiteY7" fmla="*/ 229350 h 235700"/>
              <a:gd name="connsiteX8" fmla="*/ 117834 w 235668"/>
              <a:gd name="connsiteY8" fmla="*/ 229350 h 235700"/>
              <a:gd name="connsiteX9" fmla="*/ 117834 w 235668"/>
              <a:gd name="connsiteY9" fmla="*/ 229350 h 235700"/>
              <a:gd name="connsiteX10" fmla="*/ 6350 w 235668"/>
              <a:gd name="connsiteY10" fmla="*/ 117850 h 235700"/>
              <a:gd name="connsiteX11" fmla="*/ 6350 w 235668"/>
              <a:gd name="connsiteY11" fmla="*/ 117850 h 2357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5668" h="235700">
                <a:moveTo>
                  <a:pt x="6350" y="117850"/>
                </a:moveTo>
                <a:lnTo>
                  <a:pt x="6350" y="117850"/>
                </a:lnTo>
                <a:cubicBezTo>
                  <a:pt x="6350" y="56270"/>
                  <a:pt x="56262" y="6350"/>
                  <a:pt x="117834" y="6350"/>
                </a:cubicBezTo>
                <a:lnTo>
                  <a:pt x="117834" y="6350"/>
                </a:lnTo>
                <a:cubicBezTo>
                  <a:pt x="179405" y="6350"/>
                  <a:pt x="229318" y="56270"/>
                  <a:pt x="229318" y="117850"/>
                </a:cubicBezTo>
                <a:cubicBezTo>
                  <a:pt x="229318" y="117850"/>
                  <a:pt x="229318" y="117850"/>
                  <a:pt x="229318" y="117850"/>
                </a:cubicBezTo>
                <a:lnTo>
                  <a:pt x="229318" y="117850"/>
                </a:lnTo>
                <a:cubicBezTo>
                  <a:pt x="229318" y="179430"/>
                  <a:pt x="179405" y="229350"/>
                  <a:pt x="117834" y="229350"/>
                </a:cubicBezTo>
                <a:cubicBezTo>
                  <a:pt x="117834" y="229350"/>
                  <a:pt x="117834" y="229350"/>
                  <a:pt x="117834" y="229350"/>
                </a:cubicBezTo>
                <a:lnTo>
                  <a:pt x="117834" y="229350"/>
                </a:lnTo>
                <a:cubicBezTo>
                  <a:pt x="56262" y="229350"/>
                  <a:pt x="6350" y="179430"/>
                  <a:pt x="6350" y="117850"/>
                </a:cubicBezTo>
                <a:cubicBezTo>
                  <a:pt x="6350" y="117850"/>
                  <a:pt x="6350" y="117850"/>
                  <a:pt x="6350" y="1178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2" name="Freeform 3"/>
          <p:cNvSpPr/>
          <p:nvPr/>
        </p:nvSpPr>
        <p:spPr>
          <a:xfrm>
            <a:off x="4121946" y="2998020"/>
            <a:ext cx="191650" cy="203437"/>
          </a:xfrm>
          <a:custGeom>
            <a:avLst/>
            <a:gdLst>
              <a:gd name="connsiteX0" fmla="*/ 0 w 224124"/>
              <a:gd name="connsiteY0" fmla="*/ 112078 h 224157"/>
              <a:gd name="connsiteX1" fmla="*/ 0 w 224124"/>
              <a:gd name="connsiteY1" fmla="*/ 112078 h 224157"/>
              <a:gd name="connsiteX2" fmla="*/ 112062 w 224124"/>
              <a:gd name="connsiteY2" fmla="*/ 0 h 224157"/>
              <a:gd name="connsiteX3" fmla="*/ 112062 w 224124"/>
              <a:gd name="connsiteY3" fmla="*/ 0 h 224157"/>
              <a:gd name="connsiteX4" fmla="*/ 224124 w 224124"/>
              <a:gd name="connsiteY4" fmla="*/ 112078 h 224157"/>
              <a:gd name="connsiteX5" fmla="*/ 224124 w 224124"/>
              <a:gd name="connsiteY5" fmla="*/ 112078 h 224157"/>
              <a:gd name="connsiteX6" fmla="*/ 224124 w 224124"/>
              <a:gd name="connsiteY6" fmla="*/ 112078 h 224157"/>
              <a:gd name="connsiteX7" fmla="*/ 112062 w 224124"/>
              <a:gd name="connsiteY7" fmla="*/ 224157 h 224157"/>
              <a:gd name="connsiteX8" fmla="*/ 112062 w 224124"/>
              <a:gd name="connsiteY8" fmla="*/ 224157 h 224157"/>
              <a:gd name="connsiteX9" fmla="*/ 112062 w 224124"/>
              <a:gd name="connsiteY9" fmla="*/ 224157 h 224157"/>
              <a:gd name="connsiteX10" fmla="*/ 0 w 224124"/>
              <a:gd name="connsiteY10" fmla="*/ 112078 h 224157"/>
              <a:gd name="connsiteX11" fmla="*/ 0 w 224124"/>
              <a:gd name="connsiteY11" fmla="*/ 112078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4" h="224157">
                <a:moveTo>
                  <a:pt x="0" y="112078"/>
                </a:moveTo>
                <a:lnTo>
                  <a:pt x="0" y="112078"/>
                </a:lnTo>
                <a:cubicBezTo>
                  <a:pt x="0" y="50179"/>
                  <a:pt x="50171" y="0"/>
                  <a:pt x="112062" y="0"/>
                </a:cubicBezTo>
                <a:lnTo>
                  <a:pt x="112062" y="0"/>
                </a:lnTo>
                <a:cubicBezTo>
                  <a:pt x="173951" y="0"/>
                  <a:pt x="224124" y="50179"/>
                  <a:pt x="224124" y="112078"/>
                </a:cubicBezTo>
                <a:cubicBezTo>
                  <a:pt x="224124" y="112078"/>
                  <a:pt x="224124" y="112078"/>
                  <a:pt x="224124" y="112078"/>
                </a:cubicBezTo>
                <a:lnTo>
                  <a:pt x="224124" y="112078"/>
                </a:lnTo>
                <a:cubicBezTo>
                  <a:pt x="224124" y="173978"/>
                  <a:pt x="173951" y="224157"/>
                  <a:pt x="112062" y="224157"/>
                </a:cubicBezTo>
                <a:cubicBezTo>
                  <a:pt x="112062" y="224157"/>
                  <a:pt x="112062" y="224157"/>
                  <a:pt x="112062" y="224157"/>
                </a:cubicBezTo>
                <a:lnTo>
                  <a:pt x="112062" y="224157"/>
                </a:lnTo>
                <a:cubicBezTo>
                  <a:pt x="50171" y="224157"/>
                  <a:pt x="0" y="173978"/>
                  <a:pt x="0" y="112078"/>
                </a:cubicBezTo>
                <a:cubicBezTo>
                  <a:pt x="0" y="112078"/>
                  <a:pt x="0" y="112078"/>
                  <a:pt x="0" y="112078"/>
                </a:cubicBezTo>
              </a:path>
            </a:pathLst>
          </a:custGeom>
          <a:solidFill>
            <a:srgbClr val="79FF7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3" name="Freeform 3"/>
          <p:cNvSpPr/>
          <p:nvPr/>
        </p:nvSpPr>
        <p:spPr>
          <a:xfrm>
            <a:off x="4116604" y="2992257"/>
            <a:ext cx="202511" cy="214963"/>
          </a:xfrm>
          <a:custGeom>
            <a:avLst/>
            <a:gdLst>
              <a:gd name="connsiteX0" fmla="*/ 6350 w 236825"/>
              <a:gd name="connsiteY0" fmla="*/ 118428 h 236857"/>
              <a:gd name="connsiteX1" fmla="*/ 6350 w 236825"/>
              <a:gd name="connsiteY1" fmla="*/ 118428 h 236857"/>
              <a:gd name="connsiteX2" fmla="*/ 118412 w 236825"/>
              <a:gd name="connsiteY2" fmla="*/ 6350 h 236857"/>
              <a:gd name="connsiteX3" fmla="*/ 118412 w 236825"/>
              <a:gd name="connsiteY3" fmla="*/ 6350 h 236857"/>
              <a:gd name="connsiteX4" fmla="*/ 230475 w 236825"/>
              <a:gd name="connsiteY4" fmla="*/ 118428 h 236857"/>
              <a:gd name="connsiteX5" fmla="*/ 230475 w 236825"/>
              <a:gd name="connsiteY5" fmla="*/ 118428 h 236857"/>
              <a:gd name="connsiteX6" fmla="*/ 230475 w 236825"/>
              <a:gd name="connsiteY6" fmla="*/ 118428 h 236857"/>
              <a:gd name="connsiteX7" fmla="*/ 118412 w 236825"/>
              <a:gd name="connsiteY7" fmla="*/ 230507 h 236857"/>
              <a:gd name="connsiteX8" fmla="*/ 118412 w 236825"/>
              <a:gd name="connsiteY8" fmla="*/ 230507 h 236857"/>
              <a:gd name="connsiteX9" fmla="*/ 118412 w 236825"/>
              <a:gd name="connsiteY9" fmla="*/ 230507 h 236857"/>
              <a:gd name="connsiteX10" fmla="*/ 6350 w 236825"/>
              <a:gd name="connsiteY10" fmla="*/ 118428 h 236857"/>
              <a:gd name="connsiteX11" fmla="*/ 6350 w 236825"/>
              <a:gd name="connsiteY11" fmla="*/ 118428 h 2368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7">
                <a:moveTo>
                  <a:pt x="6350" y="118428"/>
                </a:moveTo>
                <a:lnTo>
                  <a:pt x="6350" y="118428"/>
                </a:lnTo>
                <a:cubicBezTo>
                  <a:pt x="6350" y="56529"/>
                  <a:pt x="56522" y="6350"/>
                  <a:pt x="118412" y="6350"/>
                </a:cubicBezTo>
                <a:lnTo>
                  <a:pt x="118412" y="6350"/>
                </a:lnTo>
                <a:cubicBezTo>
                  <a:pt x="180302" y="6350"/>
                  <a:pt x="230475" y="56529"/>
                  <a:pt x="230475" y="118428"/>
                </a:cubicBezTo>
                <a:cubicBezTo>
                  <a:pt x="230475" y="118428"/>
                  <a:pt x="230475" y="118428"/>
                  <a:pt x="230475" y="118428"/>
                </a:cubicBezTo>
                <a:lnTo>
                  <a:pt x="230475" y="118428"/>
                </a:lnTo>
                <a:cubicBezTo>
                  <a:pt x="230475" y="180327"/>
                  <a:pt x="180302" y="230507"/>
                  <a:pt x="118412" y="230507"/>
                </a:cubicBezTo>
                <a:cubicBezTo>
                  <a:pt x="118412" y="230507"/>
                  <a:pt x="118412" y="230507"/>
                  <a:pt x="118412" y="230507"/>
                </a:cubicBezTo>
                <a:lnTo>
                  <a:pt x="118412" y="230507"/>
                </a:lnTo>
                <a:cubicBezTo>
                  <a:pt x="56522" y="230507"/>
                  <a:pt x="6350" y="180327"/>
                  <a:pt x="6350" y="118428"/>
                </a:cubicBezTo>
                <a:cubicBezTo>
                  <a:pt x="6350" y="118428"/>
                  <a:pt x="6350" y="118428"/>
                  <a:pt x="6350" y="118428"/>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4" name="Freeform 3"/>
          <p:cNvSpPr/>
          <p:nvPr/>
        </p:nvSpPr>
        <p:spPr>
          <a:xfrm>
            <a:off x="6185728" y="2858551"/>
            <a:ext cx="191651" cy="203437"/>
          </a:xfrm>
          <a:custGeom>
            <a:avLst/>
            <a:gdLst>
              <a:gd name="connsiteX0" fmla="*/ 0 w 224125"/>
              <a:gd name="connsiteY0" fmla="*/ 112078 h 224157"/>
              <a:gd name="connsiteX1" fmla="*/ 0 w 224125"/>
              <a:gd name="connsiteY1" fmla="*/ 112078 h 224157"/>
              <a:gd name="connsiteX2" fmla="*/ 112062 w 224125"/>
              <a:gd name="connsiteY2" fmla="*/ 0 h 224157"/>
              <a:gd name="connsiteX3" fmla="*/ 112062 w 224125"/>
              <a:gd name="connsiteY3" fmla="*/ 0 h 224157"/>
              <a:gd name="connsiteX4" fmla="*/ 224125 w 224125"/>
              <a:gd name="connsiteY4" fmla="*/ 112078 h 224157"/>
              <a:gd name="connsiteX5" fmla="*/ 224125 w 224125"/>
              <a:gd name="connsiteY5" fmla="*/ 112078 h 224157"/>
              <a:gd name="connsiteX6" fmla="*/ 224125 w 224125"/>
              <a:gd name="connsiteY6" fmla="*/ 112078 h 224157"/>
              <a:gd name="connsiteX7" fmla="*/ 112062 w 224125"/>
              <a:gd name="connsiteY7" fmla="*/ 224157 h 224157"/>
              <a:gd name="connsiteX8" fmla="*/ 112062 w 224125"/>
              <a:gd name="connsiteY8" fmla="*/ 224157 h 224157"/>
              <a:gd name="connsiteX9" fmla="*/ 112062 w 224125"/>
              <a:gd name="connsiteY9" fmla="*/ 224157 h 224157"/>
              <a:gd name="connsiteX10" fmla="*/ 0 w 224125"/>
              <a:gd name="connsiteY10" fmla="*/ 112078 h 224157"/>
              <a:gd name="connsiteX11" fmla="*/ 0 w 224125"/>
              <a:gd name="connsiteY11" fmla="*/ 112078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5" h="224157">
                <a:moveTo>
                  <a:pt x="0" y="112078"/>
                </a:moveTo>
                <a:lnTo>
                  <a:pt x="0" y="112078"/>
                </a:lnTo>
                <a:cubicBezTo>
                  <a:pt x="0" y="50180"/>
                  <a:pt x="50171" y="0"/>
                  <a:pt x="112062" y="0"/>
                </a:cubicBezTo>
                <a:lnTo>
                  <a:pt x="112062" y="0"/>
                </a:lnTo>
                <a:cubicBezTo>
                  <a:pt x="173953" y="0"/>
                  <a:pt x="224125" y="50180"/>
                  <a:pt x="224125" y="112078"/>
                </a:cubicBezTo>
                <a:cubicBezTo>
                  <a:pt x="224125" y="112078"/>
                  <a:pt x="224125" y="112078"/>
                  <a:pt x="224125" y="112078"/>
                </a:cubicBezTo>
                <a:lnTo>
                  <a:pt x="224125" y="112078"/>
                </a:lnTo>
                <a:cubicBezTo>
                  <a:pt x="224125" y="173978"/>
                  <a:pt x="173953" y="224157"/>
                  <a:pt x="112062" y="224157"/>
                </a:cubicBezTo>
                <a:cubicBezTo>
                  <a:pt x="112062" y="224157"/>
                  <a:pt x="112062" y="224157"/>
                  <a:pt x="112062" y="224157"/>
                </a:cubicBezTo>
                <a:lnTo>
                  <a:pt x="112062" y="224157"/>
                </a:lnTo>
                <a:cubicBezTo>
                  <a:pt x="50171" y="224157"/>
                  <a:pt x="0" y="173978"/>
                  <a:pt x="0" y="112078"/>
                </a:cubicBezTo>
                <a:cubicBezTo>
                  <a:pt x="0" y="112078"/>
                  <a:pt x="0" y="112078"/>
                  <a:pt x="0" y="112078"/>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5" name="Freeform 3"/>
          <p:cNvSpPr/>
          <p:nvPr/>
        </p:nvSpPr>
        <p:spPr>
          <a:xfrm>
            <a:off x="6180298" y="2852788"/>
            <a:ext cx="202511" cy="214963"/>
          </a:xfrm>
          <a:custGeom>
            <a:avLst/>
            <a:gdLst>
              <a:gd name="connsiteX0" fmla="*/ 6350 w 236825"/>
              <a:gd name="connsiteY0" fmla="*/ 118429 h 236857"/>
              <a:gd name="connsiteX1" fmla="*/ 6350 w 236825"/>
              <a:gd name="connsiteY1" fmla="*/ 118429 h 236857"/>
              <a:gd name="connsiteX2" fmla="*/ 118412 w 236825"/>
              <a:gd name="connsiteY2" fmla="*/ 6350 h 236857"/>
              <a:gd name="connsiteX3" fmla="*/ 118412 w 236825"/>
              <a:gd name="connsiteY3" fmla="*/ 6350 h 236857"/>
              <a:gd name="connsiteX4" fmla="*/ 230475 w 236825"/>
              <a:gd name="connsiteY4" fmla="*/ 118429 h 236857"/>
              <a:gd name="connsiteX5" fmla="*/ 230475 w 236825"/>
              <a:gd name="connsiteY5" fmla="*/ 118429 h 236857"/>
              <a:gd name="connsiteX6" fmla="*/ 230475 w 236825"/>
              <a:gd name="connsiteY6" fmla="*/ 118429 h 236857"/>
              <a:gd name="connsiteX7" fmla="*/ 118412 w 236825"/>
              <a:gd name="connsiteY7" fmla="*/ 230507 h 236857"/>
              <a:gd name="connsiteX8" fmla="*/ 118412 w 236825"/>
              <a:gd name="connsiteY8" fmla="*/ 230507 h 236857"/>
              <a:gd name="connsiteX9" fmla="*/ 118412 w 236825"/>
              <a:gd name="connsiteY9" fmla="*/ 230507 h 236857"/>
              <a:gd name="connsiteX10" fmla="*/ 6350 w 236825"/>
              <a:gd name="connsiteY10" fmla="*/ 118429 h 236857"/>
              <a:gd name="connsiteX11" fmla="*/ 6350 w 236825"/>
              <a:gd name="connsiteY11" fmla="*/ 118429 h 2368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7">
                <a:moveTo>
                  <a:pt x="6350" y="118429"/>
                </a:moveTo>
                <a:lnTo>
                  <a:pt x="6350" y="118429"/>
                </a:lnTo>
                <a:cubicBezTo>
                  <a:pt x="6350" y="56529"/>
                  <a:pt x="56522" y="6350"/>
                  <a:pt x="118412" y="6350"/>
                </a:cubicBezTo>
                <a:lnTo>
                  <a:pt x="118412" y="6350"/>
                </a:lnTo>
                <a:cubicBezTo>
                  <a:pt x="180303" y="6350"/>
                  <a:pt x="230475" y="56529"/>
                  <a:pt x="230475" y="118429"/>
                </a:cubicBezTo>
                <a:cubicBezTo>
                  <a:pt x="230475" y="118429"/>
                  <a:pt x="230475" y="118429"/>
                  <a:pt x="230475" y="118429"/>
                </a:cubicBezTo>
                <a:lnTo>
                  <a:pt x="230475" y="118429"/>
                </a:lnTo>
                <a:cubicBezTo>
                  <a:pt x="230475" y="180327"/>
                  <a:pt x="180303" y="230507"/>
                  <a:pt x="118412" y="230507"/>
                </a:cubicBezTo>
                <a:cubicBezTo>
                  <a:pt x="118412" y="230507"/>
                  <a:pt x="118412" y="230507"/>
                  <a:pt x="118412" y="230507"/>
                </a:cubicBezTo>
                <a:lnTo>
                  <a:pt x="118412" y="230507"/>
                </a:lnTo>
                <a:cubicBezTo>
                  <a:pt x="56522" y="230507"/>
                  <a:pt x="6350" y="180327"/>
                  <a:pt x="6350" y="118429"/>
                </a:cubicBezTo>
                <a:cubicBezTo>
                  <a:pt x="6350" y="118429"/>
                  <a:pt x="6350" y="118429"/>
                  <a:pt x="6350" y="118429"/>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6" name="Freeform 3"/>
          <p:cNvSpPr/>
          <p:nvPr/>
        </p:nvSpPr>
        <p:spPr>
          <a:xfrm>
            <a:off x="1953623" y="2938246"/>
            <a:ext cx="191651" cy="203437"/>
          </a:xfrm>
          <a:custGeom>
            <a:avLst/>
            <a:gdLst>
              <a:gd name="connsiteX0" fmla="*/ 0 w 224125"/>
              <a:gd name="connsiteY0" fmla="*/ 112078 h 224157"/>
              <a:gd name="connsiteX1" fmla="*/ 0 w 224125"/>
              <a:gd name="connsiteY1" fmla="*/ 112078 h 224157"/>
              <a:gd name="connsiteX2" fmla="*/ 112062 w 224125"/>
              <a:gd name="connsiteY2" fmla="*/ 0 h 224157"/>
              <a:gd name="connsiteX3" fmla="*/ 112062 w 224125"/>
              <a:gd name="connsiteY3" fmla="*/ 0 h 224157"/>
              <a:gd name="connsiteX4" fmla="*/ 224125 w 224125"/>
              <a:gd name="connsiteY4" fmla="*/ 112078 h 224157"/>
              <a:gd name="connsiteX5" fmla="*/ 224125 w 224125"/>
              <a:gd name="connsiteY5" fmla="*/ 112078 h 224157"/>
              <a:gd name="connsiteX6" fmla="*/ 224125 w 224125"/>
              <a:gd name="connsiteY6" fmla="*/ 112078 h 224157"/>
              <a:gd name="connsiteX7" fmla="*/ 112062 w 224125"/>
              <a:gd name="connsiteY7" fmla="*/ 224157 h 224157"/>
              <a:gd name="connsiteX8" fmla="*/ 112062 w 224125"/>
              <a:gd name="connsiteY8" fmla="*/ 224157 h 224157"/>
              <a:gd name="connsiteX9" fmla="*/ 112062 w 224125"/>
              <a:gd name="connsiteY9" fmla="*/ 224157 h 224157"/>
              <a:gd name="connsiteX10" fmla="*/ 0 w 224125"/>
              <a:gd name="connsiteY10" fmla="*/ 112078 h 224157"/>
              <a:gd name="connsiteX11" fmla="*/ 0 w 224125"/>
              <a:gd name="connsiteY11" fmla="*/ 112078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5" h="224157">
                <a:moveTo>
                  <a:pt x="0" y="112078"/>
                </a:moveTo>
                <a:lnTo>
                  <a:pt x="0" y="112078"/>
                </a:lnTo>
                <a:cubicBezTo>
                  <a:pt x="0" y="50180"/>
                  <a:pt x="50172" y="0"/>
                  <a:pt x="112062" y="0"/>
                </a:cubicBezTo>
                <a:lnTo>
                  <a:pt x="112062" y="0"/>
                </a:lnTo>
                <a:cubicBezTo>
                  <a:pt x="173953" y="0"/>
                  <a:pt x="224125" y="50180"/>
                  <a:pt x="224125" y="112078"/>
                </a:cubicBezTo>
                <a:cubicBezTo>
                  <a:pt x="224125" y="112078"/>
                  <a:pt x="224125" y="112078"/>
                  <a:pt x="224125" y="112078"/>
                </a:cubicBezTo>
                <a:lnTo>
                  <a:pt x="224125" y="112078"/>
                </a:lnTo>
                <a:cubicBezTo>
                  <a:pt x="224125" y="173978"/>
                  <a:pt x="173953" y="224157"/>
                  <a:pt x="112062" y="224157"/>
                </a:cubicBezTo>
                <a:cubicBezTo>
                  <a:pt x="112062" y="224157"/>
                  <a:pt x="112062" y="224157"/>
                  <a:pt x="112062" y="224157"/>
                </a:cubicBezTo>
                <a:lnTo>
                  <a:pt x="112062" y="224157"/>
                </a:lnTo>
                <a:cubicBezTo>
                  <a:pt x="50172" y="224157"/>
                  <a:pt x="0" y="173978"/>
                  <a:pt x="0" y="112078"/>
                </a:cubicBezTo>
                <a:cubicBezTo>
                  <a:pt x="0" y="112078"/>
                  <a:pt x="0" y="112078"/>
                  <a:pt x="0" y="112078"/>
                </a:cubicBezTo>
              </a:path>
            </a:pathLst>
          </a:custGeom>
          <a:solidFill>
            <a:srgbClr val="79FF7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7" name="Freeform 3"/>
          <p:cNvSpPr/>
          <p:nvPr/>
        </p:nvSpPr>
        <p:spPr>
          <a:xfrm>
            <a:off x="1948194" y="2932483"/>
            <a:ext cx="202511" cy="214963"/>
          </a:xfrm>
          <a:custGeom>
            <a:avLst/>
            <a:gdLst>
              <a:gd name="connsiteX0" fmla="*/ 6350 w 236825"/>
              <a:gd name="connsiteY0" fmla="*/ 118429 h 236857"/>
              <a:gd name="connsiteX1" fmla="*/ 6350 w 236825"/>
              <a:gd name="connsiteY1" fmla="*/ 118429 h 236857"/>
              <a:gd name="connsiteX2" fmla="*/ 118412 w 236825"/>
              <a:gd name="connsiteY2" fmla="*/ 6350 h 236857"/>
              <a:gd name="connsiteX3" fmla="*/ 118412 w 236825"/>
              <a:gd name="connsiteY3" fmla="*/ 6350 h 236857"/>
              <a:gd name="connsiteX4" fmla="*/ 230475 w 236825"/>
              <a:gd name="connsiteY4" fmla="*/ 118429 h 236857"/>
              <a:gd name="connsiteX5" fmla="*/ 230475 w 236825"/>
              <a:gd name="connsiteY5" fmla="*/ 118429 h 236857"/>
              <a:gd name="connsiteX6" fmla="*/ 230475 w 236825"/>
              <a:gd name="connsiteY6" fmla="*/ 118429 h 236857"/>
              <a:gd name="connsiteX7" fmla="*/ 118412 w 236825"/>
              <a:gd name="connsiteY7" fmla="*/ 230507 h 236857"/>
              <a:gd name="connsiteX8" fmla="*/ 118412 w 236825"/>
              <a:gd name="connsiteY8" fmla="*/ 230507 h 236857"/>
              <a:gd name="connsiteX9" fmla="*/ 118412 w 236825"/>
              <a:gd name="connsiteY9" fmla="*/ 230507 h 236857"/>
              <a:gd name="connsiteX10" fmla="*/ 6350 w 236825"/>
              <a:gd name="connsiteY10" fmla="*/ 118429 h 236857"/>
              <a:gd name="connsiteX11" fmla="*/ 6350 w 236825"/>
              <a:gd name="connsiteY11" fmla="*/ 118429 h 2368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7">
                <a:moveTo>
                  <a:pt x="6350" y="118429"/>
                </a:moveTo>
                <a:lnTo>
                  <a:pt x="6350" y="118429"/>
                </a:lnTo>
                <a:cubicBezTo>
                  <a:pt x="6350" y="56528"/>
                  <a:pt x="56522" y="6350"/>
                  <a:pt x="118412" y="6350"/>
                </a:cubicBezTo>
                <a:lnTo>
                  <a:pt x="118412" y="6350"/>
                </a:lnTo>
                <a:cubicBezTo>
                  <a:pt x="180303" y="6350"/>
                  <a:pt x="230475" y="56528"/>
                  <a:pt x="230475" y="118429"/>
                </a:cubicBezTo>
                <a:cubicBezTo>
                  <a:pt x="230475" y="118429"/>
                  <a:pt x="230475" y="118429"/>
                  <a:pt x="230475" y="118429"/>
                </a:cubicBezTo>
                <a:lnTo>
                  <a:pt x="230475" y="118429"/>
                </a:lnTo>
                <a:cubicBezTo>
                  <a:pt x="230475" y="180329"/>
                  <a:pt x="180303" y="230507"/>
                  <a:pt x="118412" y="230507"/>
                </a:cubicBezTo>
                <a:cubicBezTo>
                  <a:pt x="118412" y="230507"/>
                  <a:pt x="118412" y="230507"/>
                  <a:pt x="118412" y="230507"/>
                </a:cubicBezTo>
                <a:lnTo>
                  <a:pt x="118412" y="230507"/>
                </a:lnTo>
                <a:cubicBezTo>
                  <a:pt x="56522" y="230507"/>
                  <a:pt x="6350" y="180329"/>
                  <a:pt x="6350" y="118429"/>
                </a:cubicBezTo>
                <a:cubicBezTo>
                  <a:pt x="6350" y="118429"/>
                  <a:pt x="6350" y="118429"/>
                  <a:pt x="6350" y="118429"/>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8" name="Freeform 3"/>
          <p:cNvSpPr/>
          <p:nvPr/>
        </p:nvSpPr>
        <p:spPr>
          <a:xfrm>
            <a:off x="786928" y="3839962"/>
            <a:ext cx="7602773" cy="0"/>
          </a:xfrm>
          <a:custGeom>
            <a:avLst/>
            <a:gdLst>
              <a:gd name="connsiteX0" fmla="*/ 0 w 8891021"/>
              <a:gd name="connsiteY0" fmla="*/ 0 h 0"/>
              <a:gd name="connsiteX1" fmla="*/ 8891022 w 8891021"/>
              <a:gd name="connsiteY1" fmla="*/ 0 h 0"/>
              <a:gd name="connsiteX2" fmla="*/ 0 w 8891021"/>
              <a:gd name="connsiteY2" fmla="*/ 0 h 0"/>
            </a:gdLst>
            <a:ahLst/>
            <a:cxnLst>
              <a:cxn ang="0">
                <a:pos x="connsiteX0" y="connsiteY0"/>
              </a:cxn>
              <a:cxn ang="1">
                <a:pos x="connsiteX1" y="connsiteY1"/>
              </a:cxn>
              <a:cxn ang="2">
                <a:pos x="connsiteX2" y="connsiteY2"/>
              </a:cxn>
            </a:cxnLst>
            <a:rect l="l" t="t" r="r" b="b"/>
            <a:pathLst>
              <a:path w="8891021">
                <a:moveTo>
                  <a:pt x="0" y="0"/>
                </a:moveTo>
                <a:lnTo>
                  <a:pt x="8891022" y="0"/>
                </a:lnTo>
                <a:lnTo>
                  <a:pt x="0"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19" name="Freeform 3"/>
          <p:cNvSpPr/>
          <p:nvPr/>
        </p:nvSpPr>
        <p:spPr>
          <a:xfrm>
            <a:off x="775602" y="3828120"/>
            <a:ext cx="7625255" cy="47721"/>
          </a:xfrm>
          <a:custGeom>
            <a:avLst/>
            <a:gdLst>
              <a:gd name="connsiteX0" fmla="*/ 13145 w 8917312"/>
              <a:gd name="connsiteY0" fmla="*/ 13145 h 52581"/>
              <a:gd name="connsiteX1" fmla="*/ 8904167 w 8917312"/>
              <a:gd name="connsiteY1" fmla="*/ 13145 h 52581"/>
            </a:gdLst>
            <a:ahLst/>
            <a:cxnLst>
              <a:cxn ang="0">
                <a:pos x="connsiteX0" y="connsiteY0"/>
              </a:cxn>
              <a:cxn ang="1">
                <a:pos x="connsiteX1" y="connsiteY1"/>
              </a:cxn>
            </a:cxnLst>
            <a:rect l="l" t="t" r="r" b="b"/>
            <a:pathLst>
              <a:path w="8917312" h="52581">
                <a:moveTo>
                  <a:pt x="13145" y="13145"/>
                </a:moveTo>
                <a:lnTo>
                  <a:pt x="8904167" y="13145"/>
                </a:lnTo>
              </a:path>
            </a:pathLst>
          </a:custGeom>
          <a:ln w="25400">
            <a:solidFill>
              <a:srgbClr val="FFFFFF">
                <a:alpha val="100000"/>
              </a:srgbClr>
            </a:solidFill>
            <a:prstDash val="dash"/>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20" name="Freeform 3"/>
          <p:cNvSpPr/>
          <p:nvPr/>
        </p:nvSpPr>
        <p:spPr>
          <a:xfrm>
            <a:off x="778937" y="3051383"/>
            <a:ext cx="7602774" cy="0"/>
          </a:xfrm>
          <a:custGeom>
            <a:avLst/>
            <a:gdLst>
              <a:gd name="connsiteX0" fmla="*/ 0 w 8891022"/>
              <a:gd name="connsiteY0" fmla="*/ 0 h 0"/>
              <a:gd name="connsiteX1" fmla="*/ 8891020 w 8891022"/>
              <a:gd name="connsiteY1" fmla="*/ 0 h 0"/>
              <a:gd name="connsiteX2" fmla="*/ 0 w 8891022"/>
              <a:gd name="connsiteY2" fmla="*/ 0 h 0"/>
            </a:gdLst>
            <a:ahLst/>
            <a:cxnLst>
              <a:cxn ang="0">
                <a:pos x="connsiteX0" y="connsiteY0"/>
              </a:cxn>
              <a:cxn ang="1">
                <a:pos x="connsiteX1" y="connsiteY1"/>
              </a:cxn>
              <a:cxn ang="2">
                <a:pos x="connsiteX2" y="connsiteY2"/>
              </a:cxn>
            </a:cxnLst>
            <a:rect l="l" t="t" r="r" b="b"/>
            <a:pathLst>
              <a:path w="8891022">
                <a:moveTo>
                  <a:pt x="0" y="0"/>
                </a:moveTo>
                <a:lnTo>
                  <a:pt x="8891020" y="0"/>
                </a:lnTo>
                <a:lnTo>
                  <a:pt x="0"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1" name="Freeform 3"/>
          <p:cNvSpPr/>
          <p:nvPr/>
        </p:nvSpPr>
        <p:spPr>
          <a:xfrm>
            <a:off x="767695" y="3039541"/>
            <a:ext cx="7625255" cy="47721"/>
          </a:xfrm>
          <a:custGeom>
            <a:avLst/>
            <a:gdLst>
              <a:gd name="connsiteX0" fmla="*/ 13145 w 8917312"/>
              <a:gd name="connsiteY0" fmla="*/ 13145 h 52581"/>
              <a:gd name="connsiteX1" fmla="*/ 8904167 w 8917312"/>
              <a:gd name="connsiteY1" fmla="*/ 13145 h 52581"/>
            </a:gdLst>
            <a:ahLst/>
            <a:cxnLst>
              <a:cxn ang="0">
                <a:pos x="connsiteX0" y="connsiteY0"/>
              </a:cxn>
              <a:cxn ang="1">
                <a:pos x="connsiteX1" y="connsiteY1"/>
              </a:cxn>
            </a:cxnLst>
            <a:rect l="l" t="t" r="r" b="b"/>
            <a:pathLst>
              <a:path w="8917312" h="52581">
                <a:moveTo>
                  <a:pt x="13145" y="13145"/>
                </a:moveTo>
                <a:lnTo>
                  <a:pt x="8904167" y="13145"/>
                </a:lnTo>
              </a:path>
            </a:pathLst>
          </a:custGeom>
          <a:ln w="25400">
            <a:solidFill>
              <a:srgbClr val="FFFFFF">
                <a:alpha val="100000"/>
              </a:srgbClr>
            </a:solidFill>
            <a:prstDash val="dash"/>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22" name="Freeform 3"/>
          <p:cNvSpPr/>
          <p:nvPr/>
        </p:nvSpPr>
        <p:spPr>
          <a:xfrm>
            <a:off x="789558" y="4701416"/>
            <a:ext cx="7602773" cy="0"/>
          </a:xfrm>
          <a:custGeom>
            <a:avLst/>
            <a:gdLst>
              <a:gd name="connsiteX0" fmla="*/ 0 w 8891021"/>
              <a:gd name="connsiteY0" fmla="*/ 0 h 0"/>
              <a:gd name="connsiteX1" fmla="*/ 8891022 w 8891021"/>
              <a:gd name="connsiteY1" fmla="*/ 0 h 0"/>
              <a:gd name="connsiteX2" fmla="*/ 0 w 8891021"/>
              <a:gd name="connsiteY2" fmla="*/ 0 h 0"/>
            </a:gdLst>
            <a:ahLst/>
            <a:cxnLst>
              <a:cxn ang="0">
                <a:pos x="connsiteX0" y="connsiteY0"/>
              </a:cxn>
              <a:cxn ang="1">
                <a:pos x="connsiteX1" y="connsiteY1"/>
              </a:cxn>
              <a:cxn ang="2">
                <a:pos x="connsiteX2" y="connsiteY2"/>
              </a:cxn>
            </a:cxnLst>
            <a:rect l="l" t="t" r="r" b="b"/>
            <a:pathLst>
              <a:path w="8891021">
                <a:moveTo>
                  <a:pt x="0" y="0"/>
                </a:moveTo>
                <a:lnTo>
                  <a:pt x="8891022" y="0"/>
                </a:lnTo>
                <a:lnTo>
                  <a:pt x="0" y="0"/>
                </a:lnTo>
              </a:path>
            </a:pathLst>
          </a:custGeom>
          <a:solidFill>
            <a:srgbClr val="BFBFB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3" name="Freeform 3"/>
          <p:cNvSpPr/>
          <p:nvPr/>
        </p:nvSpPr>
        <p:spPr>
          <a:xfrm>
            <a:off x="778229" y="4689573"/>
            <a:ext cx="7625255" cy="47721"/>
          </a:xfrm>
          <a:custGeom>
            <a:avLst/>
            <a:gdLst>
              <a:gd name="connsiteX0" fmla="*/ 13145 w 8917312"/>
              <a:gd name="connsiteY0" fmla="*/ 13145 h 52581"/>
              <a:gd name="connsiteX1" fmla="*/ 8904167 w 8917312"/>
              <a:gd name="connsiteY1" fmla="*/ 13145 h 52581"/>
            </a:gdLst>
            <a:ahLst/>
            <a:cxnLst>
              <a:cxn ang="0">
                <a:pos x="connsiteX0" y="connsiteY0"/>
              </a:cxn>
              <a:cxn ang="1">
                <a:pos x="connsiteX1" y="connsiteY1"/>
              </a:cxn>
            </a:cxnLst>
            <a:rect l="l" t="t" r="r" b="b"/>
            <a:pathLst>
              <a:path w="8917312" h="52581">
                <a:moveTo>
                  <a:pt x="13145" y="13145"/>
                </a:moveTo>
                <a:lnTo>
                  <a:pt x="8904167" y="13145"/>
                </a:lnTo>
              </a:path>
            </a:pathLst>
          </a:custGeom>
          <a:ln w="25400">
            <a:solidFill>
              <a:srgbClr val="FFFFFF">
                <a:alpha val="100000"/>
              </a:srgbClr>
            </a:solidFill>
            <a:prstDash val="dash"/>
          </a:ln>
        </p:spPr>
        <p:style>
          <a:lnRef idx="1">
            <a:schemeClr val="accent1"/>
          </a:lnRef>
          <a:fillRef idx="0">
            <a:schemeClr val="accent1"/>
          </a:fillRef>
          <a:effectRef idx="0">
            <a:schemeClr val="accent1"/>
          </a:effectRef>
          <a:fontRef idx="minor">
            <a:schemeClr val="tx1"/>
          </a:fontRef>
        </p:style>
        <p:txBody>
          <a:bodyPr lIns="79549" tIns="39750" rIns="79549" bIns="39750" rtlCol="0" anchor="ctr"/>
          <a:lstStyle/>
          <a:p>
            <a:pPr algn="ctr"/>
            <a:endParaRPr lang="zh-CN" altLang="en-US">
              <a:solidFill>
                <a:prstClr val="black"/>
              </a:solidFill>
              <a:latin typeface="Helvetica Neue"/>
              <a:ea typeface="ヒラギノ角ゴ ProN W3"/>
              <a:cs typeface="ヒラギノ角ゴ ProN W3"/>
            </a:endParaRPr>
          </a:p>
        </p:txBody>
      </p:sp>
      <p:sp>
        <p:nvSpPr>
          <p:cNvPr id="24" name="Freeform 3"/>
          <p:cNvSpPr/>
          <p:nvPr/>
        </p:nvSpPr>
        <p:spPr>
          <a:xfrm>
            <a:off x="6386719" y="2909132"/>
            <a:ext cx="191651" cy="203437"/>
          </a:xfrm>
          <a:custGeom>
            <a:avLst/>
            <a:gdLst>
              <a:gd name="connsiteX0" fmla="*/ 0 w 224125"/>
              <a:gd name="connsiteY0" fmla="*/ 112079 h 224157"/>
              <a:gd name="connsiteX1" fmla="*/ 0 w 224125"/>
              <a:gd name="connsiteY1" fmla="*/ 112079 h 224157"/>
              <a:gd name="connsiteX2" fmla="*/ 112062 w 224125"/>
              <a:gd name="connsiteY2" fmla="*/ 0 h 224157"/>
              <a:gd name="connsiteX3" fmla="*/ 112062 w 224125"/>
              <a:gd name="connsiteY3" fmla="*/ 0 h 224157"/>
              <a:gd name="connsiteX4" fmla="*/ 224125 w 224125"/>
              <a:gd name="connsiteY4" fmla="*/ 112079 h 224157"/>
              <a:gd name="connsiteX5" fmla="*/ 224125 w 224125"/>
              <a:gd name="connsiteY5" fmla="*/ 112079 h 224157"/>
              <a:gd name="connsiteX6" fmla="*/ 224125 w 224125"/>
              <a:gd name="connsiteY6" fmla="*/ 112079 h 224157"/>
              <a:gd name="connsiteX7" fmla="*/ 112062 w 224125"/>
              <a:gd name="connsiteY7" fmla="*/ 224157 h 224157"/>
              <a:gd name="connsiteX8" fmla="*/ 112062 w 224125"/>
              <a:gd name="connsiteY8" fmla="*/ 224157 h 224157"/>
              <a:gd name="connsiteX9" fmla="*/ 112062 w 224125"/>
              <a:gd name="connsiteY9" fmla="*/ 224157 h 224157"/>
              <a:gd name="connsiteX10" fmla="*/ 0 w 224125"/>
              <a:gd name="connsiteY10" fmla="*/ 112079 h 224157"/>
              <a:gd name="connsiteX11" fmla="*/ 0 w 224125"/>
              <a:gd name="connsiteY11" fmla="*/ 112079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5" h="224157">
                <a:moveTo>
                  <a:pt x="0" y="112079"/>
                </a:moveTo>
                <a:lnTo>
                  <a:pt x="0" y="112079"/>
                </a:lnTo>
                <a:cubicBezTo>
                  <a:pt x="0" y="50180"/>
                  <a:pt x="50171" y="0"/>
                  <a:pt x="112062" y="0"/>
                </a:cubicBezTo>
                <a:lnTo>
                  <a:pt x="112062" y="0"/>
                </a:lnTo>
                <a:cubicBezTo>
                  <a:pt x="173953" y="0"/>
                  <a:pt x="224125" y="50180"/>
                  <a:pt x="224125" y="112079"/>
                </a:cubicBezTo>
                <a:cubicBezTo>
                  <a:pt x="224125" y="112079"/>
                  <a:pt x="224125" y="112079"/>
                  <a:pt x="224125" y="112079"/>
                </a:cubicBezTo>
                <a:lnTo>
                  <a:pt x="224125" y="112079"/>
                </a:lnTo>
                <a:cubicBezTo>
                  <a:pt x="224125" y="173978"/>
                  <a:pt x="173953" y="224157"/>
                  <a:pt x="112062" y="224157"/>
                </a:cubicBezTo>
                <a:cubicBezTo>
                  <a:pt x="112062" y="224157"/>
                  <a:pt x="112062" y="224157"/>
                  <a:pt x="112062" y="224157"/>
                </a:cubicBezTo>
                <a:lnTo>
                  <a:pt x="112062" y="224157"/>
                </a:lnTo>
                <a:cubicBezTo>
                  <a:pt x="50171" y="224157"/>
                  <a:pt x="0" y="173978"/>
                  <a:pt x="0" y="112079"/>
                </a:cubicBezTo>
                <a:cubicBezTo>
                  <a:pt x="0" y="112079"/>
                  <a:pt x="0" y="112079"/>
                  <a:pt x="0" y="112079"/>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5" name="Freeform 3"/>
          <p:cNvSpPr/>
          <p:nvPr/>
        </p:nvSpPr>
        <p:spPr>
          <a:xfrm>
            <a:off x="6381289" y="2903280"/>
            <a:ext cx="202511" cy="214964"/>
          </a:xfrm>
          <a:custGeom>
            <a:avLst/>
            <a:gdLst>
              <a:gd name="connsiteX0" fmla="*/ 6350 w 236825"/>
              <a:gd name="connsiteY0" fmla="*/ 118428 h 236858"/>
              <a:gd name="connsiteX1" fmla="*/ 6350 w 236825"/>
              <a:gd name="connsiteY1" fmla="*/ 118428 h 236858"/>
              <a:gd name="connsiteX2" fmla="*/ 118413 w 236825"/>
              <a:gd name="connsiteY2" fmla="*/ 6350 h 236858"/>
              <a:gd name="connsiteX3" fmla="*/ 118413 w 236825"/>
              <a:gd name="connsiteY3" fmla="*/ 6350 h 236858"/>
              <a:gd name="connsiteX4" fmla="*/ 230475 w 236825"/>
              <a:gd name="connsiteY4" fmla="*/ 118428 h 236858"/>
              <a:gd name="connsiteX5" fmla="*/ 230475 w 236825"/>
              <a:gd name="connsiteY5" fmla="*/ 118428 h 236858"/>
              <a:gd name="connsiteX6" fmla="*/ 230475 w 236825"/>
              <a:gd name="connsiteY6" fmla="*/ 118428 h 236858"/>
              <a:gd name="connsiteX7" fmla="*/ 118413 w 236825"/>
              <a:gd name="connsiteY7" fmla="*/ 230508 h 236858"/>
              <a:gd name="connsiteX8" fmla="*/ 118413 w 236825"/>
              <a:gd name="connsiteY8" fmla="*/ 230508 h 236858"/>
              <a:gd name="connsiteX9" fmla="*/ 118413 w 236825"/>
              <a:gd name="connsiteY9" fmla="*/ 230508 h 236858"/>
              <a:gd name="connsiteX10" fmla="*/ 6350 w 236825"/>
              <a:gd name="connsiteY10" fmla="*/ 118428 h 236858"/>
              <a:gd name="connsiteX11" fmla="*/ 6350 w 236825"/>
              <a:gd name="connsiteY11" fmla="*/ 118428 h 23685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8">
                <a:moveTo>
                  <a:pt x="6350" y="118428"/>
                </a:moveTo>
                <a:lnTo>
                  <a:pt x="6350" y="118428"/>
                </a:lnTo>
                <a:cubicBezTo>
                  <a:pt x="6350" y="56529"/>
                  <a:pt x="56522" y="6350"/>
                  <a:pt x="118413" y="6350"/>
                </a:cubicBezTo>
                <a:lnTo>
                  <a:pt x="118413" y="6350"/>
                </a:lnTo>
                <a:cubicBezTo>
                  <a:pt x="180302" y="6350"/>
                  <a:pt x="230475" y="56529"/>
                  <a:pt x="230475" y="118428"/>
                </a:cubicBezTo>
                <a:cubicBezTo>
                  <a:pt x="230475" y="118428"/>
                  <a:pt x="230475" y="118428"/>
                  <a:pt x="230475" y="118428"/>
                </a:cubicBezTo>
                <a:lnTo>
                  <a:pt x="230475" y="118428"/>
                </a:lnTo>
                <a:cubicBezTo>
                  <a:pt x="230475" y="180328"/>
                  <a:pt x="180302" y="230508"/>
                  <a:pt x="118413" y="230508"/>
                </a:cubicBezTo>
                <a:cubicBezTo>
                  <a:pt x="118413" y="230508"/>
                  <a:pt x="118413" y="230508"/>
                  <a:pt x="118413" y="230508"/>
                </a:cubicBezTo>
                <a:lnTo>
                  <a:pt x="118413" y="230508"/>
                </a:lnTo>
                <a:cubicBezTo>
                  <a:pt x="56522" y="230508"/>
                  <a:pt x="6350" y="180328"/>
                  <a:pt x="6350" y="118428"/>
                </a:cubicBezTo>
                <a:cubicBezTo>
                  <a:pt x="6350" y="118428"/>
                  <a:pt x="6350" y="118428"/>
                  <a:pt x="6350" y="118428"/>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6" name="Freeform 3"/>
          <p:cNvSpPr/>
          <p:nvPr/>
        </p:nvSpPr>
        <p:spPr>
          <a:xfrm>
            <a:off x="2999586" y="4461620"/>
            <a:ext cx="191650" cy="203437"/>
          </a:xfrm>
          <a:custGeom>
            <a:avLst/>
            <a:gdLst>
              <a:gd name="connsiteX0" fmla="*/ 0 w 224124"/>
              <a:gd name="connsiteY0" fmla="*/ 112078 h 224157"/>
              <a:gd name="connsiteX1" fmla="*/ 0 w 224124"/>
              <a:gd name="connsiteY1" fmla="*/ 112078 h 224157"/>
              <a:gd name="connsiteX2" fmla="*/ 112062 w 224124"/>
              <a:gd name="connsiteY2" fmla="*/ 0 h 224157"/>
              <a:gd name="connsiteX3" fmla="*/ 112062 w 224124"/>
              <a:gd name="connsiteY3" fmla="*/ 0 h 224157"/>
              <a:gd name="connsiteX4" fmla="*/ 224124 w 224124"/>
              <a:gd name="connsiteY4" fmla="*/ 112078 h 224157"/>
              <a:gd name="connsiteX5" fmla="*/ 224124 w 224124"/>
              <a:gd name="connsiteY5" fmla="*/ 112078 h 224157"/>
              <a:gd name="connsiteX6" fmla="*/ 224124 w 224124"/>
              <a:gd name="connsiteY6" fmla="*/ 112078 h 224157"/>
              <a:gd name="connsiteX7" fmla="*/ 112062 w 224124"/>
              <a:gd name="connsiteY7" fmla="*/ 224157 h 224157"/>
              <a:gd name="connsiteX8" fmla="*/ 112062 w 224124"/>
              <a:gd name="connsiteY8" fmla="*/ 224157 h 224157"/>
              <a:gd name="connsiteX9" fmla="*/ 112062 w 224124"/>
              <a:gd name="connsiteY9" fmla="*/ 224157 h 224157"/>
              <a:gd name="connsiteX10" fmla="*/ 0 w 224124"/>
              <a:gd name="connsiteY10" fmla="*/ 112078 h 224157"/>
              <a:gd name="connsiteX11" fmla="*/ 0 w 224124"/>
              <a:gd name="connsiteY11" fmla="*/ 112078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4" h="224157">
                <a:moveTo>
                  <a:pt x="0" y="112078"/>
                </a:moveTo>
                <a:lnTo>
                  <a:pt x="0" y="112078"/>
                </a:lnTo>
                <a:cubicBezTo>
                  <a:pt x="0" y="50179"/>
                  <a:pt x="50171" y="0"/>
                  <a:pt x="112062" y="0"/>
                </a:cubicBezTo>
                <a:lnTo>
                  <a:pt x="112062" y="0"/>
                </a:lnTo>
                <a:cubicBezTo>
                  <a:pt x="173952" y="0"/>
                  <a:pt x="224124" y="50179"/>
                  <a:pt x="224124" y="112078"/>
                </a:cubicBezTo>
                <a:cubicBezTo>
                  <a:pt x="224124" y="112078"/>
                  <a:pt x="224124" y="112078"/>
                  <a:pt x="224124" y="112078"/>
                </a:cubicBezTo>
                <a:lnTo>
                  <a:pt x="224124" y="112078"/>
                </a:lnTo>
                <a:cubicBezTo>
                  <a:pt x="224124" y="173978"/>
                  <a:pt x="173952" y="224157"/>
                  <a:pt x="112062" y="224157"/>
                </a:cubicBezTo>
                <a:cubicBezTo>
                  <a:pt x="112062" y="224157"/>
                  <a:pt x="112062" y="224157"/>
                  <a:pt x="112062" y="224157"/>
                </a:cubicBezTo>
                <a:lnTo>
                  <a:pt x="112062" y="224157"/>
                </a:lnTo>
                <a:cubicBezTo>
                  <a:pt x="50171" y="224157"/>
                  <a:pt x="0" y="173978"/>
                  <a:pt x="0" y="112078"/>
                </a:cubicBezTo>
                <a:cubicBezTo>
                  <a:pt x="0" y="112078"/>
                  <a:pt x="0" y="112078"/>
                  <a:pt x="0" y="112078"/>
                </a:cubicBez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7" name="Freeform 3"/>
          <p:cNvSpPr/>
          <p:nvPr/>
        </p:nvSpPr>
        <p:spPr>
          <a:xfrm>
            <a:off x="2994243" y="4455857"/>
            <a:ext cx="202511" cy="214963"/>
          </a:xfrm>
          <a:custGeom>
            <a:avLst/>
            <a:gdLst>
              <a:gd name="connsiteX0" fmla="*/ 6350 w 236825"/>
              <a:gd name="connsiteY0" fmla="*/ 118428 h 236857"/>
              <a:gd name="connsiteX1" fmla="*/ 6350 w 236825"/>
              <a:gd name="connsiteY1" fmla="*/ 118428 h 236857"/>
              <a:gd name="connsiteX2" fmla="*/ 118412 w 236825"/>
              <a:gd name="connsiteY2" fmla="*/ 6350 h 236857"/>
              <a:gd name="connsiteX3" fmla="*/ 118412 w 236825"/>
              <a:gd name="connsiteY3" fmla="*/ 6350 h 236857"/>
              <a:gd name="connsiteX4" fmla="*/ 230475 w 236825"/>
              <a:gd name="connsiteY4" fmla="*/ 118428 h 236857"/>
              <a:gd name="connsiteX5" fmla="*/ 230475 w 236825"/>
              <a:gd name="connsiteY5" fmla="*/ 118428 h 236857"/>
              <a:gd name="connsiteX6" fmla="*/ 230475 w 236825"/>
              <a:gd name="connsiteY6" fmla="*/ 118428 h 236857"/>
              <a:gd name="connsiteX7" fmla="*/ 118412 w 236825"/>
              <a:gd name="connsiteY7" fmla="*/ 230507 h 236857"/>
              <a:gd name="connsiteX8" fmla="*/ 118412 w 236825"/>
              <a:gd name="connsiteY8" fmla="*/ 230507 h 236857"/>
              <a:gd name="connsiteX9" fmla="*/ 118412 w 236825"/>
              <a:gd name="connsiteY9" fmla="*/ 230507 h 236857"/>
              <a:gd name="connsiteX10" fmla="*/ 6350 w 236825"/>
              <a:gd name="connsiteY10" fmla="*/ 118428 h 236857"/>
              <a:gd name="connsiteX11" fmla="*/ 6350 w 236825"/>
              <a:gd name="connsiteY11" fmla="*/ 118428 h 2368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7">
                <a:moveTo>
                  <a:pt x="6350" y="118428"/>
                </a:moveTo>
                <a:lnTo>
                  <a:pt x="6350" y="118428"/>
                </a:lnTo>
                <a:cubicBezTo>
                  <a:pt x="6350" y="56529"/>
                  <a:pt x="56522" y="6350"/>
                  <a:pt x="118412" y="6350"/>
                </a:cubicBezTo>
                <a:lnTo>
                  <a:pt x="118412" y="6350"/>
                </a:lnTo>
                <a:cubicBezTo>
                  <a:pt x="180302" y="6350"/>
                  <a:pt x="230475" y="56529"/>
                  <a:pt x="230475" y="118428"/>
                </a:cubicBezTo>
                <a:cubicBezTo>
                  <a:pt x="230475" y="118428"/>
                  <a:pt x="230475" y="118428"/>
                  <a:pt x="230475" y="118428"/>
                </a:cubicBezTo>
                <a:lnTo>
                  <a:pt x="230475" y="118428"/>
                </a:lnTo>
                <a:cubicBezTo>
                  <a:pt x="230475" y="180327"/>
                  <a:pt x="180302" y="230507"/>
                  <a:pt x="118412" y="230507"/>
                </a:cubicBezTo>
                <a:cubicBezTo>
                  <a:pt x="118412" y="230507"/>
                  <a:pt x="118412" y="230507"/>
                  <a:pt x="118412" y="230507"/>
                </a:cubicBezTo>
                <a:lnTo>
                  <a:pt x="118412" y="230507"/>
                </a:lnTo>
                <a:cubicBezTo>
                  <a:pt x="56522" y="230507"/>
                  <a:pt x="6350" y="180327"/>
                  <a:pt x="6350" y="118428"/>
                </a:cubicBezTo>
                <a:cubicBezTo>
                  <a:pt x="6350" y="118428"/>
                  <a:pt x="6350" y="118428"/>
                  <a:pt x="6350" y="118428"/>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8" name="Freeform 3"/>
          <p:cNvSpPr/>
          <p:nvPr/>
        </p:nvSpPr>
        <p:spPr>
          <a:xfrm>
            <a:off x="2144517" y="2927894"/>
            <a:ext cx="191650" cy="203437"/>
          </a:xfrm>
          <a:custGeom>
            <a:avLst/>
            <a:gdLst>
              <a:gd name="connsiteX0" fmla="*/ 0 w 224124"/>
              <a:gd name="connsiteY0" fmla="*/ 112078 h 224157"/>
              <a:gd name="connsiteX1" fmla="*/ 0 w 224124"/>
              <a:gd name="connsiteY1" fmla="*/ 112078 h 224157"/>
              <a:gd name="connsiteX2" fmla="*/ 112062 w 224124"/>
              <a:gd name="connsiteY2" fmla="*/ 0 h 224157"/>
              <a:gd name="connsiteX3" fmla="*/ 112062 w 224124"/>
              <a:gd name="connsiteY3" fmla="*/ 0 h 224157"/>
              <a:gd name="connsiteX4" fmla="*/ 224124 w 224124"/>
              <a:gd name="connsiteY4" fmla="*/ 112078 h 224157"/>
              <a:gd name="connsiteX5" fmla="*/ 224124 w 224124"/>
              <a:gd name="connsiteY5" fmla="*/ 112078 h 224157"/>
              <a:gd name="connsiteX6" fmla="*/ 224124 w 224124"/>
              <a:gd name="connsiteY6" fmla="*/ 112078 h 224157"/>
              <a:gd name="connsiteX7" fmla="*/ 112062 w 224124"/>
              <a:gd name="connsiteY7" fmla="*/ 224157 h 224157"/>
              <a:gd name="connsiteX8" fmla="*/ 112062 w 224124"/>
              <a:gd name="connsiteY8" fmla="*/ 224157 h 224157"/>
              <a:gd name="connsiteX9" fmla="*/ 112062 w 224124"/>
              <a:gd name="connsiteY9" fmla="*/ 224157 h 224157"/>
              <a:gd name="connsiteX10" fmla="*/ 0 w 224124"/>
              <a:gd name="connsiteY10" fmla="*/ 112078 h 224157"/>
              <a:gd name="connsiteX11" fmla="*/ 0 w 224124"/>
              <a:gd name="connsiteY11" fmla="*/ 112078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4" h="224157">
                <a:moveTo>
                  <a:pt x="0" y="112078"/>
                </a:moveTo>
                <a:lnTo>
                  <a:pt x="0" y="112078"/>
                </a:lnTo>
                <a:cubicBezTo>
                  <a:pt x="0" y="50178"/>
                  <a:pt x="50171" y="0"/>
                  <a:pt x="112062" y="0"/>
                </a:cubicBezTo>
                <a:lnTo>
                  <a:pt x="112062" y="0"/>
                </a:lnTo>
                <a:cubicBezTo>
                  <a:pt x="173951" y="0"/>
                  <a:pt x="224124" y="50178"/>
                  <a:pt x="224124" y="112078"/>
                </a:cubicBezTo>
                <a:cubicBezTo>
                  <a:pt x="224124" y="112078"/>
                  <a:pt x="224124" y="112078"/>
                  <a:pt x="224124" y="112078"/>
                </a:cubicBezTo>
                <a:lnTo>
                  <a:pt x="224124" y="112078"/>
                </a:lnTo>
                <a:cubicBezTo>
                  <a:pt x="224124" y="173978"/>
                  <a:pt x="173951" y="224157"/>
                  <a:pt x="112062" y="224157"/>
                </a:cubicBezTo>
                <a:cubicBezTo>
                  <a:pt x="112062" y="224157"/>
                  <a:pt x="112062" y="224157"/>
                  <a:pt x="112062" y="224157"/>
                </a:cubicBezTo>
                <a:lnTo>
                  <a:pt x="112062" y="224157"/>
                </a:lnTo>
                <a:cubicBezTo>
                  <a:pt x="50171" y="224157"/>
                  <a:pt x="0" y="173978"/>
                  <a:pt x="0" y="112078"/>
                </a:cubicBezTo>
                <a:cubicBezTo>
                  <a:pt x="0" y="112078"/>
                  <a:pt x="0" y="112078"/>
                  <a:pt x="0" y="112078"/>
                </a:cubicBezTo>
              </a:path>
            </a:pathLst>
          </a:custGeom>
          <a:solidFill>
            <a:srgbClr val="79FF7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29" name="Freeform 3"/>
          <p:cNvSpPr/>
          <p:nvPr/>
        </p:nvSpPr>
        <p:spPr>
          <a:xfrm>
            <a:off x="2139175" y="2922131"/>
            <a:ext cx="202511" cy="214963"/>
          </a:xfrm>
          <a:custGeom>
            <a:avLst/>
            <a:gdLst>
              <a:gd name="connsiteX0" fmla="*/ 6350 w 236825"/>
              <a:gd name="connsiteY0" fmla="*/ 118428 h 236857"/>
              <a:gd name="connsiteX1" fmla="*/ 6350 w 236825"/>
              <a:gd name="connsiteY1" fmla="*/ 118428 h 236857"/>
              <a:gd name="connsiteX2" fmla="*/ 118412 w 236825"/>
              <a:gd name="connsiteY2" fmla="*/ 6350 h 236857"/>
              <a:gd name="connsiteX3" fmla="*/ 118412 w 236825"/>
              <a:gd name="connsiteY3" fmla="*/ 6350 h 236857"/>
              <a:gd name="connsiteX4" fmla="*/ 230475 w 236825"/>
              <a:gd name="connsiteY4" fmla="*/ 118428 h 236857"/>
              <a:gd name="connsiteX5" fmla="*/ 230475 w 236825"/>
              <a:gd name="connsiteY5" fmla="*/ 118428 h 236857"/>
              <a:gd name="connsiteX6" fmla="*/ 230475 w 236825"/>
              <a:gd name="connsiteY6" fmla="*/ 118428 h 236857"/>
              <a:gd name="connsiteX7" fmla="*/ 118412 w 236825"/>
              <a:gd name="connsiteY7" fmla="*/ 230507 h 236857"/>
              <a:gd name="connsiteX8" fmla="*/ 118412 w 236825"/>
              <a:gd name="connsiteY8" fmla="*/ 230507 h 236857"/>
              <a:gd name="connsiteX9" fmla="*/ 118412 w 236825"/>
              <a:gd name="connsiteY9" fmla="*/ 230507 h 236857"/>
              <a:gd name="connsiteX10" fmla="*/ 6350 w 236825"/>
              <a:gd name="connsiteY10" fmla="*/ 118428 h 236857"/>
              <a:gd name="connsiteX11" fmla="*/ 6350 w 236825"/>
              <a:gd name="connsiteY11" fmla="*/ 118428 h 2368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7">
                <a:moveTo>
                  <a:pt x="6350" y="118428"/>
                </a:moveTo>
                <a:lnTo>
                  <a:pt x="6350" y="118428"/>
                </a:lnTo>
                <a:cubicBezTo>
                  <a:pt x="6350" y="56528"/>
                  <a:pt x="56522" y="6350"/>
                  <a:pt x="118412" y="6350"/>
                </a:cubicBezTo>
                <a:lnTo>
                  <a:pt x="118412" y="6350"/>
                </a:lnTo>
                <a:cubicBezTo>
                  <a:pt x="180302" y="6350"/>
                  <a:pt x="230475" y="56528"/>
                  <a:pt x="230475" y="118428"/>
                </a:cubicBezTo>
                <a:cubicBezTo>
                  <a:pt x="230475" y="118428"/>
                  <a:pt x="230475" y="118428"/>
                  <a:pt x="230475" y="118428"/>
                </a:cubicBezTo>
                <a:lnTo>
                  <a:pt x="230475" y="118428"/>
                </a:lnTo>
                <a:cubicBezTo>
                  <a:pt x="230475" y="180328"/>
                  <a:pt x="180302" y="230507"/>
                  <a:pt x="118412" y="230507"/>
                </a:cubicBezTo>
                <a:cubicBezTo>
                  <a:pt x="118412" y="230507"/>
                  <a:pt x="118412" y="230507"/>
                  <a:pt x="118412" y="230507"/>
                </a:cubicBezTo>
                <a:lnTo>
                  <a:pt x="118412" y="230507"/>
                </a:lnTo>
                <a:cubicBezTo>
                  <a:pt x="56522" y="230507"/>
                  <a:pt x="6350" y="180328"/>
                  <a:pt x="6350" y="118428"/>
                </a:cubicBezTo>
                <a:cubicBezTo>
                  <a:pt x="6350" y="118428"/>
                  <a:pt x="6350" y="118428"/>
                  <a:pt x="6350" y="118428"/>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30" name="Freeform 3"/>
          <p:cNvSpPr/>
          <p:nvPr/>
        </p:nvSpPr>
        <p:spPr>
          <a:xfrm>
            <a:off x="2072169" y="2917274"/>
            <a:ext cx="191651" cy="203437"/>
          </a:xfrm>
          <a:custGeom>
            <a:avLst/>
            <a:gdLst>
              <a:gd name="connsiteX0" fmla="*/ 0 w 224125"/>
              <a:gd name="connsiteY0" fmla="*/ 112078 h 224157"/>
              <a:gd name="connsiteX1" fmla="*/ 0 w 224125"/>
              <a:gd name="connsiteY1" fmla="*/ 112078 h 224157"/>
              <a:gd name="connsiteX2" fmla="*/ 112063 w 224125"/>
              <a:gd name="connsiteY2" fmla="*/ 0 h 224157"/>
              <a:gd name="connsiteX3" fmla="*/ 112063 w 224125"/>
              <a:gd name="connsiteY3" fmla="*/ 0 h 224157"/>
              <a:gd name="connsiteX4" fmla="*/ 224125 w 224125"/>
              <a:gd name="connsiteY4" fmla="*/ 112078 h 224157"/>
              <a:gd name="connsiteX5" fmla="*/ 224125 w 224125"/>
              <a:gd name="connsiteY5" fmla="*/ 112078 h 224157"/>
              <a:gd name="connsiteX6" fmla="*/ 224125 w 224125"/>
              <a:gd name="connsiteY6" fmla="*/ 112078 h 224157"/>
              <a:gd name="connsiteX7" fmla="*/ 112063 w 224125"/>
              <a:gd name="connsiteY7" fmla="*/ 224157 h 224157"/>
              <a:gd name="connsiteX8" fmla="*/ 112063 w 224125"/>
              <a:gd name="connsiteY8" fmla="*/ 224157 h 224157"/>
              <a:gd name="connsiteX9" fmla="*/ 112063 w 224125"/>
              <a:gd name="connsiteY9" fmla="*/ 224157 h 224157"/>
              <a:gd name="connsiteX10" fmla="*/ 0 w 224125"/>
              <a:gd name="connsiteY10" fmla="*/ 112078 h 224157"/>
              <a:gd name="connsiteX11" fmla="*/ 0 w 224125"/>
              <a:gd name="connsiteY11" fmla="*/ 112078 h 2241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24125" h="224157">
                <a:moveTo>
                  <a:pt x="0" y="112078"/>
                </a:moveTo>
                <a:lnTo>
                  <a:pt x="0" y="112078"/>
                </a:lnTo>
                <a:cubicBezTo>
                  <a:pt x="0" y="50180"/>
                  <a:pt x="50172" y="0"/>
                  <a:pt x="112063" y="0"/>
                </a:cubicBezTo>
                <a:lnTo>
                  <a:pt x="112063" y="0"/>
                </a:lnTo>
                <a:cubicBezTo>
                  <a:pt x="173953" y="0"/>
                  <a:pt x="224125" y="50180"/>
                  <a:pt x="224125" y="112078"/>
                </a:cubicBezTo>
                <a:cubicBezTo>
                  <a:pt x="224125" y="112078"/>
                  <a:pt x="224125" y="112078"/>
                  <a:pt x="224125" y="112078"/>
                </a:cubicBezTo>
                <a:lnTo>
                  <a:pt x="224125" y="112078"/>
                </a:lnTo>
                <a:cubicBezTo>
                  <a:pt x="224125" y="173978"/>
                  <a:pt x="173953" y="224157"/>
                  <a:pt x="112063" y="224157"/>
                </a:cubicBezTo>
                <a:cubicBezTo>
                  <a:pt x="112063" y="224157"/>
                  <a:pt x="112063" y="224157"/>
                  <a:pt x="112063" y="224157"/>
                </a:cubicBezTo>
                <a:lnTo>
                  <a:pt x="112063" y="224157"/>
                </a:lnTo>
                <a:cubicBezTo>
                  <a:pt x="50172" y="224157"/>
                  <a:pt x="0" y="173978"/>
                  <a:pt x="0" y="112078"/>
                </a:cubicBezTo>
                <a:cubicBezTo>
                  <a:pt x="0" y="112078"/>
                  <a:pt x="0" y="112078"/>
                  <a:pt x="0" y="112078"/>
                </a:cubicBezTo>
              </a:path>
            </a:pathLst>
          </a:custGeom>
          <a:solidFill>
            <a:srgbClr val="79FF7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sp>
        <p:nvSpPr>
          <p:cNvPr id="31" name="Freeform 3"/>
          <p:cNvSpPr/>
          <p:nvPr/>
        </p:nvSpPr>
        <p:spPr>
          <a:xfrm>
            <a:off x="2066739" y="2911511"/>
            <a:ext cx="202511" cy="214963"/>
          </a:xfrm>
          <a:custGeom>
            <a:avLst/>
            <a:gdLst>
              <a:gd name="connsiteX0" fmla="*/ 6350 w 236825"/>
              <a:gd name="connsiteY0" fmla="*/ 118429 h 236857"/>
              <a:gd name="connsiteX1" fmla="*/ 6350 w 236825"/>
              <a:gd name="connsiteY1" fmla="*/ 118429 h 236857"/>
              <a:gd name="connsiteX2" fmla="*/ 118412 w 236825"/>
              <a:gd name="connsiteY2" fmla="*/ 6350 h 236857"/>
              <a:gd name="connsiteX3" fmla="*/ 118412 w 236825"/>
              <a:gd name="connsiteY3" fmla="*/ 6350 h 236857"/>
              <a:gd name="connsiteX4" fmla="*/ 230475 w 236825"/>
              <a:gd name="connsiteY4" fmla="*/ 118429 h 236857"/>
              <a:gd name="connsiteX5" fmla="*/ 230475 w 236825"/>
              <a:gd name="connsiteY5" fmla="*/ 118429 h 236857"/>
              <a:gd name="connsiteX6" fmla="*/ 230475 w 236825"/>
              <a:gd name="connsiteY6" fmla="*/ 118429 h 236857"/>
              <a:gd name="connsiteX7" fmla="*/ 118412 w 236825"/>
              <a:gd name="connsiteY7" fmla="*/ 230507 h 236857"/>
              <a:gd name="connsiteX8" fmla="*/ 118412 w 236825"/>
              <a:gd name="connsiteY8" fmla="*/ 230507 h 236857"/>
              <a:gd name="connsiteX9" fmla="*/ 118412 w 236825"/>
              <a:gd name="connsiteY9" fmla="*/ 230507 h 236857"/>
              <a:gd name="connsiteX10" fmla="*/ 6350 w 236825"/>
              <a:gd name="connsiteY10" fmla="*/ 118429 h 236857"/>
              <a:gd name="connsiteX11" fmla="*/ 6350 w 236825"/>
              <a:gd name="connsiteY11" fmla="*/ 118429 h 2368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236825" h="236857">
                <a:moveTo>
                  <a:pt x="6350" y="118429"/>
                </a:moveTo>
                <a:lnTo>
                  <a:pt x="6350" y="118429"/>
                </a:lnTo>
                <a:cubicBezTo>
                  <a:pt x="6350" y="56528"/>
                  <a:pt x="56522" y="6350"/>
                  <a:pt x="118412" y="6350"/>
                </a:cubicBezTo>
                <a:lnTo>
                  <a:pt x="118412" y="6350"/>
                </a:lnTo>
                <a:cubicBezTo>
                  <a:pt x="180303" y="6350"/>
                  <a:pt x="230475" y="56528"/>
                  <a:pt x="230475" y="118429"/>
                </a:cubicBezTo>
                <a:cubicBezTo>
                  <a:pt x="230475" y="118429"/>
                  <a:pt x="230475" y="118429"/>
                  <a:pt x="230475" y="118429"/>
                </a:cubicBezTo>
                <a:lnTo>
                  <a:pt x="230475" y="118429"/>
                </a:lnTo>
                <a:cubicBezTo>
                  <a:pt x="230475" y="180328"/>
                  <a:pt x="180303" y="230507"/>
                  <a:pt x="118412" y="230507"/>
                </a:cubicBezTo>
                <a:cubicBezTo>
                  <a:pt x="118412" y="230507"/>
                  <a:pt x="118412" y="230507"/>
                  <a:pt x="118412" y="230507"/>
                </a:cubicBezTo>
                <a:lnTo>
                  <a:pt x="118412" y="230507"/>
                </a:lnTo>
                <a:cubicBezTo>
                  <a:pt x="56522" y="230507"/>
                  <a:pt x="6350" y="180328"/>
                  <a:pt x="6350" y="118429"/>
                </a:cubicBezTo>
                <a:cubicBezTo>
                  <a:pt x="6350" y="118429"/>
                  <a:pt x="6350" y="118429"/>
                  <a:pt x="6350" y="118429"/>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pic>
        <p:nvPicPr>
          <p:cNvPr id="1027" name="Picture 3"/>
          <p:cNvPicPr>
            <a:picLocks noChangeAspect="1" noChangeArrowheads="1"/>
          </p:cNvPicPr>
          <p:nvPr/>
        </p:nvPicPr>
        <p:blipFill>
          <a:blip r:embed="rId2"/>
          <a:srcRect/>
          <a:stretch>
            <a:fillRect/>
          </a:stretch>
        </p:blipFill>
        <p:spPr bwMode="auto">
          <a:xfrm>
            <a:off x="7344297" y="104285"/>
            <a:ext cx="1774949" cy="1147766"/>
          </a:xfrm>
          <a:prstGeom prst="rect">
            <a:avLst/>
          </a:prstGeom>
          <a:noFill/>
        </p:spPr>
      </p:pic>
      <p:pic>
        <p:nvPicPr>
          <p:cNvPr id="1024"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pic>
        <p:nvPicPr>
          <p:cNvPr id="1025" name="Picture 3"/>
          <p:cNvPicPr>
            <a:picLocks noChangeAspect="1" noChangeArrowheads="1"/>
          </p:cNvPicPr>
          <p:nvPr/>
        </p:nvPicPr>
        <p:blipFill>
          <a:blip r:embed="rId4"/>
          <a:srcRect/>
          <a:stretch>
            <a:fillRect/>
          </a:stretch>
        </p:blipFill>
        <p:spPr bwMode="auto">
          <a:xfrm>
            <a:off x="629872" y="1463808"/>
            <a:ext cx="7905976" cy="4794837"/>
          </a:xfrm>
          <a:prstGeom prst="rect">
            <a:avLst/>
          </a:prstGeom>
          <a:noFill/>
        </p:spPr>
      </p:pic>
      <p:sp>
        <p:nvSpPr>
          <p:cNvPr id="2" name="TextBox 1"/>
          <p:cNvSpPr txBox="1"/>
          <p:nvPr/>
        </p:nvSpPr>
        <p:spPr>
          <a:xfrm>
            <a:off x="912325" y="714648"/>
            <a:ext cx="6319311" cy="446660"/>
          </a:xfrm>
          <a:prstGeom prst="rect">
            <a:avLst/>
          </a:prstGeom>
          <a:noFill/>
        </p:spPr>
        <p:txBody>
          <a:bodyPr wrap="none" lIns="0" tIns="0" rIns="0" bIns="39750" rtlCol="0">
            <a:spAutoFit/>
          </a:bodyPr>
          <a:lstStyle/>
          <a:p>
            <a:pPr>
              <a:lnSpc>
                <a:spcPts val="3156"/>
              </a:lnSpc>
            </a:pPr>
            <a:r>
              <a:rPr lang="en-US" altLang="zh-CN" sz="2700" dirty="0">
                <a:solidFill>
                  <a:srgbClr val="4F81BD"/>
                </a:solidFill>
                <a:latin typeface="Helvetica Neue" pitchFamily="18" charset="0"/>
                <a:ea typeface="ヒラギノ角ゴ ProN W3"/>
                <a:cs typeface="Helvetica Neue" pitchFamily="18" charset="0"/>
              </a:rPr>
              <a:t>WHERE TO BUILD ?: SITE</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CANDIDATES </a:t>
            </a:r>
          </a:p>
        </p:txBody>
      </p:sp>
      <p:sp>
        <p:nvSpPr>
          <p:cNvPr id="1026" name="TextBox 1"/>
          <p:cNvSpPr txBox="1"/>
          <p:nvPr/>
        </p:nvSpPr>
        <p:spPr>
          <a:xfrm>
            <a:off x="977391" y="2754771"/>
            <a:ext cx="329319"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Helvetica Neue" pitchFamily="18" charset="0"/>
                <a:ea typeface="ヒラギノ角ゴ ProN W3"/>
                <a:cs typeface="Helvetica Neue" pitchFamily="18" charset="0"/>
              </a:rPr>
              <a:t>+30 </a:t>
            </a:r>
          </a:p>
        </p:txBody>
      </p:sp>
      <p:sp>
        <p:nvSpPr>
          <p:cNvPr id="1028" name="TextBox 1"/>
          <p:cNvSpPr txBox="1"/>
          <p:nvPr/>
        </p:nvSpPr>
        <p:spPr>
          <a:xfrm>
            <a:off x="977387" y="4725722"/>
            <a:ext cx="288731"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Helvetica Neue" pitchFamily="18" charset="0"/>
                <a:ea typeface="ヒラギノ角ゴ ProN W3"/>
                <a:cs typeface="Helvetica Neue" pitchFamily="18" charset="0"/>
              </a:rPr>
              <a:t>-30 </a:t>
            </a:r>
          </a:p>
        </p:txBody>
      </p:sp>
      <p:sp>
        <p:nvSpPr>
          <p:cNvPr id="1029" name="TextBox 1"/>
          <p:cNvSpPr txBox="1"/>
          <p:nvPr/>
        </p:nvSpPr>
        <p:spPr>
          <a:xfrm>
            <a:off x="4224572" y="5209817"/>
            <a:ext cx="2795637" cy="266055"/>
          </a:xfrm>
          <a:prstGeom prst="rect">
            <a:avLst/>
          </a:prstGeom>
          <a:noFill/>
        </p:spPr>
        <p:txBody>
          <a:bodyPr wrap="none" lIns="0" tIns="0" rIns="0" bIns="39750" rtlCol="0">
            <a:spAutoFit/>
          </a:bodyPr>
          <a:lstStyle/>
          <a:p>
            <a:pPr>
              <a:lnSpc>
                <a:spcPts val="1754"/>
              </a:lnSpc>
            </a:pPr>
            <a:r>
              <a:rPr lang="en-US" altLang="zh-CN" sz="1500" dirty="0">
                <a:solidFill>
                  <a:srgbClr val="FFFFFF"/>
                </a:solidFill>
                <a:latin typeface="Helvetica Neue" pitchFamily="18" charset="0"/>
                <a:ea typeface="ヒラギノ角ゴ ProN W3"/>
                <a:cs typeface="Helvetica Neue" pitchFamily="18" charset="0"/>
              </a:rPr>
              <a:t>Warning:</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FFFFFF"/>
                </a:solidFill>
                <a:latin typeface="Helvetica Neue" pitchFamily="18" charset="0"/>
                <a:ea typeface="ヒラギノ角ゴ ProN W3"/>
                <a:cs typeface="Helvetica Neue" pitchFamily="18" charset="0"/>
              </a:rPr>
              <a:t>map</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FFFFFF"/>
                </a:solidFill>
                <a:latin typeface="Helvetica Neue" pitchFamily="18" charset="0"/>
                <a:ea typeface="ヒラギノ角ゴ ProN W3"/>
                <a:cs typeface="Helvetica Neue" pitchFamily="18" charset="0"/>
              </a:rPr>
              <a:t>not</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FFFFFF"/>
                </a:solidFill>
                <a:latin typeface="Helvetica Neue" pitchFamily="18" charset="0"/>
                <a:ea typeface="ヒラギノ角ゴ ProN W3"/>
                <a:cs typeface="Helvetica Neue" pitchFamily="18" charset="0"/>
              </a:rPr>
              <a:t>quite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FFFFFF"/>
                </a:solidFill>
                <a:latin typeface="Helvetica Neue" pitchFamily="18" charset="0"/>
                <a:ea typeface="ヒラギノ角ゴ ProN W3"/>
                <a:cs typeface="Helvetica Neue" pitchFamily="18" charset="0"/>
              </a:rPr>
              <a:t>accurate </a:t>
            </a:r>
          </a:p>
        </p:txBody>
      </p:sp>
      <p:sp>
        <p:nvSpPr>
          <p:cNvPr id="1030" name="TextBox 1"/>
          <p:cNvSpPr txBox="1"/>
          <p:nvPr/>
        </p:nvSpPr>
        <p:spPr>
          <a:xfrm>
            <a:off x="4854354" y="1878792"/>
            <a:ext cx="3295774" cy="726865"/>
          </a:xfrm>
          <a:prstGeom prst="rect">
            <a:avLst/>
          </a:prstGeom>
          <a:noFill/>
        </p:spPr>
        <p:txBody>
          <a:bodyPr wrap="none" lIns="0" tIns="0" rIns="0" bIns="39750" rtlCol="0">
            <a:spAutoFit/>
          </a:bodyPr>
          <a:lstStyle/>
          <a:p>
            <a:pPr>
              <a:lnSpc>
                <a:spcPts val="2630"/>
              </a:lnSpc>
            </a:pPr>
            <a:r>
              <a:rPr lang="en-US" altLang="zh-CN" sz="2300" dirty="0">
                <a:solidFill>
                  <a:srgbClr val="FFFFFF"/>
                </a:solidFill>
                <a:latin typeface="Helvetica Neue" pitchFamily="18" charset="0"/>
                <a:ea typeface="ヒラギノ角ゴ ProN W3"/>
                <a:cs typeface="Helvetica Neue" pitchFamily="18" charset="0"/>
              </a:rPr>
              <a:t>two</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sites</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to</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cover</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full</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sky </a:t>
            </a:r>
          </a:p>
          <a:p>
            <a:pPr>
              <a:lnSpc>
                <a:spcPts val="2718"/>
              </a:lnSpc>
            </a:pPr>
            <a:r>
              <a:rPr lang="en-US" altLang="zh-CN" sz="2300" dirty="0">
                <a:solidFill>
                  <a:srgbClr val="FFFFFF"/>
                </a:solidFill>
                <a:latin typeface="Helvetica Neue" pitchFamily="18" charset="0"/>
                <a:ea typeface="ヒラギノ角ゴ ProN W3"/>
                <a:cs typeface="Helvetica Neue" pitchFamily="18" charset="0"/>
              </a:rPr>
              <a:t>at</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20</a:t>
            </a:r>
            <a:r>
              <a:rPr lang="en-US" altLang="zh-CN" sz="2400" baseline="30000" dirty="0">
                <a:solidFill>
                  <a:srgbClr val="FFFFFF"/>
                </a:solidFill>
                <a:latin typeface="Helvetica Neue" pitchFamily="18" charset="0"/>
                <a:ea typeface="ヒラギノ角ゴ ProN W3"/>
                <a:cs typeface="Helvetica Neue" pitchFamily="18" charset="0"/>
              </a:rPr>
              <a:t>o</a:t>
            </a:r>
            <a:r>
              <a:rPr lang="en-US" altLang="zh-CN" sz="2300" dirty="0">
                <a:solidFill>
                  <a:srgbClr val="FFFFFF"/>
                </a:solidFill>
                <a:latin typeface="Helvetica Neue" pitchFamily="18" charset="0"/>
                <a:ea typeface="ヒラギノ角ゴ ProN W3"/>
                <a:cs typeface="Helvetica Neue" pitchFamily="18" charset="0"/>
              </a:rPr>
              <a:t>-30</a:t>
            </a:r>
            <a:r>
              <a:rPr lang="en-US" altLang="zh-CN" sz="2400" baseline="30000" dirty="0">
                <a:solidFill>
                  <a:srgbClr val="FFFFFF"/>
                </a:solidFill>
                <a:latin typeface="Helvetica Neue" pitchFamily="18" charset="0"/>
                <a:ea typeface="ヒラギノ角ゴ ProN W3"/>
                <a:cs typeface="Helvetica Neue" pitchFamily="18" charset="0"/>
              </a:rPr>
              <a:t>o</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N,</a:t>
            </a:r>
            <a:r>
              <a:rPr lang="en-US" altLang="zh-CN" sz="2300" dirty="0">
                <a:solidFill>
                  <a:prstClr val="black"/>
                </a:solidFill>
                <a:latin typeface="Times New Roman" pitchFamily="18" charset="0"/>
                <a:ea typeface="ヒラギノ角ゴ ProN W3"/>
                <a:cs typeface="Times New Roman" pitchFamily="18" charset="0"/>
              </a:rPr>
              <a:t> </a:t>
            </a:r>
            <a:r>
              <a:rPr lang="en-US" altLang="zh-CN" sz="2300" dirty="0">
                <a:solidFill>
                  <a:srgbClr val="FFFFFF"/>
                </a:solidFill>
                <a:latin typeface="Helvetica Neue" pitchFamily="18" charset="0"/>
                <a:ea typeface="ヒラギノ角ゴ ProN W3"/>
                <a:cs typeface="Helvetica Neue" pitchFamily="18" charset="0"/>
              </a:rPr>
              <a:t>S </a:t>
            </a:r>
          </a:p>
        </p:txBody>
      </p:sp>
    </p:spTree>
    <p:extLst>
      <p:ext uri="{BB962C8B-B14F-4D97-AF65-F5344CB8AC3E}">
        <p14:creationId xmlns:p14="http://schemas.microsoft.com/office/powerpoint/2010/main" val="156952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26100" y="207469"/>
            <a:ext cx="8092767" cy="6442852"/>
          </a:xfrm>
          <a:custGeom>
            <a:avLst/>
            <a:gdLst>
              <a:gd name="connsiteX0" fmla="*/ 0 w 9464041"/>
              <a:gd name="connsiteY0" fmla="*/ 0 h 7099068"/>
              <a:gd name="connsiteX1" fmla="*/ 9464041 w 9464041"/>
              <a:gd name="connsiteY1" fmla="*/ 0 h 7099068"/>
              <a:gd name="connsiteX2" fmla="*/ 9464041 w 9464041"/>
              <a:gd name="connsiteY2" fmla="*/ 7099068 h 7099068"/>
              <a:gd name="connsiteX3" fmla="*/ 0 w 9464041"/>
              <a:gd name="connsiteY3" fmla="*/ 7099068 h 7099068"/>
              <a:gd name="connsiteX4" fmla="*/ 0 w 9464041"/>
              <a:gd name="connsiteY4" fmla="*/ 0 h 709906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41" h="7099068">
                <a:moveTo>
                  <a:pt x="0" y="0"/>
                </a:moveTo>
                <a:lnTo>
                  <a:pt x="9464041" y="0"/>
                </a:lnTo>
                <a:lnTo>
                  <a:pt x="9464041" y="7099068"/>
                </a:lnTo>
                <a:lnTo>
                  <a:pt x="0" y="709906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pic>
        <p:nvPicPr>
          <p:cNvPr id="1027" name="Picture 3"/>
          <p:cNvPicPr>
            <a:picLocks noChangeAspect="1" noChangeArrowheads="1"/>
          </p:cNvPicPr>
          <p:nvPr/>
        </p:nvPicPr>
        <p:blipFill>
          <a:blip r:embed="rId2"/>
          <a:srcRect/>
          <a:stretch>
            <a:fillRect/>
          </a:stretch>
        </p:blipFill>
        <p:spPr bwMode="auto">
          <a:xfrm>
            <a:off x="7100726" y="5973"/>
            <a:ext cx="1933616" cy="1250368"/>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graphicFrame>
        <p:nvGraphicFramePr>
          <p:cNvPr id="5" name="表格 4"/>
          <p:cNvGraphicFramePr>
            <a:graphicFrameLocks noGrp="1"/>
          </p:cNvGraphicFramePr>
          <p:nvPr/>
        </p:nvGraphicFramePr>
        <p:xfrm>
          <a:off x="784619" y="1436393"/>
          <a:ext cx="7478605" cy="4350060"/>
        </p:xfrm>
        <a:graphic>
          <a:graphicData uri="http://schemas.openxmlformats.org/drawingml/2006/table">
            <a:tbl>
              <a:tblPr/>
              <a:tblGrid>
                <a:gridCol w="1495721"/>
                <a:gridCol w="1495721"/>
                <a:gridCol w="1495721"/>
                <a:gridCol w="1495721"/>
                <a:gridCol w="1495721"/>
              </a:tblGrid>
              <a:tr h="348391">
                <a:tc>
                  <a:txBody>
                    <a:bodyPr/>
                    <a:lstStyle/>
                    <a:p>
                      <a:pPr algn="l"/>
                      <a:r>
                        <a:rPr lang="en-US" altLang="zh-CN" sz="1700" b="1" dirty="0" smtClean="0">
                          <a:solidFill>
                            <a:srgbClr val="FFFFFF"/>
                          </a:solidFill>
                          <a:latin typeface="Helvetica Neue" pitchFamily="18" charset="0"/>
                          <a:cs typeface="Helvetica Neue" pitchFamily="18" charset="0"/>
                        </a:rPr>
                        <a:t>Country </a:t>
                      </a:r>
                      <a:endParaRPr lang="zh-CN" altLang="en-US" sz="1700" b="1" dirty="0" smtClean="0">
                        <a:solidFill>
                          <a:srgbClr val="FFFFFF"/>
                        </a:solidFill>
                        <a:latin typeface="Helvetica Neue" pitchFamily="18" charset="0"/>
                        <a:cs typeface="Helvetica Neue" pitchFamily="18" charset="0"/>
                      </a:endParaRPr>
                    </a:p>
                  </a:txBody>
                  <a:tcPr marL="78191" marR="78191" marT="41494" marB="41494">
                    <a:lnL w="0" cmpd="sng">
                      <a:solidFill>
                        <a:srgbClr val="FFFFFF"/>
                      </a:solidFill>
                      <a:prstDash val="solid"/>
                    </a:lnL>
                    <a:lnR w="1" cap="flat" cmpd="sng" algn="ctr">
                      <a:solidFill>
                        <a:srgbClr val="FFFFFF"/>
                      </a:solidFill>
                      <a:prstDash val="solid"/>
                      <a:round/>
                      <a:headEnd type="none" w="med" len="med"/>
                      <a:tailEnd type="none" w="med" len="med"/>
                    </a:lnR>
                    <a:lnT w="1" cmpd="sng">
                      <a:solidFill>
                        <a:srgbClr val="FFFFFF"/>
                      </a:solidFill>
                      <a:prstDash val="solid"/>
                    </a:lnT>
                    <a:lnB w="3" cap="flat" cmpd="sng" algn="ctr">
                      <a:solidFill>
                        <a:srgbClr val="FFFFFF"/>
                      </a:solidFill>
                      <a:prstDash val="solid"/>
                      <a:round/>
                      <a:headEnd type="none" w="med" len="med"/>
                      <a:tailEnd type="none" w="med" len="med"/>
                    </a:lnB>
                    <a:solidFill>
                      <a:srgbClr val="4F81BD"/>
                    </a:solidFill>
                  </a:tcPr>
                </a:tc>
                <a:tc>
                  <a:txBody>
                    <a:bodyPr/>
                    <a:lstStyle/>
                    <a:p>
                      <a:pPr algn="l"/>
                      <a:r>
                        <a:rPr lang="en-US" altLang="zh-CN" sz="1700" b="1" dirty="0" smtClean="0">
                          <a:solidFill>
                            <a:srgbClr val="FFFFFF"/>
                          </a:solidFill>
                          <a:latin typeface="Helvetica Neue" pitchFamily="18" charset="0"/>
                          <a:cs typeface="Helvetica Neue" pitchFamily="18" charset="0"/>
                        </a:rPr>
                        <a:t>Location </a:t>
                      </a:r>
                      <a:endParaRPr lang="zh-CN" altLang="en-US" sz="1700" b="1" dirty="0" smtClean="0">
                        <a:solidFill>
                          <a:srgbClr val="FFFFFF"/>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4F81BD"/>
                    </a:solidFill>
                  </a:tcPr>
                </a:tc>
                <a:tc>
                  <a:txBody>
                    <a:bodyPr/>
                    <a:lstStyle/>
                    <a:p>
                      <a:pPr algn="l"/>
                      <a:r>
                        <a:rPr lang="en-US" altLang="zh-CN" sz="1700" b="1" dirty="0" smtClean="0">
                          <a:solidFill>
                            <a:srgbClr val="FFFFFF"/>
                          </a:solidFill>
                          <a:latin typeface="Helvetica Neue" pitchFamily="18" charset="0"/>
                          <a:cs typeface="Helvetica Neue" pitchFamily="18" charset="0"/>
                        </a:rPr>
                        <a:t>Latitude </a:t>
                      </a:r>
                      <a:endParaRPr lang="zh-CN" altLang="en-US" sz="1700" b="1" dirty="0" smtClean="0">
                        <a:solidFill>
                          <a:srgbClr val="FFFFFF"/>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4F81BD"/>
                    </a:solidFill>
                  </a:tcPr>
                </a:tc>
                <a:tc>
                  <a:txBody>
                    <a:bodyPr/>
                    <a:lstStyle/>
                    <a:p>
                      <a:pPr algn="l"/>
                      <a:r>
                        <a:rPr lang="en-US" altLang="zh-CN" sz="1700" b="1" dirty="0" smtClean="0">
                          <a:solidFill>
                            <a:srgbClr val="FFFFFF"/>
                          </a:solidFill>
                          <a:latin typeface="Helvetica Neue" pitchFamily="18" charset="0"/>
                          <a:cs typeface="Helvetica Neue" pitchFamily="18" charset="0"/>
                        </a:rPr>
                        <a:t>Elevation </a:t>
                      </a:r>
                      <a:endParaRPr lang="zh-CN" altLang="en-US" sz="1700" b="1" dirty="0" smtClean="0">
                        <a:solidFill>
                          <a:srgbClr val="FFFFFF"/>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4F81BD"/>
                    </a:solidFill>
                  </a:tcPr>
                </a:tc>
                <a:tc>
                  <a:txBody>
                    <a:bodyPr/>
                    <a:lstStyle/>
                    <a:p>
                      <a:pPr algn="l"/>
                      <a:r>
                        <a:rPr lang="en-US" altLang="zh-CN" sz="1700" b="1" dirty="0" smtClean="0">
                          <a:solidFill>
                            <a:srgbClr val="FFFFFF"/>
                          </a:solidFill>
                          <a:latin typeface="Helvetica Neue" pitchFamily="18" charset="0"/>
                          <a:cs typeface="Helvetica Neue" pitchFamily="18" charset="0"/>
                        </a:rPr>
                        <a:t>Priority </a:t>
                      </a:r>
                      <a:endParaRPr lang="zh-CN" altLang="en-US" sz="1700" b="1" dirty="0" smtClean="0">
                        <a:solidFill>
                          <a:srgbClr val="FFFFFF"/>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mpd="sng">
                      <a:solidFill>
                        <a:srgbClr val="FFFFFF"/>
                      </a:solidFill>
                      <a:prstDash val="soli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4F81BD"/>
                    </a:solidFill>
                  </a:tcPr>
                </a:tc>
              </a:tr>
              <a:tr h="348391">
                <a:tc>
                  <a:txBody>
                    <a:bodyPr/>
                    <a:lstStyle/>
                    <a:p>
                      <a:pPr algn="l"/>
                      <a:r>
                        <a:rPr lang="en-US" altLang="zh-CN" sz="1700" dirty="0" smtClean="0">
                          <a:solidFill>
                            <a:srgbClr val="000000"/>
                          </a:solidFill>
                          <a:latin typeface="Helvetica Neue" pitchFamily="18" charset="0"/>
                          <a:cs typeface="Helvetica Neue" pitchFamily="18" charset="0"/>
                        </a:rPr>
                        <a:t>Argentina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ElLeoncito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31.7S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3600m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medium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r>
              <a:tr h="348391">
                <a:tc>
                  <a:txBody>
                    <a:bodyPr/>
                    <a:lstStyle/>
                    <a:p>
                      <a:endParaRPr lang="zh-CN" altLang="en-US" sz="1200" dirty="0"/>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SanAntonio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24.0S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2700m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high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r>
              <a:tr h="348391">
                <a:tc>
                  <a:txBody>
                    <a:bodyPr/>
                    <a:lstStyle/>
                    <a:p>
                      <a:pPr algn="l"/>
                      <a:r>
                        <a:rPr lang="en-US" altLang="zh-CN" sz="1700" dirty="0" smtClean="0">
                          <a:solidFill>
                            <a:srgbClr val="000000"/>
                          </a:solidFill>
                          <a:latin typeface="Helvetica Neue" pitchFamily="18" charset="0"/>
                          <a:cs typeface="Helvetica Neue" pitchFamily="18" charset="0"/>
                        </a:rPr>
                        <a:t>Chile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ESOarea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24.3S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2500m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high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r>
              <a:tr h="348391">
                <a:tc>
                  <a:txBody>
                    <a:bodyPr/>
                    <a:lstStyle/>
                    <a:p>
                      <a:pPr algn="l"/>
                      <a:r>
                        <a:rPr lang="en-US" altLang="zh-CN" sz="1700" dirty="0" smtClean="0">
                          <a:solidFill>
                            <a:srgbClr val="000000"/>
                          </a:solidFill>
                          <a:latin typeface="Helvetica Neue" pitchFamily="18" charset="0"/>
                          <a:cs typeface="Helvetica Neue" pitchFamily="18" charset="0"/>
                        </a:rPr>
                        <a:t>Namibia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Aar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26.2S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1700m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high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r>
              <a:tr h="345782">
                <a:tc>
                  <a:txBody>
                    <a:bodyPr/>
                    <a:lstStyle/>
                    <a:p>
                      <a:endParaRPr lang="zh-CN" altLang="en-US" sz="1200" dirty="0"/>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H.E.S.S.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23.3S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1800m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medium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r>
              <a:tr h="348391">
                <a:tc>
                  <a:txBody>
                    <a:bodyPr/>
                    <a:lstStyle/>
                    <a:p>
                      <a:endParaRPr lang="zh-CN" altLang="en-US" sz="1200" dirty="0"/>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endParaRPr lang="zh-CN" altLang="en-US" sz="12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endParaRPr lang="zh-CN" altLang="en-US" sz="12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endParaRPr lang="zh-CN" altLang="en-US" sz="12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endParaRPr lang="zh-CN" altLang="en-US" sz="12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r>
              <a:tr h="608575">
                <a:tc>
                  <a:txBody>
                    <a:bodyPr/>
                    <a:lstStyle/>
                    <a:p>
                      <a:pPr algn="l"/>
                      <a:r>
                        <a:rPr lang="en-US" altLang="zh-CN" sz="1700" dirty="0" smtClean="0">
                          <a:solidFill>
                            <a:srgbClr val="000000"/>
                          </a:solidFill>
                          <a:latin typeface="Helvetica Neue" pitchFamily="18" charset="0"/>
                          <a:cs typeface="Helvetica Neue" pitchFamily="18" charset="0"/>
                        </a:rPr>
                        <a:t>Mexico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SanPedro</a:t>
                      </a:r>
                      <a:endParaRPr lang="zh-CN" altLang="en-US" sz="1700" dirty="0" smtClean="0">
                        <a:solidFill>
                          <a:srgbClr val="000000"/>
                        </a:solidFill>
                        <a:latin typeface="Helvetica Neue" pitchFamily="18" charset="0"/>
                        <a:cs typeface="Helvetica Neue" pitchFamily="18" charset="0"/>
                      </a:endParaRPr>
                    </a:p>
                    <a:p>
                      <a:pPr algn="l"/>
                      <a:r>
                        <a:rPr lang="en-US" altLang="zh-CN" sz="1700" dirty="0" smtClean="0">
                          <a:solidFill>
                            <a:srgbClr val="000000"/>
                          </a:solidFill>
                          <a:latin typeface="Helvetica Neue" pitchFamily="18" charset="0"/>
                          <a:cs typeface="Helvetica Neue" pitchFamily="18" charset="0"/>
                        </a:rPr>
                        <a:t>Martir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31.0N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2400m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high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r>
              <a:tr h="348391">
                <a:tc>
                  <a:txBody>
                    <a:bodyPr/>
                    <a:lstStyle/>
                    <a:p>
                      <a:pPr algn="l"/>
                      <a:r>
                        <a:rPr lang="en-US" altLang="zh-CN" sz="1700" dirty="0" smtClean="0">
                          <a:solidFill>
                            <a:srgbClr val="000000"/>
                          </a:solidFill>
                          <a:latin typeface="Helvetica Neue" pitchFamily="18" charset="0"/>
                          <a:cs typeface="Helvetica Neue" pitchFamily="18" charset="0"/>
                        </a:rPr>
                        <a:t>Spain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Teneriﬀe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28.3N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2300m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high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r>
              <a:tr h="348391">
                <a:tc>
                  <a:txBody>
                    <a:bodyPr/>
                    <a:lstStyle/>
                    <a:p>
                      <a:pPr algn="l"/>
                      <a:r>
                        <a:rPr lang="en-US" altLang="zh-CN" sz="1700" dirty="0" smtClean="0">
                          <a:solidFill>
                            <a:srgbClr val="000000"/>
                          </a:solidFill>
                          <a:latin typeface="Helvetica Neue" pitchFamily="18" charset="0"/>
                          <a:cs typeface="Helvetica Neue" pitchFamily="18" charset="0"/>
                        </a:rPr>
                        <a:t>US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MeteorCrater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35.0N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1700m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c>
                  <a:txBody>
                    <a:bodyPr/>
                    <a:lstStyle/>
                    <a:p>
                      <a:pPr algn="l"/>
                      <a:r>
                        <a:rPr lang="en-US" altLang="zh-CN" sz="1700" dirty="0" smtClean="0">
                          <a:solidFill>
                            <a:srgbClr val="000000"/>
                          </a:solidFill>
                          <a:latin typeface="Helvetica Neue" pitchFamily="18" charset="0"/>
                          <a:cs typeface="Helvetica Neue" pitchFamily="18" charset="0"/>
                        </a:rPr>
                        <a:t>high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D0D8E8"/>
                    </a:solidFill>
                  </a:tcPr>
                </a:tc>
              </a:tr>
              <a:tr h="608575">
                <a:tc>
                  <a:txBody>
                    <a:bodyPr/>
                    <a:lstStyle/>
                    <a:p>
                      <a:endParaRPr lang="zh-CN" altLang="en-US" sz="1200" dirty="0"/>
                    </a:p>
                  </a:txBody>
                  <a:tcPr marL="78191" marR="78191" marT="41494" marB="41494">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mpd="sng">
                      <a:solidFill>
                        <a:srgbClr val="FFFFFF"/>
                      </a:solidFill>
                      <a:prstDash val="soli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Yavapai</a:t>
                      </a:r>
                      <a:endParaRPr lang="zh-CN" altLang="en-US" sz="1700" dirty="0" smtClean="0">
                        <a:solidFill>
                          <a:srgbClr val="000000"/>
                        </a:solidFill>
                        <a:latin typeface="Helvetica Neue" pitchFamily="18" charset="0"/>
                        <a:cs typeface="Helvetica Neue" pitchFamily="18" charset="0"/>
                      </a:endParaRPr>
                    </a:p>
                    <a:p>
                      <a:pPr algn="l"/>
                      <a:r>
                        <a:rPr lang="en-US" altLang="zh-CN" sz="1700" dirty="0" smtClean="0">
                          <a:solidFill>
                            <a:srgbClr val="000000"/>
                          </a:solidFill>
                          <a:latin typeface="Helvetica Neue" pitchFamily="18" charset="0"/>
                          <a:cs typeface="Helvetica Neue" pitchFamily="18" charset="0"/>
                        </a:rPr>
                        <a:t>Ranch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35.1N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1700m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c>
                  <a:txBody>
                    <a:bodyPr/>
                    <a:lstStyle/>
                    <a:p>
                      <a:pPr algn="l"/>
                      <a:r>
                        <a:rPr lang="en-US" altLang="zh-CN" sz="1700" dirty="0" smtClean="0">
                          <a:solidFill>
                            <a:srgbClr val="000000"/>
                          </a:solidFill>
                          <a:latin typeface="Helvetica Neue" pitchFamily="18" charset="0"/>
                          <a:cs typeface="Helvetica Neue" pitchFamily="18" charset="0"/>
                        </a:rPr>
                        <a:t>medium </a:t>
                      </a:r>
                      <a:endParaRPr lang="zh-CN" altLang="en-US" sz="1700" dirty="0" smtClean="0">
                        <a:solidFill>
                          <a:srgbClr val="000000"/>
                        </a:solidFill>
                        <a:latin typeface="Helvetica Neue" pitchFamily="18" charset="0"/>
                        <a:cs typeface="Helvetica Neue" pitchFamily="18" charset="0"/>
                      </a:endParaRPr>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9EDF4"/>
                    </a:solidFill>
                  </a:tcPr>
                </a:tc>
              </a:tr>
            </a:tbl>
          </a:graphicData>
        </a:graphic>
      </p:graphicFrame>
      <p:sp>
        <p:nvSpPr>
          <p:cNvPr id="2" name="TextBox 1"/>
          <p:cNvSpPr txBox="1"/>
          <p:nvPr/>
        </p:nvSpPr>
        <p:spPr>
          <a:xfrm>
            <a:off x="912228" y="714648"/>
            <a:ext cx="4846713" cy="446660"/>
          </a:xfrm>
          <a:prstGeom prst="rect">
            <a:avLst/>
          </a:prstGeom>
          <a:noFill/>
        </p:spPr>
        <p:txBody>
          <a:bodyPr wrap="none" lIns="0" tIns="0" rIns="0" bIns="39750" rtlCol="0">
            <a:spAutoFit/>
          </a:bodyPr>
          <a:lstStyle/>
          <a:p>
            <a:pPr>
              <a:lnSpc>
                <a:spcPts val="3156"/>
              </a:lnSpc>
            </a:pPr>
            <a:r>
              <a:rPr lang="en-US" altLang="zh-CN" sz="2700" dirty="0">
                <a:solidFill>
                  <a:srgbClr val="4F81BD"/>
                </a:solidFill>
                <a:latin typeface="Helvetica Neue" pitchFamily="18" charset="0"/>
                <a:ea typeface="ヒラギノ角ゴ ProN W3"/>
                <a:cs typeface="Helvetica Neue" pitchFamily="18" charset="0"/>
              </a:rPr>
              <a:t>SITES</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UNDER</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INVESTIGATION </a:t>
            </a:r>
          </a:p>
        </p:txBody>
      </p:sp>
      <p:sp>
        <p:nvSpPr>
          <p:cNvPr id="6" name="TextBox 1"/>
          <p:cNvSpPr txBox="1"/>
          <p:nvPr/>
        </p:nvSpPr>
        <p:spPr>
          <a:xfrm>
            <a:off x="857943" y="6005109"/>
            <a:ext cx="2462213" cy="523283"/>
          </a:xfrm>
          <a:prstGeom prst="rect">
            <a:avLst/>
          </a:prstGeom>
          <a:noFill/>
        </p:spPr>
        <p:txBody>
          <a:bodyPr wrap="none" lIns="0" tIns="0" rIns="0" bIns="39750" rtlCol="0">
            <a:spAutoFit/>
          </a:bodyPr>
          <a:lstStyle/>
          <a:p>
            <a:pPr>
              <a:lnSpc>
                <a:spcPts val="1840"/>
              </a:lnSpc>
            </a:pPr>
            <a:r>
              <a:rPr lang="en-US" altLang="zh-CN" sz="1600" dirty="0">
                <a:solidFill>
                  <a:srgbClr val="000000"/>
                </a:solidFill>
                <a:latin typeface="Helvetica Neue" pitchFamily="18" charset="0"/>
                <a:ea typeface="ヒラギノ角ゴ ProN W3"/>
                <a:cs typeface="Helvetica Neue" pitchFamily="18" charset="0"/>
              </a:rPr>
              <a:t>not</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listed:</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low-priority</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sites</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 </a:t>
            </a:r>
          </a:p>
          <a:p>
            <a:pPr>
              <a:lnSpc>
                <a:spcPts val="1929"/>
              </a:lnSpc>
            </a:pPr>
            <a:r>
              <a:rPr lang="en-US" altLang="zh-CN" sz="1600" dirty="0">
                <a:solidFill>
                  <a:srgbClr val="000000"/>
                </a:solidFill>
                <a:latin typeface="Helvetica Neue" pitchFamily="18" charset="0"/>
                <a:ea typeface="ヒラギノ角ゴ ProN W3"/>
                <a:cs typeface="Helvetica Neue" pitchFamily="18" charset="0"/>
              </a:rPr>
              <a:t>in</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India</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and</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Tibet </a:t>
            </a:r>
          </a:p>
        </p:txBody>
      </p:sp>
      <p:sp>
        <p:nvSpPr>
          <p:cNvPr id="7" name="TextBox 1"/>
          <p:cNvSpPr txBox="1"/>
          <p:nvPr/>
        </p:nvSpPr>
        <p:spPr>
          <a:xfrm>
            <a:off x="4343956" y="5855271"/>
            <a:ext cx="3683150" cy="761148"/>
          </a:xfrm>
          <a:prstGeom prst="rect">
            <a:avLst/>
          </a:prstGeom>
          <a:noFill/>
        </p:spPr>
        <p:txBody>
          <a:bodyPr wrap="none" lIns="0" tIns="0" rIns="0" bIns="39750" rtlCol="0">
            <a:spAutoFit/>
          </a:bodyPr>
          <a:lstStyle/>
          <a:p>
            <a:pPr>
              <a:lnSpc>
                <a:spcPts val="1840"/>
              </a:lnSpc>
            </a:pPr>
            <a:r>
              <a:rPr lang="en-US" altLang="zh-CN" sz="1600" dirty="0">
                <a:solidFill>
                  <a:srgbClr val="000000"/>
                </a:solidFill>
                <a:latin typeface="Helvetica Neue" pitchFamily="18" charset="0"/>
                <a:ea typeface="ヒラギノ角ゴ ProN W3"/>
                <a:cs typeface="Helvetica Neue" pitchFamily="18" charset="0"/>
              </a:rPr>
              <a:t>Basic</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requirements:</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10</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km</a:t>
            </a:r>
            <a:r>
              <a:rPr lang="en-US" altLang="zh-CN" sz="1100" baseline="30000" dirty="0">
                <a:solidFill>
                  <a:srgbClr val="000000"/>
                </a:solidFill>
                <a:latin typeface="Helvetica Neue" pitchFamily="18" charset="0"/>
                <a:ea typeface="ヒラギノ角ゴ ProN W3"/>
                <a:cs typeface="Helvetica Neue" pitchFamily="18" charset="0"/>
              </a:rPr>
              <a:t>2</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(S),</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1</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km</a:t>
            </a:r>
            <a:r>
              <a:rPr lang="en-US" altLang="zh-CN" sz="1100" baseline="30000" dirty="0">
                <a:solidFill>
                  <a:srgbClr val="000000"/>
                </a:solidFill>
                <a:latin typeface="Helvetica Neue" pitchFamily="18" charset="0"/>
                <a:ea typeface="ヒラギノ角ゴ ProN W3"/>
                <a:cs typeface="Helvetica Neue" pitchFamily="18" charset="0"/>
              </a:rPr>
              <a:t>2</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(N) </a:t>
            </a:r>
          </a:p>
          <a:p>
            <a:pPr>
              <a:lnSpc>
                <a:spcPts val="1929"/>
              </a:lnSpc>
            </a:pPr>
            <a:r>
              <a:rPr lang="en-US" altLang="zh-CN" sz="1600" dirty="0">
                <a:solidFill>
                  <a:srgbClr val="000000"/>
                </a:solidFill>
                <a:latin typeface="Helvetica Neue" pitchFamily="18" charset="0"/>
                <a:ea typeface="ヒラギノ角ゴ ProN W3"/>
                <a:cs typeface="Helvetica Neue" pitchFamily="18" charset="0"/>
              </a:rPr>
              <a:t>1500</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3800</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m</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elevation </a:t>
            </a:r>
          </a:p>
          <a:p>
            <a:pPr>
              <a:lnSpc>
                <a:spcPts val="1840"/>
              </a:lnSpc>
            </a:pPr>
            <a:r>
              <a:rPr lang="en-US" altLang="zh-CN" sz="1600" dirty="0">
                <a:solidFill>
                  <a:srgbClr val="000000"/>
                </a:solidFill>
                <a:latin typeface="Helvetica Neue" pitchFamily="18" charset="0"/>
                <a:ea typeface="ヒラギノ角ゴ ProN W3"/>
                <a:cs typeface="Helvetica Neue" pitchFamily="18" charset="0"/>
              </a:rPr>
              <a:t>&gt;70%</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clear</a:t>
            </a:r>
            <a:r>
              <a:rPr lang="en-US" altLang="zh-CN" sz="1600" dirty="0">
                <a:solidFill>
                  <a:prstClr val="black"/>
                </a:solidFill>
                <a:latin typeface="Times New Roman" pitchFamily="18" charset="0"/>
                <a:ea typeface="ヒラギノ角ゴ ProN W3"/>
                <a:cs typeface="Times New Roman" pitchFamily="18" charset="0"/>
              </a:rPr>
              <a:t> </a:t>
            </a:r>
            <a:r>
              <a:rPr lang="en-US" altLang="zh-CN" sz="1600" dirty="0">
                <a:solidFill>
                  <a:srgbClr val="000000"/>
                </a:solidFill>
                <a:latin typeface="Helvetica Neue" pitchFamily="18" charset="0"/>
                <a:ea typeface="ヒラギノ角ゴ ProN W3"/>
                <a:cs typeface="Helvetica Neue" pitchFamily="18" charset="0"/>
              </a:rPr>
              <a:t>nights </a:t>
            </a:r>
          </a:p>
        </p:txBody>
      </p:sp>
    </p:spTree>
    <p:extLst>
      <p:ext uri="{BB962C8B-B14F-4D97-AF65-F5344CB8AC3E}">
        <p14:creationId xmlns:p14="http://schemas.microsoft.com/office/powerpoint/2010/main" val="3557916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2"/>
            <a:ext cx="7819096" cy="6224065"/>
          </a:xfrm>
          <a:custGeom>
            <a:avLst/>
            <a:gdLst>
              <a:gd name="connsiteX0" fmla="*/ 0 w 9143998"/>
              <a:gd name="connsiteY0" fmla="*/ 0 h 6857998"/>
              <a:gd name="connsiteX1" fmla="*/ 9143998 w 9143998"/>
              <a:gd name="connsiteY1" fmla="*/ 0 h 6857998"/>
              <a:gd name="connsiteX2" fmla="*/ 9143998 w 9143998"/>
              <a:gd name="connsiteY2" fmla="*/ 6857998 h 6857998"/>
              <a:gd name="connsiteX3" fmla="*/ 0 w 9143998"/>
              <a:gd name="connsiteY3" fmla="*/ 6857998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8"/>
                </a:lnTo>
                <a:lnTo>
                  <a:pt x="0" y="685799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3" name="Freeform 3"/>
          <p:cNvSpPr/>
          <p:nvPr/>
        </p:nvSpPr>
        <p:spPr>
          <a:xfrm>
            <a:off x="1219737" y="1396797"/>
            <a:ext cx="802396" cy="748041"/>
          </a:xfrm>
          <a:custGeom>
            <a:avLst/>
            <a:gdLst>
              <a:gd name="connsiteX0" fmla="*/ 270677 w 938357"/>
              <a:gd name="connsiteY0" fmla="*/ 0 h 824230"/>
              <a:gd name="connsiteX1" fmla="*/ 270677 w 938357"/>
              <a:gd name="connsiteY1" fmla="*/ 482835 h 824230"/>
              <a:gd name="connsiteX2" fmla="*/ 643448 w 938357"/>
              <a:gd name="connsiteY2" fmla="*/ 482835 h 824230"/>
              <a:gd name="connsiteX3" fmla="*/ 643448 w 938357"/>
              <a:gd name="connsiteY3" fmla="*/ 412114 h 824230"/>
              <a:gd name="connsiteX4" fmla="*/ 938357 w 938357"/>
              <a:gd name="connsiteY4" fmla="*/ 618173 h 824230"/>
              <a:gd name="connsiteX5" fmla="*/ 643448 w 938357"/>
              <a:gd name="connsiteY5" fmla="*/ 824230 h 824230"/>
              <a:gd name="connsiteX6" fmla="*/ 643448 w 938357"/>
              <a:gd name="connsiteY6" fmla="*/ 753511 h 824230"/>
              <a:gd name="connsiteX7" fmla="*/ 0 w 938357"/>
              <a:gd name="connsiteY7" fmla="*/ 753511 h 824230"/>
              <a:gd name="connsiteX8" fmla="*/ 0 w 938357"/>
              <a:gd name="connsiteY8" fmla="*/ 0 h 824230"/>
              <a:gd name="connsiteX9" fmla="*/ 270677 w 938357"/>
              <a:gd name="connsiteY9" fmla="*/ 0 h 8242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938357" h="824230">
                <a:moveTo>
                  <a:pt x="270677" y="0"/>
                </a:moveTo>
                <a:lnTo>
                  <a:pt x="270677" y="482835"/>
                </a:lnTo>
                <a:lnTo>
                  <a:pt x="643448" y="482835"/>
                </a:lnTo>
                <a:lnTo>
                  <a:pt x="643448" y="412114"/>
                </a:lnTo>
                <a:lnTo>
                  <a:pt x="938357" y="618173"/>
                </a:lnTo>
                <a:lnTo>
                  <a:pt x="643448" y="824230"/>
                </a:lnTo>
                <a:lnTo>
                  <a:pt x="643448" y="753511"/>
                </a:lnTo>
                <a:lnTo>
                  <a:pt x="0" y="753511"/>
                </a:lnTo>
                <a:lnTo>
                  <a:pt x="0" y="0"/>
                </a:lnTo>
                <a:lnTo>
                  <a:pt x="270677" y="0"/>
                </a:lnTo>
              </a:path>
            </a:pathLst>
          </a:custGeom>
          <a:solidFill>
            <a:srgbClr val="C2CD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5" name="Freeform 3"/>
          <p:cNvSpPr/>
          <p:nvPr/>
        </p:nvSpPr>
        <p:spPr>
          <a:xfrm>
            <a:off x="2360971" y="2386950"/>
            <a:ext cx="802396" cy="748041"/>
          </a:xfrm>
          <a:custGeom>
            <a:avLst/>
            <a:gdLst>
              <a:gd name="connsiteX0" fmla="*/ 270677 w 938357"/>
              <a:gd name="connsiteY0" fmla="*/ 0 h 824230"/>
              <a:gd name="connsiteX1" fmla="*/ 270677 w 938357"/>
              <a:gd name="connsiteY1" fmla="*/ 482833 h 824230"/>
              <a:gd name="connsiteX2" fmla="*/ 643447 w 938357"/>
              <a:gd name="connsiteY2" fmla="*/ 482833 h 824230"/>
              <a:gd name="connsiteX3" fmla="*/ 643447 w 938357"/>
              <a:gd name="connsiteY3" fmla="*/ 412114 h 824230"/>
              <a:gd name="connsiteX4" fmla="*/ 938357 w 938357"/>
              <a:gd name="connsiteY4" fmla="*/ 618172 h 824230"/>
              <a:gd name="connsiteX5" fmla="*/ 643447 w 938357"/>
              <a:gd name="connsiteY5" fmla="*/ 824229 h 824230"/>
              <a:gd name="connsiteX6" fmla="*/ 643447 w 938357"/>
              <a:gd name="connsiteY6" fmla="*/ 753510 h 824230"/>
              <a:gd name="connsiteX7" fmla="*/ 0 w 938357"/>
              <a:gd name="connsiteY7" fmla="*/ 753510 h 824230"/>
              <a:gd name="connsiteX8" fmla="*/ 0 w 938357"/>
              <a:gd name="connsiteY8" fmla="*/ 0 h 824230"/>
              <a:gd name="connsiteX9" fmla="*/ 270677 w 938357"/>
              <a:gd name="connsiteY9" fmla="*/ 0 h 8242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938357" h="824230">
                <a:moveTo>
                  <a:pt x="270677" y="0"/>
                </a:moveTo>
                <a:lnTo>
                  <a:pt x="270677" y="482833"/>
                </a:lnTo>
                <a:lnTo>
                  <a:pt x="643447" y="482833"/>
                </a:lnTo>
                <a:lnTo>
                  <a:pt x="643447" y="412114"/>
                </a:lnTo>
                <a:lnTo>
                  <a:pt x="938357" y="618172"/>
                </a:lnTo>
                <a:lnTo>
                  <a:pt x="643447" y="824229"/>
                </a:lnTo>
                <a:lnTo>
                  <a:pt x="643447" y="753510"/>
                </a:lnTo>
                <a:lnTo>
                  <a:pt x="0" y="753510"/>
                </a:lnTo>
                <a:lnTo>
                  <a:pt x="0" y="0"/>
                </a:lnTo>
                <a:lnTo>
                  <a:pt x="270677" y="0"/>
                </a:lnTo>
              </a:path>
            </a:pathLst>
          </a:custGeom>
          <a:solidFill>
            <a:srgbClr val="C2CD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6" name="Freeform 3"/>
          <p:cNvSpPr/>
          <p:nvPr/>
        </p:nvSpPr>
        <p:spPr>
          <a:xfrm>
            <a:off x="3502204" y="3377094"/>
            <a:ext cx="802396" cy="748041"/>
          </a:xfrm>
          <a:custGeom>
            <a:avLst/>
            <a:gdLst>
              <a:gd name="connsiteX0" fmla="*/ 270677 w 938357"/>
              <a:gd name="connsiteY0" fmla="*/ 0 h 824230"/>
              <a:gd name="connsiteX1" fmla="*/ 270677 w 938357"/>
              <a:gd name="connsiteY1" fmla="*/ 482834 h 824230"/>
              <a:gd name="connsiteX2" fmla="*/ 643447 w 938357"/>
              <a:gd name="connsiteY2" fmla="*/ 482834 h 824230"/>
              <a:gd name="connsiteX3" fmla="*/ 643447 w 938357"/>
              <a:gd name="connsiteY3" fmla="*/ 412114 h 824230"/>
              <a:gd name="connsiteX4" fmla="*/ 938357 w 938357"/>
              <a:gd name="connsiteY4" fmla="*/ 618173 h 824230"/>
              <a:gd name="connsiteX5" fmla="*/ 643447 w 938357"/>
              <a:gd name="connsiteY5" fmla="*/ 824229 h 824230"/>
              <a:gd name="connsiteX6" fmla="*/ 643447 w 938357"/>
              <a:gd name="connsiteY6" fmla="*/ 753511 h 824230"/>
              <a:gd name="connsiteX7" fmla="*/ 0 w 938357"/>
              <a:gd name="connsiteY7" fmla="*/ 753511 h 824230"/>
              <a:gd name="connsiteX8" fmla="*/ 0 w 938357"/>
              <a:gd name="connsiteY8" fmla="*/ 0 h 824230"/>
              <a:gd name="connsiteX9" fmla="*/ 270677 w 938357"/>
              <a:gd name="connsiteY9" fmla="*/ 0 h 8242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938357" h="824230">
                <a:moveTo>
                  <a:pt x="270677" y="0"/>
                </a:moveTo>
                <a:lnTo>
                  <a:pt x="270677" y="482834"/>
                </a:lnTo>
                <a:lnTo>
                  <a:pt x="643447" y="482834"/>
                </a:lnTo>
                <a:lnTo>
                  <a:pt x="643447" y="412114"/>
                </a:lnTo>
                <a:lnTo>
                  <a:pt x="938357" y="618173"/>
                </a:lnTo>
                <a:lnTo>
                  <a:pt x="643447" y="824229"/>
                </a:lnTo>
                <a:lnTo>
                  <a:pt x="643447" y="753511"/>
                </a:lnTo>
                <a:lnTo>
                  <a:pt x="0" y="753511"/>
                </a:lnTo>
                <a:lnTo>
                  <a:pt x="0" y="0"/>
                </a:lnTo>
                <a:lnTo>
                  <a:pt x="270677" y="0"/>
                </a:lnTo>
              </a:path>
            </a:pathLst>
          </a:custGeom>
          <a:solidFill>
            <a:srgbClr val="C2CD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7" name="Freeform 3"/>
          <p:cNvSpPr/>
          <p:nvPr/>
        </p:nvSpPr>
        <p:spPr>
          <a:xfrm>
            <a:off x="3030692" y="2490338"/>
            <a:ext cx="1853659" cy="892967"/>
          </a:xfrm>
          <a:custGeom>
            <a:avLst/>
            <a:gdLst>
              <a:gd name="connsiteX0" fmla="*/ 6350 w 2167751"/>
              <a:gd name="connsiteY0" fmla="*/ 168252 h 983917"/>
              <a:gd name="connsiteX1" fmla="*/ 168252 w 2167751"/>
              <a:gd name="connsiteY1" fmla="*/ 6350 h 983917"/>
              <a:gd name="connsiteX2" fmla="*/ 1999499 w 2167751"/>
              <a:gd name="connsiteY2" fmla="*/ 6350 h 983917"/>
              <a:gd name="connsiteX3" fmla="*/ 2161401 w 2167751"/>
              <a:gd name="connsiteY3" fmla="*/ 168252 h 983917"/>
              <a:gd name="connsiteX4" fmla="*/ 2161401 w 2167751"/>
              <a:gd name="connsiteY4" fmla="*/ 815665 h 983917"/>
              <a:gd name="connsiteX5" fmla="*/ 1999499 w 2167751"/>
              <a:gd name="connsiteY5" fmla="*/ 977567 h 983917"/>
              <a:gd name="connsiteX6" fmla="*/ 168252 w 2167751"/>
              <a:gd name="connsiteY6" fmla="*/ 977567 h 983917"/>
              <a:gd name="connsiteX7" fmla="*/ 6350 w 2167751"/>
              <a:gd name="connsiteY7" fmla="*/ 815665 h 983917"/>
              <a:gd name="connsiteX8" fmla="*/ 6350 w 2167751"/>
              <a:gd name="connsiteY8" fmla="*/ 168252 h 9839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167751" h="983917">
                <a:moveTo>
                  <a:pt x="6350" y="168252"/>
                </a:moveTo>
                <a:cubicBezTo>
                  <a:pt x="6350" y="78835"/>
                  <a:pt x="78835" y="6350"/>
                  <a:pt x="168252" y="6350"/>
                </a:cubicBezTo>
                <a:lnTo>
                  <a:pt x="1999499" y="6350"/>
                </a:lnTo>
                <a:cubicBezTo>
                  <a:pt x="2088915" y="6350"/>
                  <a:pt x="2161401" y="78835"/>
                  <a:pt x="2161401" y="168252"/>
                </a:cubicBezTo>
                <a:lnTo>
                  <a:pt x="2161401" y="815665"/>
                </a:lnTo>
                <a:cubicBezTo>
                  <a:pt x="2161401" y="905081"/>
                  <a:pt x="2088915" y="977567"/>
                  <a:pt x="1999499" y="977567"/>
                </a:cubicBezTo>
                <a:lnTo>
                  <a:pt x="168252" y="977567"/>
                </a:lnTo>
                <a:cubicBezTo>
                  <a:pt x="78835" y="977567"/>
                  <a:pt x="6350" y="905081"/>
                  <a:pt x="6350" y="815665"/>
                </a:cubicBezTo>
                <a:lnTo>
                  <a:pt x="6350" y="168252"/>
                </a:lnTo>
              </a:path>
            </a:pathLst>
          </a:custGeom>
          <a:solidFill>
            <a:srgbClr val="000000">
              <a:alpha val="0"/>
            </a:srgbClr>
          </a:solidFill>
          <a:ln w="12700">
            <a:solidFill>
              <a:srgbClr val="4A7EB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8" name="Freeform 3"/>
          <p:cNvSpPr/>
          <p:nvPr/>
        </p:nvSpPr>
        <p:spPr>
          <a:xfrm>
            <a:off x="4643439" y="4367248"/>
            <a:ext cx="802394" cy="748041"/>
          </a:xfrm>
          <a:custGeom>
            <a:avLst/>
            <a:gdLst>
              <a:gd name="connsiteX0" fmla="*/ 270676 w 938355"/>
              <a:gd name="connsiteY0" fmla="*/ 0 h 824230"/>
              <a:gd name="connsiteX1" fmla="*/ 270676 w 938355"/>
              <a:gd name="connsiteY1" fmla="*/ 482833 h 824230"/>
              <a:gd name="connsiteX2" fmla="*/ 643447 w 938355"/>
              <a:gd name="connsiteY2" fmla="*/ 482833 h 824230"/>
              <a:gd name="connsiteX3" fmla="*/ 643447 w 938355"/>
              <a:gd name="connsiteY3" fmla="*/ 412115 h 824230"/>
              <a:gd name="connsiteX4" fmla="*/ 938355 w 938355"/>
              <a:gd name="connsiteY4" fmla="*/ 618173 h 824230"/>
              <a:gd name="connsiteX5" fmla="*/ 643447 w 938355"/>
              <a:gd name="connsiteY5" fmla="*/ 824229 h 824230"/>
              <a:gd name="connsiteX6" fmla="*/ 643447 w 938355"/>
              <a:gd name="connsiteY6" fmla="*/ 753511 h 824230"/>
              <a:gd name="connsiteX7" fmla="*/ 0 w 938355"/>
              <a:gd name="connsiteY7" fmla="*/ 753511 h 824230"/>
              <a:gd name="connsiteX8" fmla="*/ 0 w 938355"/>
              <a:gd name="connsiteY8" fmla="*/ 0 h 824230"/>
              <a:gd name="connsiteX9" fmla="*/ 270676 w 938355"/>
              <a:gd name="connsiteY9" fmla="*/ 0 h 8242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938355" h="824230">
                <a:moveTo>
                  <a:pt x="270676" y="0"/>
                </a:moveTo>
                <a:lnTo>
                  <a:pt x="270676" y="482833"/>
                </a:lnTo>
                <a:lnTo>
                  <a:pt x="643447" y="482833"/>
                </a:lnTo>
                <a:lnTo>
                  <a:pt x="643447" y="412115"/>
                </a:lnTo>
                <a:lnTo>
                  <a:pt x="938355" y="618173"/>
                </a:lnTo>
                <a:lnTo>
                  <a:pt x="643447" y="824229"/>
                </a:lnTo>
                <a:lnTo>
                  <a:pt x="643447" y="753511"/>
                </a:lnTo>
                <a:lnTo>
                  <a:pt x="0" y="753511"/>
                </a:lnTo>
                <a:lnTo>
                  <a:pt x="0" y="0"/>
                </a:lnTo>
                <a:lnTo>
                  <a:pt x="270676" y="0"/>
                </a:lnTo>
              </a:path>
            </a:pathLst>
          </a:custGeom>
          <a:solidFill>
            <a:srgbClr val="C2CD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9" name="Freeform 3"/>
          <p:cNvSpPr/>
          <p:nvPr/>
        </p:nvSpPr>
        <p:spPr>
          <a:xfrm>
            <a:off x="4171924" y="3480489"/>
            <a:ext cx="1853659" cy="892967"/>
          </a:xfrm>
          <a:custGeom>
            <a:avLst/>
            <a:gdLst>
              <a:gd name="connsiteX0" fmla="*/ 6350 w 2167751"/>
              <a:gd name="connsiteY0" fmla="*/ 168252 h 983917"/>
              <a:gd name="connsiteX1" fmla="*/ 168252 w 2167751"/>
              <a:gd name="connsiteY1" fmla="*/ 6350 h 983917"/>
              <a:gd name="connsiteX2" fmla="*/ 1999499 w 2167751"/>
              <a:gd name="connsiteY2" fmla="*/ 6350 h 983917"/>
              <a:gd name="connsiteX3" fmla="*/ 2161401 w 2167751"/>
              <a:gd name="connsiteY3" fmla="*/ 168252 h 983917"/>
              <a:gd name="connsiteX4" fmla="*/ 2161401 w 2167751"/>
              <a:gd name="connsiteY4" fmla="*/ 815665 h 983917"/>
              <a:gd name="connsiteX5" fmla="*/ 1999499 w 2167751"/>
              <a:gd name="connsiteY5" fmla="*/ 977567 h 983917"/>
              <a:gd name="connsiteX6" fmla="*/ 168252 w 2167751"/>
              <a:gd name="connsiteY6" fmla="*/ 977567 h 983917"/>
              <a:gd name="connsiteX7" fmla="*/ 6350 w 2167751"/>
              <a:gd name="connsiteY7" fmla="*/ 815665 h 983917"/>
              <a:gd name="connsiteX8" fmla="*/ 6350 w 2167751"/>
              <a:gd name="connsiteY8" fmla="*/ 168252 h 9839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167751" h="983917">
                <a:moveTo>
                  <a:pt x="6350" y="168252"/>
                </a:moveTo>
                <a:cubicBezTo>
                  <a:pt x="6350" y="78835"/>
                  <a:pt x="78835" y="6350"/>
                  <a:pt x="168252" y="6350"/>
                </a:cubicBezTo>
                <a:lnTo>
                  <a:pt x="1999499" y="6350"/>
                </a:lnTo>
                <a:cubicBezTo>
                  <a:pt x="2088915" y="6350"/>
                  <a:pt x="2161401" y="78835"/>
                  <a:pt x="2161401" y="168252"/>
                </a:cubicBezTo>
                <a:lnTo>
                  <a:pt x="2161401" y="815665"/>
                </a:lnTo>
                <a:cubicBezTo>
                  <a:pt x="2161401" y="905081"/>
                  <a:pt x="2088915" y="977567"/>
                  <a:pt x="1999499" y="977567"/>
                </a:cubicBezTo>
                <a:lnTo>
                  <a:pt x="168252" y="977567"/>
                </a:lnTo>
                <a:cubicBezTo>
                  <a:pt x="78835" y="977567"/>
                  <a:pt x="6350" y="905081"/>
                  <a:pt x="6350" y="815665"/>
                </a:cubicBezTo>
                <a:lnTo>
                  <a:pt x="6350" y="168252"/>
                </a:lnTo>
              </a:path>
            </a:pathLst>
          </a:custGeom>
          <a:solidFill>
            <a:srgbClr val="000000">
              <a:alpha val="0"/>
            </a:srgbClr>
          </a:solidFill>
          <a:ln w="12700">
            <a:solidFill>
              <a:srgbClr val="46AA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10" name="Freeform 3"/>
          <p:cNvSpPr/>
          <p:nvPr/>
        </p:nvSpPr>
        <p:spPr>
          <a:xfrm>
            <a:off x="5784670" y="5357394"/>
            <a:ext cx="802396" cy="748041"/>
          </a:xfrm>
          <a:custGeom>
            <a:avLst/>
            <a:gdLst>
              <a:gd name="connsiteX0" fmla="*/ 270676 w 938357"/>
              <a:gd name="connsiteY0" fmla="*/ 0 h 824230"/>
              <a:gd name="connsiteX1" fmla="*/ 270676 w 938357"/>
              <a:gd name="connsiteY1" fmla="*/ 482833 h 824230"/>
              <a:gd name="connsiteX2" fmla="*/ 643448 w 938357"/>
              <a:gd name="connsiteY2" fmla="*/ 482833 h 824230"/>
              <a:gd name="connsiteX3" fmla="*/ 643448 w 938357"/>
              <a:gd name="connsiteY3" fmla="*/ 412114 h 824230"/>
              <a:gd name="connsiteX4" fmla="*/ 938357 w 938357"/>
              <a:gd name="connsiteY4" fmla="*/ 618173 h 824230"/>
              <a:gd name="connsiteX5" fmla="*/ 643448 w 938357"/>
              <a:gd name="connsiteY5" fmla="*/ 824229 h 824230"/>
              <a:gd name="connsiteX6" fmla="*/ 643448 w 938357"/>
              <a:gd name="connsiteY6" fmla="*/ 753510 h 824230"/>
              <a:gd name="connsiteX7" fmla="*/ 0 w 938357"/>
              <a:gd name="connsiteY7" fmla="*/ 753510 h 824230"/>
              <a:gd name="connsiteX8" fmla="*/ 0 w 938357"/>
              <a:gd name="connsiteY8" fmla="*/ 0 h 824230"/>
              <a:gd name="connsiteX9" fmla="*/ 270676 w 938357"/>
              <a:gd name="connsiteY9" fmla="*/ 0 h 8242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938357" h="824230">
                <a:moveTo>
                  <a:pt x="270676" y="0"/>
                </a:moveTo>
                <a:lnTo>
                  <a:pt x="270676" y="482833"/>
                </a:lnTo>
                <a:lnTo>
                  <a:pt x="643448" y="482833"/>
                </a:lnTo>
                <a:lnTo>
                  <a:pt x="643448" y="412114"/>
                </a:lnTo>
                <a:lnTo>
                  <a:pt x="938357" y="618173"/>
                </a:lnTo>
                <a:lnTo>
                  <a:pt x="643448" y="824229"/>
                </a:lnTo>
                <a:lnTo>
                  <a:pt x="643448" y="753510"/>
                </a:lnTo>
                <a:lnTo>
                  <a:pt x="0" y="753510"/>
                </a:lnTo>
                <a:lnTo>
                  <a:pt x="0" y="0"/>
                </a:lnTo>
                <a:lnTo>
                  <a:pt x="270676" y="0"/>
                </a:lnTo>
              </a:path>
            </a:pathLst>
          </a:custGeom>
          <a:solidFill>
            <a:srgbClr val="C2CD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11" name="Freeform 3"/>
          <p:cNvSpPr/>
          <p:nvPr/>
        </p:nvSpPr>
        <p:spPr>
          <a:xfrm>
            <a:off x="5313157" y="4470638"/>
            <a:ext cx="1853659" cy="892967"/>
          </a:xfrm>
          <a:custGeom>
            <a:avLst/>
            <a:gdLst>
              <a:gd name="connsiteX0" fmla="*/ 6350 w 2167751"/>
              <a:gd name="connsiteY0" fmla="*/ 168251 h 983917"/>
              <a:gd name="connsiteX1" fmla="*/ 168252 w 2167751"/>
              <a:gd name="connsiteY1" fmla="*/ 6350 h 983917"/>
              <a:gd name="connsiteX2" fmla="*/ 1999499 w 2167751"/>
              <a:gd name="connsiteY2" fmla="*/ 6350 h 983917"/>
              <a:gd name="connsiteX3" fmla="*/ 2161401 w 2167751"/>
              <a:gd name="connsiteY3" fmla="*/ 168251 h 983917"/>
              <a:gd name="connsiteX4" fmla="*/ 2161401 w 2167751"/>
              <a:gd name="connsiteY4" fmla="*/ 815665 h 983917"/>
              <a:gd name="connsiteX5" fmla="*/ 1999499 w 2167751"/>
              <a:gd name="connsiteY5" fmla="*/ 977567 h 983917"/>
              <a:gd name="connsiteX6" fmla="*/ 168252 w 2167751"/>
              <a:gd name="connsiteY6" fmla="*/ 977567 h 983917"/>
              <a:gd name="connsiteX7" fmla="*/ 6350 w 2167751"/>
              <a:gd name="connsiteY7" fmla="*/ 815665 h 983917"/>
              <a:gd name="connsiteX8" fmla="*/ 6350 w 2167751"/>
              <a:gd name="connsiteY8" fmla="*/ 168251 h 9839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167751" h="983917">
                <a:moveTo>
                  <a:pt x="6350" y="168251"/>
                </a:moveTo>
                <a:cubicBezTo>
                  <a:pt x="6350" y="78835"/>
                  <a:pt x="78835" y="6350"/>
                  <a:pt x="168252" y="6350"/>
                </a:cubicBezTo>
                <a:lnTo>
                  <a:pt x="1999499" y="6350"/>
                </a:lnTo>
                <a:cubicBezTo>
                  <a:pt x="2088915" y="6350"/>
                  <a:pt x="2161401" y="78835"/>
                  <a:pt x="2161401" y="168251"/>
                </a:cubicBezTo>
                <a:lnTo>
                  <a:pt x="2161401" y="815665"/>
                </a:lnTo>
                <a:cubicBezTo>
                  <a:pt x="2161401" y="905081"/>
                  <a:pt x="2088915" y="977567"/>
                  <a:pt x="1999499" y="977567"/>
                </a:cubicBezTo>
                <a:lnTo>
                  <a:pt x="168252" y="977567"/>
                </a:lnTo>
                <a:cubicBezTo>
                  <a:pt x="78835" y="977567"/>
                  <a:pt x="6350" y="905081"/>
                  <a:pt x="6350" y="815665"/>
                </a:cubicBezTo>
                <a:lnTo>
                  <a:pt x="6350" y="168251"/>
                </a:lnTo>
              </a:path>
            </a:pathLst>
          </a:custGeom>
          <a:solidFill>
            <a:srgbClr val="000000">
              <a:alpha val="0"/>
            </a:srgbClr>
          </a:solidFill>
          <a:ln w="12700">
            <a:solidFill>
              <a:srgbClr val="46AA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sp>
        <p:nvSpPr>
          <p:cNvPr id="12" name="Freeform 3"/>
          <p:cNvSpPr/>
          <p:nvPr/>
        </p:nvSpPr>
        <p:spPr>
          <a:xfrm>
            <a:off x="6454376" y="5460788"/>
            <a:ext cx="1853660" cy="892967"/>
          </a:xfrm>
          <a:custGeom>
            <a:avLst/>
            <a:gdLst>
              <a:gd name="connsiteX0" fmla="*/ 6350 w 2167752"/>
              <a:gd name="connsiteY0" fmla="*/ 168251 h 983917"/>
              <a:gd name="connsiteX1" fmla="*/ 168251 w 2167752"/>
              <a:gd name="connsiteY1" fmla="*/ 6350 h 983917"/>
              <a:gd name="connsiteX2" fmla="*/ 1999499 w 2167752"/>
              <a:gd name="connsiteY2" fmla="*/ 6350 h 983917"/>
              <a:gd name="connsiteX3" fmla="*/ 2161402 w 2167752"/>
              <a:gd name="connsiteY3" fmla="*/ 168251 h 983917"/>
              <a:gd name="connsiteX4" fmla="*/ 2161402 w 2167752"/>
              <a:gd name="connsiteY4" fmla="*/ 815665 h 983917"/>
              <a:gd name="connsiteX5" fmla="*/ 1999499 w 2167752"/>
              <a:gd name="connsiteY5" fmla="*/ 977567 h 983917"/>
              <a:gd name="connsiteX6" fmla="*/ 168251 w 2167752"/>
              <a:gd name="connsiteY6" fmla="*/ 977567 h 983917"/>
              <a:gd name="connsiteX7" fmla="*/ 6350 w 2167752"/>
              <a:gd name="connsiteY7" fmla="*/ 815665 h 983917"/>
              <a:gd name="connsiteX8" fmla="*/ 6350 w 2167752"/>
              <a:gd name="connsiteY8" fmla="*/ 168251 h 9839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167752" h="983917">
                <a:moveTo>
                  <a:pt x="6350" y="168251"/>
                </a:moveTo>
                <a:cubicBezTo>
                  <a:pt x="6350" y="78835"/>
                  <a:pt x="78836" y="6350"/>
                  <a:pt x="168251" y="6350"/>
                </a:cubicBezTo>
                <a:lnTo>
                  <a:pt x="1999499" y="6350"/>
                </a:lnTo>
                <a:cubicBezTo>
                  <a:pt x="2088915" y="6350"/>
                  <a:pt x="2161402" y="78835"/>
                  <a:pt x="2161402" y="168251"/>
                </a:cubicBezTo>
                <a:lnTo>
                  <a:pt x="2161402" y="815665"/>
                </a:lnTo>
                <a:cubicBezTo>
                  <a:pt x="2161402" y="905081"/>
                  <a:pt x="2088915" y="977567"/>
                  <a:pt x="1999499" y="977567"/>
                </a:cubicBezTo>
                <a:lnTo>
                  <a:pt x="168251" y="977567"/>
                </a:lnTo>
                <a:cubicBezTo>
                  <a:pt x="78836" y="977567"/>
                  <a:pt x="6350" y="905081"/>
                  <a:pt x="6350" y="815665"/>
                </a:cubicBezTo>
                <a:lnTo>
                  <a:pt x="6350" y="168251"/>
                </a:lnTo>
              </a:path>
            </a:pathLst>
          </a:custGeom>
          <a:solidFill>
            <a:srgbClr val="000000">
              <a:alpha val="0"/>
            </a:srgbClr>
          </a:solidFill>
          <a:ln w="12700">
            <a:solidFill>
              <a:srgbClr val="46AA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076" tIns="40032" rIns="80076" bIns="40032" rtlCol="0" anchor="ctr"/>
          <a:lstStyle/>
          <a:p>
            <a:pPr algn="ctr" defTabSz="800654"/>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431800" y="38157"/>
            <a:ext cx="8535620" cy="6718510"/>
          </a:xfrm>
          <a:prstGeom prst="rect">
            <a:avLst/>
          </a:prstGeom>
          <a:noFill/>
        </p:spPr>
      </p:pic>
      <p:sp>
        <p:nvSpPr>
          <p:cNvPr id="2" name="TextBox 1"/>
          <p:cNvSpPr txBox="1"/>
          <p:nvPr/>
        </p:nvSpPr>
        <p:spPr>
          <a:xfrm>
            <a:off x="1715857" y="783776"/>
            <a:ext cx="0" cy="425678"/>
          </a:xfrm>
          <a:prstGeom prst="rect">
            <a:avLst/>
          </a:prstGeom>
          <a:noFill/>
        </p:spPr>
        <p:txBody>
          <a:bodyPr wrap="none" lIns="0" tIns="0" rIns="0" bIns="40032" rtlCol="0">
            <a:spAutoFit/>
          </a:bodyPr>
          <a:lstStyle/>
          <a:p>
            <a:pPr defTabSz="800654">
              <a:lnSpc>
                <a:spcPts val="2981"/>
              </a:lnSpc>
            </a:pPr>
            <a:r>
              <a:rPr lang="en-US" altLang="zh-CN" sz="2600" dirty="0">
                <a:solidFill>
                  <a:srgbClr val="4F81BD"/>
                </a:solidFill>
                <a:latin typeface="Helvetica Neue" pitchFamily="18" charset="0"/>
                <a:ea typeface="宋体"/>
                <a:cs typeface="Helvetica Neue" pitchFamily="18" charset="0"/>
              </a:rPr>
              <a:t> </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4F81BD"/>
                </a:solidFill>
                <a:latin typeface="Helvetica Neue" pitchFamily="18" charset="0"/>
                <a:ea typeface="宋体"/>
                <a:cs typeface="Helvetica Neue" pitchFamily="18" charset="0"/>
              </a:rPr>
              <a:t> </a:t>
            </a:r>
          </a:p>
        </p:txBody>
      </p:sp>
      <p:sp>
        <p:nvSpPr>
          <p:cNvPr id="13" name="TextBox 1"/>
          <p:cNvSpPr txBox="1"/>
          <p:nvPr/>
        </p:nvSpPr>
        <p:spPr>
          <a:xfrm>
            <a:off x="3279677" y="806828"/>
            <a:ext cx="0" cy="425678"/>
          </a:xfrm>
          <a:prstGeom prst="rect">
            <a:avLst/>
          </a:prstGeom>
          <a:noFill/>
        </p:spPr>
        <p:txBody>
          <a:bodyPr wrap="none" lIns="0" tIns="0" rIns="0" bIns="40032" rtlCol="0">
            <a:spAutoFit/>
          </a:bodyPr>
          <a:lstStyle/>
          <a:p>
            <a:pPr defTabSz="800654">
              <a:lnSpc>
                <a:spcPts val="2981"/>
              </a:lnSpc>
            </a:pPr>
            <a:r>
              <a:rPr lang="en-US" altLang="zh-CN" sz="2600" dirty="0">
                <a:solidFill>
                  <a:srgbClr val="4F81BD"/>
                </a:solidFill>
                <a:latin typeface="Helvetica Neue" pitchFamily="18" charset="0"/>
                <a:ea typeface="宋体"/>
                <a:cs typeface="Helvetica Neue" pitchFamily="18" charset="0"/>
              </a:rPr>
              <a:t> </a:t>
            </a:r>
          </a:p>
        </p:txBody>
      </p:sp>
      <p:sp>
        <p:nvSpPr>
          <p:cNvPr id="14" name="TextBox 1"/>
          <p:cNvSpPr txBox="1"/>
          <p:nvPr/>
        </p:nvSpPr>
        <p:spPr>
          <a:xfrm>
            <a:off x="4061587" y="806828"/>
            <a:ext cx="0" cy="425678"/>
          </a:xfrm>
          <a:prstGeom prst="rect">
            <a:avLst/>
          </a:prstGeom>
          <a:noFill/>
        </p:spPr>
        <p:txBody>
          <a:bodyPr wrap="none" lIns="0" tIns="0" rIns="0" bIns="40032" rtlCol="0">
            <a:spAutoFit/>
          </a:bodyPr>
          <a:lstStyle/>
          <a:p>
            <a:pPr defTabSz="800654">
              <a:lnSpc>
                <a:spcPts val="2981"/>
              </a:lnSpc>
            </a:pPr>
            <a:r>
              <a:rPr lang="en-US" altLang="zh-CN" sz="2600" dirty="0">
                <a:solidFill>
                  <a:srgbClr val="4F81BD"/>
                </a:solidFill>
                <a:latin typeface="Helvetica Neue" pitchFamily="18" charset="0"/>
                <a:ea typeface="宋体"/>
                <a:cs typeface="Helvetica Neue" pitchFamily="18" charset="0"/>
              </a:rPr>
              <a:t> </a:t>
            </a:r>
          </a:p>
        </p:txBody>
      </p:sp>
      <p:sp>
        <p:nvSpPr>
          <p:cNvPr id="15" name="TextBox 1"/>
          <p:cNvSpPr txBox="1"/>
          <p:nvPr/>
        </p:nvSpPr>
        <p:spPr>
          <a:xfrm>
            <a:off x="2939291" y="439308"/>
            <a:ext cx="3933038" cy="425678"/>
          </a:xfrm>
          <a:prstGeom prst="rect">
            <a:avLst/>
          </a:prstGeom>
          <a:noFill/>
        </p:spPr>
        <p:txBody>
          <a:bodyPr wrap="none" lIns="0" tIns="0" rIns="0" bIns="40032" rtlCol="0">
            <a:spAutoFit/>
          </a:bodyPr>
          <a:lstStyle/>
          <a:p>
            <a:pPr defTabSz="800654">
              <a:lnSpc>
                <a:spcPts val="2981"/>
              </a:lnSpc>
            </a:pPr>
            <a:r>
              <a:rPr lang="en-US" altLang="zh-CN" sz="2600" dirty="0">
                <a:solidFill>
                  <a:srgbClr val="4F81BD"/>
                </a:solidFill>
                <a:latin typeface="Helvetica Neue" pitchFamily="18" charset="0"/>
                <a:ea typeface="宋体"/>
                <a:cs typeface="Helvetica Neue" pitchFamily="18" charset="0"/>
              </a:rPr>
              <a:t> A LENGTHY PROCESS… </a:t>
            </a:r>
          </a:p>
        </p:txBody>
      </p:sp>
      <p:sp>
        <p:nvSpPr>
          <p:cNvPr id="16" name="TextBox 1"/>
          <p:cNvSpPr txBox="1"/>
          <p:nvPr/>
        </p:nvSpPr>
        <p:spPr>
          <a:xfrm>
            <a:off x="727620" y="558483"/>
            <a:ext cx="1636067" cy="415878"/>
          </a:xfrm>
          <a:prstGeom prst="rect">
            <a:avLst/>
          </a:prstGeom>
          <a:noFill/>
        </p:spPr>
        <p:txBody>
          <a:bodyPr wrap="none" lIns="0" tIns="0" rIns="0" bIns="40032" rtlCol="0">
            <a:spAutoFit/>
          </a:bodyPr>
          <a:lstStyle/>
          <a:p>
            <a:pPr algn="ctr" defTabSz="800654">
              <a:lnSpc>
                <a:spcPts val="1403"/>
              </a:lnSpc>
            </a:pPr>
            <a:r>
              <a:rPr lang="en-US" altLang="zh-CN" sz="1200" b="1" dirty="0">
                <a:solidFill>
                  <a:srgbClr val="000000"/>
                </a:solidFill>
                <a:latin typeface="Helvetica Neue" pitchFamily="18" charset="0"/>
                <a:ea typeface="宋体"/>
                <a:cs typeface="Helvetica Neue" pitchFamily="18" charset="0"/>
              </a:rPr>
              <a:t>CTA</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PP</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site</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evaluation</a:t>
            </a:r>
          </a:p>
          <a:p>
            <a:pPr algn="ctr" defTabSz="800654">
              <a:lnSpc>
                <a:spcPts val="1403"/>
              </a:lnSpc>
            </a:pPr>
            <a:r>
              <a:rPr lang="en-US" altLang="zh-CN" sz="1200" b="1" dirty="0">
                <a:solidFill>
                  <a:srgbClr val="FFFF00"/>
                </a:solidFill>
                <a:latin typeface="Helvetica Neue" pitchFamily="18" charset="0"/>
                <a:ea typeface="宋体"/>
                <a:cs typeface="Helvetica Neue" pitchFamily="18" charset="0"/>
              </a:rPr>
              <a:t>Started in 2011 </a:t>
            </a:r>
          </a:p>
        </p:txBody>
      </p:sp>
      <p:sp>
        <p:nvSpPr>
          <p:cNvPr id="17" name="TextBox 1"/>
          <p:cNvSpPr txBox="1"/>
          <p:nvPr/>
        </p:nvSpPr>
        <p:spPr>
          <a:xfrm>
            <a:off x="2156491" y="1727540"/>
            <a:ext cx="1304944" cy="422473"/>
          </a:xfrm>
          <a:prstGeom prst="rect">
            <a:avLst/>
          </a:prstGeom>
          <a:noFill/>
        </p:spPr>
        <p:txBody>
          <a:bodyPr wrap="none" lIns="0" tIns="0" rIns="0" bIns="40032" rtlCol="0">
            <a:spAutoFit/>
          </a:bodyPr>
          <a:lstStyle/>
          <a:p>
            <a:pPr defTabSz="800654">
              <a:lnSpc>
                <a:spcPts val="1403"/>
              </a:lnSpc>
              <a:tabLst>
                <a:tab pos="389207" algn="l"/>
              </a:tabLst>
            </a:pPr>
            <a:r>
              <a:rPr lang="en-US" altLang="zh-CN" sz="1200" b="1" dirty="0">
                <a:solidFill>
                  <a:srgbClr val="000000"/>
                </a:solidFill>
                <a:latin typeface="Helvetica Neue" pitchFamily="18" charset="0"/>
                <a:ea typeface="宋体"/>
                <a:cs typeface="Helvetica Neue" pitchFamily="18" charset="0"/>
              </a:rPr>
              <a:t>CTA</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scientiﬁc</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site</a:t>
            </a:r>
          </a:p>
          <a:p>
            <a:pPr defTabSz="800654">
              <a:lnSpc>
                <a:spcPts val="1315"/>
              </a:lnSpc>
              <a:tabLst>
                <a:tab pos="389207" algn="l"/>
              </a:tabLst>
            </a:pPr>
            <a:r>
              <a:rPr lang="en-US" altLang="zh-CN" dirty="0" smtClean="0">
                <a:solidFill>
                  <a:prstClr val="black"/>
                </a:solidFill>
                <a:latin typeface="Calibri"/>
                <a:ea typeface="宋体"/>
              </a:rPr>
              <a:t>	</a:t>
            </a:r>
            <a:r>
              <a:rPr lang="en-US" altLang="zh-CN" sz="1200" b="1" dirty="0">
                <a:solidFill>
                  <a:srgbClr val="000000"/>
                </a:solidFill>
                <a:latin typeface="Helvetica Neue" pitchFamily="18" charset="0"/>
                <a:ea typeface="宋体"/>
                <a:cs typeface="Helvetica Neue" pitchFamily="18" charset="0"/>
              </a:rPr>
              <a:t>ranking </a:t>
            </a:r>
          </a:p>
        </p:txBody>
      </p:sp>
      <p:sp>
        <p:nvSpPr>
          <p:cNvPr id="18" name="TextBox 1"/>
          <p:cNvSpPr txBox="1"/>
          <p:nvPr/>
        </p:nvSpPr>
        <p:spPr>
          <a:xfrm>
            <a:off x="3181952" y="2674045"/>
            <a:ext cx="1557159" cy="580762"/>
          </a:xfrm>
          <a:prstGeom prst="rect">
            <a:avLst/>
          </a:prstGeom>
          <a:noFill/>
        </p:spPr>
        <p:txBody>
          <a:bodyPr wrap="none" lIns="0" tIns="0" rIns="0" bIns="40032" rtlCol="0">
            <a:spAutoFit/>
          </a:bodyPr>
          <a:lstStyle/>
          <a:p>
            <a:pPr defTabSz="800654">
              <a:lnSpc>
                <a:spcPts val="1403"/>
              </a:lnSpc>
              <a:tabLst>
                <a:tab pos="77848" algn="l"/>
                <a:tab pos="278006" algn="l"/>
              </a:tabLst>
            </a:pPr>
            <a:r>
              <a:rPr lang="en-US" altLang="zh-CN" dirty="0" smtClean="0">
                <a:solidFill>
                  <a:prstClr val="black"/>
                </a:solidFill>
                <a:latin typeface="Calibri"/>
                <a:ea typeface="宋体"/>
              </a:rPr>
              <a:t>		</a:t>
            </a:r>
            <a:r>
              <a:rPr lang="en-US" altLang="zh-CN" sz="1200" b="1" dirty="0">
                <a:solidFill>
                  <a:srgbClr val="000000"/>
                </a:solidFill>
                <a:latin typeface="Helvetica Neue" pitchFamily="18" charset="0"/>
                <a:ea typeface="宋体"/>
                <a:cs typeface="Helvetica Neue" pitchFamily="18" charset="0"/>
              </a:rPr>
              <a:t>Site</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Selection</a:t>
            </a:r>
          </a:p>
          <a:p>
            <a:pPr defTabSz="800654">
              <a:lnSpc>
                <a:spcPts val="1315"/>
              </a:lnSpc>
              <a:tabLst>
                <a:tab pos="77848" algn="l"/>
                <a:tab pos="278006" algn="l"/>
              </a:tabLst>
            </a:pPr>
            <a:r>
              <a:rPr lang="en-US" altLang="zh-CN" dirty="0" smtClean="0">
                <a:solidFill>
                  <a:prstClr val="black"/>
                </a:solidFill>
                <a:latin typeface="Calibri"/>
                <a:ea typeface="宋体"/>
              </a:rPr>
              <a:t>	</a:t>
            </a:r>
            <a:r>
              <a:rPr lang="en-US" altLang="zh-CN" sz="1200" b="1" dirty="0">
                <a:solidFill>
                  <a:srgbClr val="000000"/>
                </a:solidFill>
                <a:latin typeface="Helvetica Neue" pitchFamily="18" charset="0"/>
                <a:ea typeface="宋体"/>
                <a:cs typeface="Helvetica Neue" pitchFamily="18" charset="0"/>
              </a:rPr>
              <a:t>Committee</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ranking</a:t>
            </a:r>
          </a:p>
          <a:p>
            <a:pPr defTabSz="800654">
              <a:lnSpc>
                <a:spcPts val="1315"/>
              </a:lnSpc>
              <a:tabLst>
                <a:tab pos="77848" algn="l"/>
                <a:tab pos="278006" algn="l"/>
              </a:tabLst>
            </a:pPr>
            <a:r>
              <a:rPr lang="en-US" altLang="zh-CN" sz="1200" b="1" dirty="0">
                <a:solidFill>
                  <a:srgbClr val="000000"/>
                </a:solidFill>
                <a:latin typeface="Helvetica Neue" pitchFamily="18" charset="0"/>
                <a:ea typeface="宋体"/>
                <a:cs typeface="Helvetica Neue" pitchFamily="18" charset="0"/>
              </a:rPr>
              <a:t>and</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recommendation </a:t>
            </a:r>
          </a:p>
        </p:txBody>
      </p:sp>
      <p:sp>
        <p:nvSpPr>
          <p:cNvPr id="19" name="TextBox 1"/>
          <p:cNvSpPr txBox="1"/>
          <p:nvPr/>
        </p:nvSpPr>
        <p:spPr>
          <a:xfrm>
            <a:off x="4545172" y="3757497"/>
            <a:ext cx="1480398" cy="597052"/>
          </a:xfrm>
          <a:prstGeom prst="rect">
            <a:avLst/>
          </a:prstGeom>
          <a:noFill/>
        </p:spPr>
        <p:txBody>
          <a:bodyPr wrap="none" lIns="0" tIns="0" rIns="0" bIns="40032" rtlCol="0">
            <a:spAutoFit/>
          </a:bodyPr>
          <a:lstStyle/>
          <a:p>
            <a:pPr defTabSz="800654">
              <a:lnSpc>
                <a:spcPts val="1403"/>
              </a:lnSpc>
              <a:tabLst>
                <a:tab pos="155683" algn="l"/>
                <a:tab pos="300248" algn="l"/>
              </a:tabLst>
            </a:pPr>
            <a:r>
              <a:rPr lang="en-US" altLang="zh-CN" dirty="0" smtClean="0">
                <a:solidFill>
                  <a:prstClr val="black"/>
                </a:solidFill>
                <a:latin typeface="Calibri"/>
                <a:ea typeface="宋体"/>
              </a:rPr>
              <a:t>	</a:t>
            </a:r>
            <a:r>
              <a:rPr lang="en-US" altLang="zh-CN" sz="1200" b="1" dirty="0">
                <a:solidFill>
                  <a:srgbClr val="000000"/>
                </a:solidFill>
                <a:latin typeface="Helvetica Neue" pitchFamily="18" charset="0"/>
                <a:ea typeface="宋体"/>
                <a:cs typeface="Helvetica Neue" pitchFamily="18" charset="0"/>
              </a:rPr>
              <a:t>Resource</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Board</a:t>
            </a:r>
          </a:p>
          <a:p>
            <a:pPr defTabSz="800654">
              <a:lnSpc>
                <a:spcPts val="1315"/>
              </a:lnSpc>
              <a:tabLst>
                <a:tab pos="155683" algn="l"/>
                <a:tab pos="300248" algn="l"/>
              </a:tabLst>
            </a:pPr>
            <a:r>
              <a:rPr lang="en-US" altLang="zh-CN" sz="1200" b="1" dirty="0">
                <a:solidFill>
                  <a:srgbClr val="000000"/>
                </a:solidFill>
                <a:latin typeface="Helvetica Neue" pitchFamily="18" charset="0"/>
                <a:ea typeface="宋体"/>
                <a:cs typeface="Helvetica Neue" pitchFamily="18" charset="0"/>
              </a:rPr>
              <a:t>selection</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of</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sites</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for</a:t>
            </a:r>
          </a:p>
          <a:p>
            <a:pPr defTabSz="800654">
              <a:lnSpc>
                <a:spcPts val="1315"/>
              </a:lnSpc>
              <a:tabLst>
                <a:tab pos="155683" algn="l"/>
                <a:tab pos="300248" algn="l"/>
              </a:tabLst>
            </a:pPr>
            <a:r>
              <a:rPr lang="en-US" altLang="zh-CN" dirty="0" smtClean="0">
                <a:solidFill>
                  <a:prstClr val="black"/>
                </a:solidFill>
                <a:latin typeface="Calibri"/>
                <a:ea typeface="宋体"/>
              </a:rPr>
              <a:t>		</a:t>
            </a:r>
            <a:r>
              <a:rPr lang="en-US" altLang="zh-CN" sz="1200" b="1" dirty="0">
                <a:solidFill>
                  <a:srgbClr val="000000"/>
                </a:solidFill>
                <a:latin typeface="Helvetica Neue" pitchFamily="18" charset="0"/>
                <a:ea typeface="宋体"/>
                <a:cs typeface="Helvetica Neue" pitchFamily="18" charset="0"/>
              </a:rPr>
              <a:t>negotiations </a:t>
            </a:r>
          </a:p>
        </p:txBody>
      </p:sp>
      <p:sp>
        <p:nvSpPr>
          <p:cNvPr id="20" name="TextBox 1"/>
          <p:cNvSpPr txBox="1"/>
          <p:nvPr/>
        </p:nvSpPr>
        <p:spPr>
          <a:xfrm>
            <a:off x="5888257" y="5000454"/>
            <a:ext cx="1229234" cy="229664"/>
          </a:xfrm>
          <a:prstGeom prst="rect">
            <a:avLst/>
          </a:prstGeom>
          <a:noFill/>
        </p:spPr>
        <p:txBody>
          <a:bodyPr wrap="none" lIns="0" tIns="0" rIns="0" bIns="40032" rtlCol="0">
            <a:spAutoFit/>
          </a:bodyPr>
          <a:lstStyle/>
          <a:p>
            <a:pPr defTabSz="800654">
              <a:lnSpc>
                <a:spcPts val="1403"/>
              </a:lnSpc>
            </a:pPr>
            <a:r>
              <a:rPr lang="en-US" altLang="zh-CN" sz="1200" b="1" dirty="0">
                <a:solidFill>
                  <a:srgbClr val="000000"/>
                </a:solidFill>
                <a:latin typeface="Helvetica Neue" pitchFamily="18" charset="0"/>
                <a:ea typeface="宋体"/>
                <a:cs typeface="Helvetica Neue" pitchFamily="18" charset="0"/>
              </a:rPr>
              <a:t>Site</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negotiations </a:t>
            </a:r>
          </a:p>
        </p:txBody>
      </p:sp>
      <p:sp>
        <p:nvSpPr>
          <p:cNvPr id="21" name="TextBox 1"/>
          <p:cNvSpPr txBox="1"/>
          <p:nvPr/>
        </p:nvSpPr>
        <p:spPr>
          <a:xfrm>
            <a:off x="7168841" y="6094823"/>
            <a:ext cx="1355273" cy="415878"/>
          </a:xfrm>
          <a:prstGeom prst="rect">
            <a:avLst/>
          </a:prstGeom>
          <a:noFill/>
        </p:spPr>
        <p:txBody>
          <a:bodyPr wrap="none" lIns="0" tIns="0" rIns="0" bIns="40032" rtlCol="0">
            <a:spAutoFit/>
          </a:bodyPr>
          <a:lstStyle/>
          <a:p>
            <a:pPr algn="ctr" defTabSz="800654">
              <a:lnSpc>
                <a:spcPts val="1403"/>
              </a:lnSpc>
            </a:pPr>
            <a:r>
              <a:rPr lang="en-US" altLang="zh-CN" sz="1200" b="1" dirty="0">
                <a:solidFill>
                  <a:srgbClr val="000000"/>
                </a:solidFill>
                <a:latin typeface="Helvetica Neue" pitchFamily="18" charset="0"/>
                <a:ea typeface="宋体"/>
                <a:cs typeface="Helvetica Neue" pitchFamily="18" charset="0"/>
              </a:rPr>
              <a:t>Final</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site</a:t>
            </a:r>
            <a:r>
              <a:rPr lang="en-US" altLang="zh-CN" sz="1200" dirty="0">
                <a:solidFill>
                  <a:prstClr val="black"/>
                </a:solidFill>
                <a:latin typeface="Times New Roman" pitchFamily="18" charset="0"/>
                <a:ea typeface="宋体"/>
                <a:cs typeface="Times New Roman" pitchFamily="18" charset="0"/>
              </a:rPr>
              <a:t> </a:t>
            </a:r>
            <a:r>
              <a:rPr lang="en-US" altLang="zh-CN" sz="1200" b="1" dirty="0">
                <a:solidFill>
                  <a:srgbClr val="000000"/>
                </a:solidFill>
                <a:latin typeface="Helvetica Neue" pitchFamily="18" charset="0"/>
                <a:ea typeface="宋体"/>
                <a:cs typeface="Helvetica Neue" pitchFamily="18" charset="0"/>
              </a:rPr>
              <a:t>selection </a:t>
            </a:r>
          </a:p>
          <a:p>
            <a:pPr algn="ctr" defTabSz="800654">
              <a:lnSpc>
                <a:spcPts val="1403"/>
              </a:lnSpc>
            </a:pPr>
            <a:r>
              <a:rPr lang="en-US" altLang="zh-CN" sz="1200" b="1" dirty="0" smtClean="0">
                <a:solidFill>
                  <a:srgbClr val="FF0000"/>
                </a:solidFill>
                <a:latin typeface="Helvetica Neue" pitchFamily="18" charset="0"/>
                <a:ea typeface="宋体"/>
                <a:cs typeface="Helvetica Neue" pitchFamily="18" charset="0"/>
              </a:rPr>
              <a:t>2015</a:t>
            </a:r>
            <a:endParaRPr lang="en-US" altLang="zh-CN" sz="1200" b="1" dirty="0">
              <a:solidFill>
                <a:srgbClr val="FF0000"/>
              </a:solidFill>
              <a:latin typeface="Helvetica Neue" pitchFamily="18" charset="0"/>
              <a:ea typeface="宋体"/>
              <a:cs typeface="Helvetica Neue" pitchFamily="18" charset="0"/>
            </a:endParaRPr>
          </a:p>
        </p:txBody>
      </p:sp>
      <p:sp>
        <p:nvSpPr>
          <p:cNvPr id="22" name="TextBox 1"/>
          <p:cNvSpPr txBox="1"/>
          <p:nvPr/>
        </p:nvSpPr>
        <p:spPr>
          <a:xfrm>
            <a:off x="3844391" y="1786538"/>
            <a:ext cx="819934" cy="244966"/>
          </a:xfrm>
          <a:prstGeom prst="rect">
            <a:avLst/>
          </a:prstGeom>
          <a:noFill/>
        </p:spPr>
        <p:txBody>
          <a:bodyPr wrap="none" lIns="0" tIns="0" rIns="0" bIns="40032" rtlCol="0">
            <a:spAutoFit/>
          </a:bodyPr>
          <a:lstStyle/>
          <a:p>
            <a:pPr defTabSz="800654">
              <a:lnSpc>
                <a:spcPts val="1578"/>
              </a:lnSpc>
            </a:pPr>
            <a:r>
              <a:rPr lang="en-US" altLang="zh-CN" sz="1400" dirty="0">
                <a:solidFill>
                  <a:srgbClr val="000000"/>
                </a:solidFill>
                <a:latin typeface="Helvetica Neue" pitchFamily="18" charset="0"/>
                <a:ea typeface="宋体"/>
                <a:cs typeface="Helvetica Neue" pitchFamily="18" charset="0"/>
              </a:rPr>
              <a:t>Sept</a:t>
            </a:r>
            <a:r>
              <a:rPr lang="en-US" altLang="zh-CN" sz="1400" dirty="0">
                <a:solidFill>
                  <a:prstClr val="black"/>
                </a:solidFill>
                <a:latin typeface="Times New Roman" pitchFamily="18" charset="0"/>
                <a:ea typeface="宋体"/>
                <a:cs typeface="Times New Roman" pitchFamily="18" charset="0"/>
              </a:rPr>
              <a:t> </a:t>
            </a:r>
            <a:r>
              <a:rPr lang="en-US" altLang="zh-CN" sz="1400" dirty="0">
                <a:solidFill>
                  <a:srgbClr val="000000"/>
                </a:solidFill>
                <a:latin typeface="Helvetica Neue" pitchFamily="18" charset="0"/>
                <a:ea typeface="宋体"/>
                <a:cs typeface="Helvetica Neue" pitchFamily="18" charset="0"/>
              </a:rPr>
              <a:t>2013 </a:t>
            </a:r>
          </a:p>
        </p:txBody>
      </p:sp>
      <p:sp>
        <p:nvSpPr>
          <p:cNvPr id="23" name="TextBox 1"/>
          <p:cNvSpPr txBox="1"/>
          <p:nvPr/>
        </p:nvSpPr>
        <p:spPr>
          <a:xfrm>
            <a:off x="5049835" y="2858461"/>
            <a:ext cx="795089" cy="244966"/>
          </a:xfrm>
          <a:prstGeom prst="rect">
            <a:avLst/>
          </a:prstGeom>
          <a:noFill/>
        </p:spPr>
        <p:txBody>
          <a:bodyPr wrap="none" lIns="0" tIns="0" rIns="0" bIns="40032" rtlCol="0">
            <a:spAutoFit/>
          </a:bodyPr>
          <a:lstStyle/>
          <a:p>
            <a:pPr defTabSz="800654">
              <a:lnSpc>
                <a:spcPts val="1578"/>
              </a:lnSpc>
            </a:pPr>
            <a:r>
              <a:rPr lang="en-US" altLang="zh-CN" sz="1400" dirty="0">
                <a:solidFill>
                  <a:srgbClr val="000000"/>
                </a:solidFill>
                <a:latin typeface="Helvetica Neue" pitchFamily="18" charset="0"/>
                <a:ea typeface="宋体"/>
                <a:cs typeface="Helvetica Neue" pitchFamily="18" charset="0"/>
              </a:rPr>
              <a:t>Mar.</a:t>
            </a:r>
            <a:r>
              <a:rPr lang="en-US" altLang="zh-CN" sz="1400" dirty="0">
                <a:solidFill>
                  <a:prstClr val="black"/>
                </a:solidFill>
                <a:latin typeface="Times New Roman" pitchFamily="18" charset="0"/>
                <a:ea typeface="宋体"/>
                <a:cs typeface="Times New Roman" pitchFamily="18" charset="0"/>
              </a:rPr>
              <a:t> </a:t>
            </a:r>
            <a:r>
              <a:rPr lang="en-US" altLang="zh-CN" sz="1400" dirty="0">
                <a:solidFill>
                  <a:srgbClr val="000000"/>
                </a:solidFill>
                <a:latin typeface="Helvetica Neue" pitchFamily="18" charset="0"/>
                <a:ea typeface="宋体"/>
                <a:cs typeface="Helvetica Neue" pitchFamily="18" charset="0"/>
              </a:rPr>
              <a:t>2014 </a:t>
            </a:r>
          </a:p>
        </p:txBody>
      </p:sp>
      <p:sp>
        <p:nvSpPr>
          <p:cNvPr id="24" name="TextBox 1"/>
          <p:cNvSpPr txBox="1"/>
          <p:nvPr/>
        </p:nvSpPr>
        <p:spPr>
          <a:xfrm>
            <a:off x="6309581" y="3757492"/>
            <a:ext cx="807913" cy="244966"/>
          </a:xfrm>
          <a:prstGeom prst="rect">
            <a:avLst/>
          </a:prstGeom>
          <a:noFill/>
        </p:spPr>
        <p:txBody>
          <a:bodyPr wrap="none" lIns="0" tIns="0" rIns="0" bIns="40032" rtlCol="0">
            <a:spAutoFit/>
          </a:bodyPr>
          <a:lstStyle/>
          <a:p>
            <a:pPr defTabSz="800654">
              <a:lnSpc>
                <a:spcPts val="1578"/>
              </a:lnSpc>
            </a:pPr>
            <a:r>
              <a:rPr lang="en-US" altLang="zh-CN" sz="1400" dirty="0">
                <a:solidFill>
                  <a:srgbClr val="000000"/>
                </a:solidFill>
                <a:latin typeface="Helvetica Neue" pitchFamily="18" charset="0"/>
                <a:ea typeface="宋体"/>
                <a:cs typeface="Helvetica Neue" pitchFamily="18" charset="0"/>
              </a:rPr>
              <a:t>April</a:t>
            </a:r>
            <a:r>
              <a:rPr lang="en-US" altLang="zh-CN" sz="1400" dirty="0">
                <a:solidFill>
                  <a:prstClr val="black"/>
                </a:solidFill>
                <a:latin typeface="Times New Roman" pitchFamily="18" charset="0"/>
                <a:ea typeface="宋体"/>
                <a:cs typeface="Times New Roman" pitchFamily="18" charset="0"/>
              </a:rPr>
              <a:t> </a:t>
            </a:r>
            <a:r>
              <a:rPr lang="en-US" altLang="zh-CN" sz="1400" dirty="0">
                <a:solidFill>
                  <a:srgbClr val="000000"/>
                </a:solidFill>
                <a:latin typeface="Helvetica Neue" pitchFamily="18" charset="0"/>
                <a:ea typeface="宋体"/>
                <a:cs typeface="Helvetica Neue" pitchFamily="18" charset="0"/>
              </a:rPr>
              <a:t>2014 </a:t>
            </a:r>
          </a:p>
        </p:txBody>
      </p:sp>
      <p:sp>
        <p:nvSpPr>
          <p:cNvPr id="25" name="TextBox 24"/>
          <p:cNvSpPr txBox="1"/>
          <p:nvPr/>
        </p:nvSpPr>
        <p:spPr>
          <a:xfrm>
            <a:off x="796302" y="4983914"/>
            <a:ext cx="2562299" cy="646208"/>
          </a:xfrm>
          <a:prstGeom prst="rect">
            <a:avLst/>
          </a:prstGeom>
          <a:noFill/>
        </p:spPr>
        <p:txBody>
          <a:bodyPr wrap="none" lIns="91324" tIns="45659" rIns="91324" bIns="45659" rtlCol="0">
            <a:spAutoFit/>
          </a:bodyPr>
          <a:lstStyle/>
          <a:p>
            <a:pPr algn="ctr"/>
            <a:r>
              <a:rPr lang="en-US" dirty="0" smtClean="0">
                <a:solidFill>
                  <a:prstClr val="black"/>
                </a:solidFill>
                <a:latin typeface="Calibri"/>
              </a:rPr>
              <a:t>Both for North and South </a:t>
            </a:r>
          </a:p>
          <a:p>
            <a:pPr algn="ctr"/>
            <a:r>
              <a:rPr lang="en-US" dirty="0" smtClean="0">
                <a:solidFill>
                  <a:prstClr val="black"/>
                </a:solidFill>
                <a:latin typeface="Calibri"/>
              </a:rPr>
              <a:t>proceed in parallel</a:t>
            </a:r>
            <a:endParaRPr lang="en-US" dirty="0">
              <a:solidFill>
                <a:prstClr val="black"/>
              </a:solidFill>
              <a:latin typeface="Calibri"/>
            </a:endParaRPr>
          </a:p>
        </p:txBody>
      </p:sp>
      <p:sp>
        <p:nvSpPr>
          <p:cNvPr id="27" name="TextBox 1"/>
          <p:cNvSpPr txBox="1"/>
          <p:nvPr/>
        </p:nvSpPr>
        <p:spPr>
          <a:xfrm>
            <a:off x="7730870" y="4983914"/>
            <a:ext cx="718145" cy="244966"/>
          </a:xfrm>
          <a:prstGeom prst="rect">
            <a:avLst/>
          </a:prstGeom>
          <a:noFill/>
        </p:spPr>
        <p:txBody>
          <a:bodyPr wrap="none" lIns="0" tIns="0" rIns="0" bIns="40032" rtlCol="0">
            <a:spAutoFit/>
          </a:bodyPr>
          <a:lstStyle/>
          <a:p>
            <a:pPr defTabSz="800654">
              <a:lnSpc>
                <a:spcPts val="1578"/>
              </a:lnSpc>
            </a:pPr>
            <a:r>
              <a:rPr lang="en-US" altLang="zh-CN" sz="1400" dirty="0">
                <a:solidFill>
                  <a:srgbClr val="000000"/>
                </a:solidFill>
                <a:latin typeface="Helvetica Neue" pitchFamily="18" charset="0"/>
                <a:ea typeface="宋体"/>
                <a:cs typeface="Helvetica Neue" pitchFamily="18" charset="0"/>
              </a:rPr>
              <a:t>Half year </a:t>
            </a:r>
          </a:p>
        </p:txBody>
      </p:sp>
    </p:spTree>
    <p:extLst>
      <p:ext uri="{BB962C8B-B14F-4D97-AF65-F5344CB8AC3E}">
        <p14:creationId xmlns:p14="http://schemas.microsoft.com/office/powerpoint/2010/main" val="60697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85222" y="13"/>
            <a:ext cx="6042578" cy="976183"/>
          </a:xfrm>
        </p:spPr>
        <p:txBody>
          <a:bodyPr/>
          <a:lstStyle/>
          <a:p>
            <a:r>
              <a:rPr lang="en-GB" sz="2400" dirty="0"/>
              <a:t>Surprises FROM CTA CONSORTIUM SITE EVALUATION</a:t>
            </a:r>
            <a:r>
              <a:rPr lang="es-ES" sz="2400" dirty="0"/>
              <a:t>…</a:t>
            </a:r>
            <a:endParaRPr lang="en-GB" sz="2400" dirty="0"/>
          </a:p>
        </p:txBody>
      </p:sp>
      <p:sp>
        <p:nvSpPr>
          <p:cNvPr id="3" name="Subtítulo 2"/>
          <p:cNvSpPr>
            <a:spLocks noGrp="1"/>
          </p:cNvSpPr>
          <p:nvPr>
            <p:ph type="subTitle" idx="1"/>
          </p:nvPr>
        </p:nvSpPr>
        <p:spPr>
          <a:xfrm>
            <a:off x="668527" y="1405736"/>
            <a:ext cx="7724248" cy="4853211"/>
          </a:xfrm>
        </p:spPr>
        <p:txBody>
          <a:bodyPr/>
          <a:lstStyle/>
          <a:p>
            <a:pPr marL="339974" indent="-339974" algn="l">
              <a:buFontTx/>
              <a:buChar char="-"/>
            </a:pPr>
            <a:r>
              <a:rPr lang="en-GB" dirty="0" smtClean="0">
                <a:solidFill>
                  <a:schemeClr val="tx1"/>
                </a:solidFill>
              </a:rPr>
              <a:t>Unexpectedly sizable effect on performance due to</a:t>
            </a:r>
          </a:p>
          <a:p>
            <a:pPr algn="l"/>
            <a:r>
              <a:rPr lang="en-GB" dirty="0" smtClean="0">
                <a:solidFill>
                  <a:schemeClr val="tx1"/>
                </a:solidFill>
              </a:rPr>
              <a:t> </a:t>
            </a:r>
          </a:p>
          <a:p>
            <a:pPr algn="l"/>
            <a:r>
              <a:rPr lang="es-ES" dirty="0" smtClean="0">
                <a:solidFill>
                  <a:srgbClr val="0000FF"/>
                </a:solidFill>
              </a:rPr>
              <a:t>	* S</a:t>
            </a:r>
            <a:r>
              <a:rPr lang="en-GB" dirty="0" err="1" smtClean="0">
                <a:solidFill>
                  <a:srgbClr val="0000FF"/>
                </a:solidFill>
              </a:rPr>
              <a:t>ite</a:t>
            </a:r>
            <a:r>
              <a:rPr lang="en-GB" dirty="0" smtClean="0">
                <a:solidFill>
                  <a:srgbClr val="0000FF"/>
                </a:solidFill>
              </a:rPr>
              <a:t> altitude</a:t>
            </a:r>
          </a:p>
          <a:p>
            <a:pPr algn="l"/>
            <a:endParaRPr lang="en-GB" dirty="0" smtClean="0">
              <a:solidFill>
                <a:srgbClr val="0000FF"/>
              </a:solidFill>
            </a:endParaRPr>
          </a:p>
          <a:p>
            <a:pPr algn="l"/>
            <a:r>
              <a:rPr lang="en-GB" dirty="0" smtClean="0">
                <a:solidFill>
                  <a:srgbClr val="0000FF"/>
                </a:solidFill>
              </a:rPr>
              <a:t>	* Geomagnetic field</a:t>
            </a:r>
          </a:p>
          <a:p>
            <a:pPr algn="l"/>
            <a:endParaRPr lang="en-GB" dirty="0">
              <a:solidFill>
                <a:schemeClr val="tx1"/>
              </a:solidFill>
            </a:endParaRPr>
          </a:p>
          <a:p>
            <a:pPr algn="l"/>
            <a:r>
              <a:rPr lang="en-GB" dirty="0" smtClean="0">
                <a:solidFill>
                  <a:schemeClr val="tx1"/>
                </a:solidFill>
              </a:rPr>
              <a:t>     -&gt; southern sites at lower altitude being explored in </a:t>
            </a:r>
          </a:p>
          <a:p>
            <a:pPr algn="l"/>
            <a:r>
              <a:rPr lang="en-GB" dirty="0">
                <a:solidFill>
                  <a:schemeClr val="tx1"/>
                </a:solidFill>
              </a:rPr>
              <a:t> </a:t>
            </a:r>
            <a:r>
              <a:rPr lang="en-GB" dirty="0" smtClean="0">
                <a:solidFill>
                  <a:schemeClr val="tx1"/>
                </a:solidFill>
              </a:rPr>
              <a:t>            </a:t>
            </a:r>
          </a:p>
          <a:p>
            <a:pPr algn="l"/>
            <a:r>
              <a:rPr lang="en-GB" dirty="0">
                <a:solidFill>
                  <a:srgbClr val="008000"/>
                </a:solidFill>
              </a:rPr>
              <a:t> </a:t>
            </a:r>
            <a:r>
              <a:rPr lang="en-GB" dirty="0" smtClean="0">
                <a:solidFill>
                  <a:srgbClr val="008000"/>
                </a:solidFill>
              </a:rPr>
              <a:t>             * Argentina (</a:t>
            </a:r>
            <a:r>
              <a:rPr lang="en-GB" dirty="0" err="1" smtClean="0">
                <a:solidFill>
                  <a:srgbClr val="008000"/>
                </a:solidFill>
              </a:rPr>
              <a:t>Leoncito</a:t>
            </a:r>
            <a:r>
              <a:rPr lang="en-GB" dirty="0" smtClean="0">
                <a:solidFill>
                  <a:srgbClr val="008000"/>
                </a:solidFill>
              </a:rPr>
              <a:t>++)  </a:t>
            </a:r>
          </a:p>
          <a:p>
            <a:pPr algn="l"/>
            <a:endParaRPr lang="en-GB" dirty="0">
              <a:solidFill>
                <a:srgbClr val="008000"/>
              </a:solidFill>
            </a:endParaRPr>
          </a:p>
          <a:p>
            <a:pPr algn="l"/>
            <a:r>
              <a:rPr lang="en-GB" dirty="0" smtClean="0">
                <a:solidFill>
                  <a:srgbClr val="008000"/>
                </a:solidFill>
              </a:rPr>
              <a:t>              * Chile (</a:t>
            </a:r>
            <a:r>
              <a:rPr lang="en-GB" dirty="0" err="1" smtClean="0">
                <a:solidFill>
                  <a:srgbClr val="008000"/>
                </a:solidFill>
              </a:rPr>
              <a:t>Armazones</a:t>
            </a:r>
            <a:r>
              <a:rPr lang="en-GB" dirty="0" smtClean="0">
                <a:solidFill>
                  <a:srgbClr val="008000"/>
                </a:solidFill>
              </a:rPr>
              <a:t> 2000)</a:t>
            </a:r>
          </a:p>
          <a:p>
            <a:pPr algn="l"/>
            <a:endParaRPr lang="en-GB" dirty="0" smtClean="0">
              <a:solidFill>
                <a:schemeClr val="tx1"/>
              </a:solidFill>
            </a:endParaRPr>
          </a:p>
          <a:p>
            <a:pPr marL="339974" indent="-339974" algn="l">
              <a:buFontTx/>
              <a:buChar char="-"/>
            </a:pPr>
            <a:r>
              <a:rPr lang="en-GB" dirty="0" smtClean="0">
                <a:solidFill>
                  <a:schemeClr val="tx1"/>
                </a:solidFill>
              </a:rPr>
              <a:t>Unexpected site constraints due to requirements</a:t>
            </a:r>
          </a:p>
          <a:p>
            <a:pPr algn="l"/>
            <a:endParaRPr lang="en-GB" dirty="0">
              <a:solidFill>
                <a:schemeClr val="tx1"/>
              </a:solidFill>
            </a:endParaRPr>
          </a:p>
          <a:p>
            <a:pPr algn="l"/>
            <a:r>
              <a:rPr lang="en-GB" dirty="0" smtClean="0">
                <a:solidFill>
                  <a:schemeClr val="tx1"/>
                </a:solidFill>
              </a:rPr>
              <a:t>          </a:t>
            </a:r>
            <a:r>
              <a:rPr lang="en-GB" dirty="0" smtClean="0">
                <a:solidFill>
                  <a:srgbClr val="FF0000"/>
                </a:solidFill>
              </a:rPr>
              <a:t>    * San Pedro </a:t>
            </a:r>
            <a:r>
              <a:rPr lang="en-GB" dirty="0" err="1" smtClean="0">
                <a:solidFill>
                  <a:srgbClr val="FF0000"/>
                </a:solidFill>
              </a:rPr>
              <a:t>Martir</a:t>
            </a:r>
            <a:r>
              <a:rPr lang="en-GB" dirty="0" smtClean="0">
                <a:solidFill>
                  <a:srgbClr val="FF0000"/>
                </a:solidFill>
              </a:rPr>
              <a:t> violates survival temperature </a:t>
            </a:r>
            <a:r>
              <a:rPr lang="en-GB" dirty="0" err="1" smtClean="0">
                <a:solidFill>
                  <a:srgbClr val="FF0000"/>
                </a:solidFill>
              </a:rPr>
              <a:t>reqs</a:t>
            </a:r>
            <a:r>
              <a:rPr lang="en-GB" dirty="0" smtClean="0">
                <a:solidFill>
                  <a:srgbClr val="FF0000"/>
                </a:solidFill>
              </a:rPr>
              <a:t>. </a:t>
            </a:r>
            <a:endParaRPr lang="en-GB" dirty="0">
              <a:solidFill>
                <a:srgbClr val="FF0000"/>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latin typeface="Helvetica Neue"/>
              <a:ea typeface="ヒラギノ角ゴ ProN W3"/>
              <a:cs typeface="ヒラギノ角ゴ ProN W3"/>
            </a:endParaRPr>
          </a:p>
        </p:txBody>
      </p:sp>
      <p:sp>
        <p:nvSpPr>
          <p:cNvPr id="5" name="Marcador de número de diapositiva 4"/>
          <p:cNvSpPr>
            <a:spLocks noGrp="1"/>
          </p:cNvSpPr>
          <p:nvPr>
            <p:ph type="sldNum" sz="quarter" idx="12"/>
          </p:nvPr>
        </p:nvSpPr>
        <p:spPr/>
        <p:txBody>
          <a:bodyPr/>
          <a:lstStyle/>
          <a:p>
            <a:fld id="{B6F15528-21DE-4FAA-801E-634DDDAF4B2B}" type="slidenum">
              <a:rPr lang="en-US" smtClean="0">
                <a:solidFill>
                  <a:prstClr val="black">
                    <a:tint val="75000"/>
                  </a:prstClr>
                </a:solidFill>
                <a:latin typeface="Helvetica Neue"/>
                <a:ea typeface="ヒラギノ角ゴ ProN W3"/>
                <a:cs typeface="ヒラギノ角ゴ ProN W3"/>
              </a:rPr>
              <a:pPr/>
              <a:t>43</a:t>
            </a:fld>
            <a:endParaRPr lang="en-US">
              <a:solidFill>
                <a:prstClr val="black">
                  <a:tint val="75000"/>
                </a:prstClr>
              </a:solidFill>
              <a:latin typeface="Helvetica Neue"/>
              <a:ea typeface="ヒラギノ角ゴ ProN W3"/>
              <a:cs typeface="ヒラギノ角ゴ ProN W3"/>
            </a:endParaRPr>
          </a:p>
        </p:txBody>
      </p:sp>
    </p:spTree>
    <p:extLst>
      <p:ext uri="{BB962C8B-B14F-4D97-AF65-F5344CB8AC3E}">
        <p14:creationId xmlns:p14="http://schemas.microsoft.com/office/powerpoint/2010/main" val="3246374499"/>
      </p:ext>
    </p:extLst>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40426" y="207469"/>
            <a:ext cx="8497519" cy="6442852"/>
          </a:xfrm>
          <a:custGeom>
            <a:avLst/>
            <a:gdLst>
              <a:gd name="connsiteX0" fmla="*/ 0 w 9464041"/>
              <a:gd name="connsiteY0" fmla="*/ 0 h 7099068"/>
              <a:gd name="connsiteX1" fmla="*/ 9464041 w 9464041"/>
              <a:gd name="connsiteY1" fmla="*/ 0 h 7099068"/>
              <a:gd name="connsiteX2" fmla="*/ 9464041 w 9464041"/>
              <a:gd name="connsiteY2" fmla="*/ 7099068 h 7099068"/>
              <a:gd name="connsiteX3" fmla="*/ 0 w 9464041"/>
              <a:gd name="connsiteY3" fmla="*/ 7099068 h 7099068"/>
              <a:gd name="connsiteX4" fmla="*/ 0 w 9464041"/>
              <a:gd name="connsiteY4" fmla="*/ 0 h 709906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464041" h="7099068">
                <a:moveTo>
                  <a:pt x="0" y="0"/>
                </a:moveTo>
                <a:lnTo>
                  <a:pt x="9464041" y="0"/>
                </a:lnTo>
                <a:lnTo>
                  <a:pt x="9464041" y="7099068"/>
                </a:lnTo>
                <a:lnTo>
                  <a:pt x="0" y="7099068"/>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9549" tIns="39750" rIns="79549" bIns="39750" rtlCol="0" anchor="ctr"/>
          <a:lstStyle/>
          <a:p>
            <a:pPr algn="ctr"/>
            <a:endParaRPr lang="zh-CN" altLang="en-US">
              <a:solidFill>
                <a:prstClr val="white"/>
              </a:solidFill>
              <a:latin typeface="Helvetica Neue"/>
              <a:ea typeface="ヒラギノ角ゴ ProN W3"/>
              <a:cs typeface="ヒラギノ角ゴ ProN W3"/>
            </a:endParaRPr>
          </a:p>
        </p:txBody>
      </p:sp>
      <p:pic>
        <p:nvPicPr>
          <p:cNvPr id="1027" name="Picture 3"/>
          <p:cNvPicPr>
            <a:picLocks noChangeAspect="1" noChangeArrowheads="1"/>
          </p:cNvPicPr>
          <p:nvPr/>
        </p:nvPicPr>
        <p:blipFill>
          <a:blip r:embed="rId2"/>
          <a:srcRect/>
          <a:stretch>
            <a:fillRect/>
          </a:stretch>
        </p:blipFill>
        <p:spPr bwMode="auto">
          <a:xfrm>
            <a:off x="7087633" y="5973"/>
            <a:ext cx="1933616" cy="1250368"/>
          </a:xfrm>
          <a:prstGeom prst="rect">
            <a:avLst/>
          </a:prstGeom>
          <a:noFill/>
        </p:spPr>
      </p:pic>
      <p:pic>
        <p:nvPicPr>
          <p:cNvPr id="3" name="Picture 3"/>
          <p:cNvPicPr>
            <a:picLocks noChangeAspect="1" noChangeArrowheads="1"/>
          </p:cNvPicPr>
          <p:nvPr/>
        </p:nvPicPr>
        <p:blipFill>
          <a:blip r:embed="rId3"/>
          <a:srcRect/>
          <a:stretch>
            <a:fillRect/>
          </a:stretch>
        </p:blipFill>
        <p:spPr bwMode="auto">
          <a:xfrm>
            <a:off x="923088" y="1313970"/>
            <a:ext cx="7308684" cy="46104"/>
          </a:xfrm>
          <a:prstGeom prst="rect">
            <a:avLst/>
          </a:prstGeom>
          <a:noFill/>
        </p:spPr>
      </p:pic>
      <p:sp>
        <p:nvSpPr>
          <p:cNvPr id="2" name="TextBox 1"/>
          <p:cNvSpPr txBox="1"/>
          <p:nvPr/>
        </p:nvSpPr>
        <p:spPr>
          <a:xfrm>
            <a:off x="912230" y="749231"/>
            <a:ext cx="4815554" cy="1445010"/>
          </a:xfrm>
          <a:prstGeom prst="rect">
            <a:avLst/>
          </a:prstGeom>
          <a:noFill/>
        </p:spPr>
        <p:txBody>
          <a:bodyPr wrap="none" lIns="0" tIns="0" rIns="0" bIns="39750" rtlCol="0">
            <a:spAutoFit/>
          </a:bodyPr>
          <a:lstStyle/>
          <a:p>
            <a:pPr>
              <a:lnSpc>
                <a:spcPts val="3156"/>
              </a:lnSpc>
              <a:tabLst>
                <a:tab pos="121441" algn="l"/>
              </a:tabLst>
            </a:pPr>
            <a:r>
              <a:rPr lang="en-US" altLang="zh-CN" sz="2700" dirty="0">
                <a:solidFill>
                  <a:srgbClr val="4F81BD"/>
                </a:solidFill>
                <a:latin typeface="Helvetica Neue" pitchFamily="18" charset="0"/>
                <a:ea typeface="ヒラギノ角ゴ ProN W3"/>
                <a:cs typeface="Helvetica Neue" pitchFamily="18" charset="0"/>
              </a:rPr>
              <a:t>SITE</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SELECTION</a:t>
            </a:r>
            <a:r>
              <a:rPr lang="en-US" altLang="zh-CN" sz="2700" dirty="0">
                <a:solidFill>
                  <a:prstClr val="black"/>
                </a:solidFill>
                <a:latin typeface="Times New Roman" pitchFamily="18" charset="0"/>
                <a:ea typeface="ヒラギノ角ゴ ProN W3"/>
                <a:cs typeface="Times New Roman" pitchFamily="18" charset="0"/>
              </a:rPr>
              <a:t> </a:t>
            </a:r>
            <a:r>
              <a:rPr lang="en-US" altLang="zh-CN" sz="2700" dirty="0">
                <a:solidFill>
                  <a:srgbClr val="4F81BD"/>
                </a:solidFill>
                <a:latin typeface="Helvetica Neue" pitchFamily="18" charset="0"/>
                <a:ea typeface="ヒラギノ角ゴ ProN W3"/>
                <a:cs typeface="Helvetica Neue" pitchFamily="18" charset="0"/>
              </a:rPr>
              <a:t>COMMITTEE </a:t>
            </a: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2543"/>
              </a:lnSpc>
              <a:tabLst>
                <a:tab pos="121441" algn="l"/>
              </a:tabLst>
            </a:pPr>
            <a:r>
              <a:rPr lang="en-US" altLang="zh-CN" dirty="0" smtClean="0">
                <a:solidFill>
                  <a:prstClr val="black"/>
                </a:solidFill>
                <a:latin typeface="Helvetica Neue"/>
                <a:ea typeface="ヒラギノ角ゴ ProN W3"/>
                <a:cs typeface="ヒラギノ角ゴ ProN W3"/>
              </a:rPr>
              <a:t>	</a:t>
            </a:r>
            <a:r>
              <a:rPr lang="en-US" altLang="zh-CN" dirty="0">
                <a:solidFill>
                  <a:srgbClr val="000000"/>
                </a:solidFill>
                <a:latin typeface="Helvetica Neue" pitchFamily="18" charset="0"/>
                <a:ea typeface="ヒラギノ角ゴ ProN W3"/>
                <a:cs typeface="Helvetica Neue" pitchFamily="18" charset="0"/>
              </a:rPr>
              <a:t>Established</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000000"/>
                </a:solidFill>
                <a:latin typeface="Helvetica Neue" pitchFamily="18" charset="0"/>
                <a:ea typeface="ヒラギノ角ゴ ProN W3"/>
                <a:cs typeface="Helvetica Neue" pitchFamily="18" charset="0"/>
              </a:rPr>
              <a:t>by</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000000"/>
                </a:solidFill>
                <a:latin typeface="Helvetica Neue" pitchFamily="18" charset="0"/>
                <a:ea typeface="ヒラギノ角ゴ ProN W3"/>
                <a:cs typeface="Helvetica Neue" pitchFamily="18" charset="0"/>
              </a:rPr>
              <a:t>CTA</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000000"/>
                </a:solidFill>
                <a:latin typeface="Helvetica Neue" pitchFamily="18" charset="0"/>
                <a:ea typeface="ヒラギノ角ゴ ProN W3"/>
                <a:cs typeface="Helvetica Neue" pitchFamily="18" charset="0"/>
              </a:rPr>
              <a:t>Resource</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000000"/>
                </a:solidFill>
                <a:latin typeface="Helvetica Neue" pitchFamily="18" charset="0"/>
                <a:ea typeface="ヒラギノ角ゴ ProN W3"/>
                <a:cs typeface="Helvetica Neue" pitchFamily="18" charset="0"/>
              </a:rPr>
              <a:t>Board</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000000"/>
                </a:solidFill>
                <a:latin typeface="Helvetica Neue" pitchFamily="18" charset="0"/>
                <a:ea typeface="ヒラギノ角ゴ ProN W3"/>
                <a:cs typeface="Helvetica Neue" pitchFamily="18" charset="0"/>
              </a:rPr>
              <a:t>(RB) </a:t>
            </a:r>
          </a:p>
          <a:p>
            <a:pPr>
              <a:lnSpc>
                <a:spcPts val="2718"/>
              </a:lnSpc>
              <a:tabLst>
                <a:tab pos="121441" algn="l"/>
              </a:tabLst>
            </a:pPr>
            <a:r>
              <a:rPr lang="en-US" altLang="zh-CN" dirty="0" smtClean="0">
                <a:solidFill>
                  <a:prstClr val="black"/>
                </a:solidFill>
                <a:latin typeface="Helvetica Neue"/>
                <a:ea typeface="ヒラギノ角ゴ ProN W3"/>
                <a:cs typeface="ヒラギノ角ゴ ProN W3"/>
              </a:rPr>
              <a:t>	</a:t>
            </a:r>
            <a:r>
              <a:rPr lang="en-US" altLang="zh-CN" dirty="0">
                <a:solidFill>
                  <a:srgbClr val="000000"/>
                </a:solidFill>
                <a:latin typeface="Helvetica Neue" pitchFamily="18" charset="0"/>
                <a:ea typeface="ヒラギノ角ゴ ProN W3"/>
                <a:cs typeface="Helvetica Neue" pitchFamily="18" charset="0"/>
              </a:rPr>
              <a:t>Members:</a:t>
            </a:r>
            <a:r>
              <a:rPr lang="en-US" altLang="zh-CN" dirty="0">
                <a:solidFill>
                  <a:prstClr val="black"/>
                </a:solidFill>
                <a:latin typeface="Times New Roman" pitchFamily="18" charset="0"/>
                <a:ea typeface="ヒラギノ角ゴ ProN W3"/>
                <a:cs typeface="Times New Roman" pitchFamily="18" charset="0"/>
              </a:rPr>
              <a:t> </a:t>
            </a:r>
            <a:r>
              <a:rPr lang="en-US" altLang="zh-CN" dirty="0">
                <a:solidFill>
                  <a:srgbClr val="000000"/>
                </a:solidFill>
                <a:latin typeface="Helvetica Neue" pitchFamily="18" charset="0"/>
                <a:ea typeface="ヒラギノ角ゴ ProN W3"/>
                <a:cs typeface="Helvetica Neue" pitchFamily="18" charset="0"/>
              </a:rPr>
              <a:t> </a:t>
            </a:r>
          </a:p>
        </p:txBody>
      </p:sp>
      <p:sp>
        <p:nvSpPr>
          <p:cNvPr id="5" name="TextBox 1"/>
          <p:cNvSpPr txBox="1"/>
          <p:nvPr/>
        </p:nvSpPr>
        <p:spPr>
          <a:xfrm>
            <a:off x="1281463" y="2247626"/>
            <a:ext cx="961802" cy="477993"/>
          </a:xfrm>
          <a:prstGeom prst="rect">
            <a:avLst/>
          </a:prstGeom>
          <a:noFill/>
        </p:spPr>
        <p:txBody>
          <a:bodyPr wrap="none" lIns="0" tIns="0" rIns="0" bIns="39750" rtlCol="0">
            <a:spAutoFit/>
          </a:bodyPr>
          <a:lstStyle/>
          <a:p>
            <a:pPr>
              <a:lnSpc>
                <a:spcPts val="1666"/>
              </a:lnSpc>
              <a:tabLst>
                <a:tab pos="518923" algn="l"/>
              </a:tabLst>
            </a:pPr>
            <a:r>
              <a:rPr lang="en-US" altLang="zh-CN" sz="1500" dirty="0">
                <a:solidFill>
                  <a:srgbClr val="000000"/>
                </a:solidFill>
                <a:latin typeface="Helvetica Neue" pitchFamily="18" charset="0"/>
                <a:ea typeface="ヒラギノ角ゴ ProN W3"/>
                <a:cs typeface="Helvetica Neue" pitchFamily="18" charset="0"/>
              </a:rPr>
              <a:t>Ian</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Corbett</a:t>
            </a:r>
          </a:p>
          <a:p>
            <a:pPr>
              <a:lnSpc>
                <a:spcPts val="1666"/>
              </a:lnSpc>
              <a:tabLst>
                <a:tab pos="518923" algn="l"/>
              </a:tabLst>
            </a:pPr>
            <a:r>
              <a:rPr lang="en-US" altLang="zh-CN" dirty="0" smtClean="0">
                <a:solidFill>
                  <a:prstClr val="black"/>
                </a:solidFill>
                <a:latin typeface="Helvetica Neue"/>
                <a:ea typeface="ヒラギノ角ゴ ProN W3"/>
                <a:cs typeface="ヒラギノ角ゴ ProN W3"/>
              </a:rPr>
              <a:t>	</a:t>
            </a:r>
            <a:r>
              <a:rPr lang="en-US" altLang="zh-CN" sz="1500" dirty="0">
                <a:solidFill>
                  <a:srgbClr val="000000"/>
                </a:solidFill>
                <a:latin typeface="Helvetica Neue" pitchFamily="18" charset="0"/>
                <a:ea typeface="ヒラギノ角ゴ ProN W3"/>
                <a:cs typeface="Helvetica Neue" pitchFamily="18" charset="0"/>
              </a:rPr>
              <a:t> </a:t>
            </a:r>
          </a:p>
        </p:txBody>
      </p:sp>
      <p:sp>
        <p:nvSpPr>
          <p:cNvPr id="6" name="TextBox 1"/>
          <p:cNvSpPr txBox="1"/>
          <p:nvPr/>
        </p:nvSpPr>
        <p:spPr>
          <a:xfrm>
            <a:off x="2606366" y="2247633"/>
            <a:ext cx="0" cy="470299"/>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a:t>
            </a:r>
          </a:p>
          <a:p>
            <a:pPr>
              <a:lnSpc>
                <a:spcPts val="1666"/>
              </a:lnSpc>
            </a:pPr>
            <a:r>
              <a:rPr lang="en-US" altLang="zh-CN" sz="1500" dirty="0">
                <a:solidFill>
                  <a:srgbClr val="000000"/>
                </a:solidFill>
                <a:latin typeface="Helvetica Neue" pitchFamily="18" charset="0"/>
                <a:ea typeface="ヒラギノ角ゴ ProN W3"/>
                <a:cs typeface="Helvetica Neue" pitchFamily="18" charset="0"/>
              </a:rPr>
              <a:t> </a:t>
            </a:r>
          </a:p>
        </p:txBody>
      </p:sp>
      <p:sp>
        <p:nvSpPr>
          <p:cNvPr id="7" name="TextBox 1"/>
          <p:cNvSpPr txBox="1"/>
          <p:nvPr/>
        </p:nvSpPr>
        <p:spPr>
          <a:xfrm>
            <a:off x="3409995" y="2247633"/>
            <a:ext cx="4411894" cy="470299"/>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Secretary</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General</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of</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the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International</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Astronomical </a:t>
            </a:r>
          </a:p>
          <a:p>
            <a:pPr>
              <a:lnSpc>
                <a:spcPts val="1666"/>
              </a:lnSpc>
            </a:pPr>
            <a:r>
              <a:rPr lang="en-US" altLang="zh-CN" sz="1500" dirty="0">
                <a:solidFill>
                  <a:srgbClr val="000000"/>
                </a:solidFill>
                <a:latin typeface="Helvetica Neue" pitchFamily="18" charset="0"/>
                <a:ea typeface="ヒラギノ角ゴ ProN W3"/>
                <a:cs typeface="Helvetica Neue" pitchFamily="18" charset="0"/>
              </a:rPr>
              <a:t> Union;</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SKA</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site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selection </a:t>
            </a:r>
          </a:p>
        </p:txBody>
      </p:sp>
      <p:sp>
        <p:nvSpPr>
          <p:cNvPr id="8" name="TextBox 1"/>
          <p:cNvSpPr txBox="1"/>
          <p:nvPr/>
        </p:nvSpPr>
        <p:spPr>
          <a:xfrm>
            <a:off x="1281465" y="2777823"/>
            <a:ext cx="1665234" cy="818898"/>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Roland</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Gredel</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 </a:t>
            </a:r>
          </a:p>
          <a:p>
            <a:pPr>
              <a:lnSpc>
                <a:spcPts val="2280"/>
              </a:lnSpc>
            </a:pPr>
            <a:r>
              <a:rPr lang="en-US" altLang="zh-CN" sz="1500" dirty="0">
                <a:solidFill>
                  <a:srgbClr val="000000"/>
                </a:solidFill>
                <a:latin typeface="Helvetica Neue" pitchFamily="18" charset="0"/>
                <a:ea typeface="ヒラギノ角ゴ ProN W3"/>
                <a:cs typeface="Helvetica Neue" pitchFamily="18" charset="0"/>
              </a:rPr>
              <a:t>Andreas</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Kaufer</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 </a:t>
            </a:r>
          </a:p>
          <a:p>
            <a:pPr>
              <a:lnSpc>
                <a:spcPts val="2192"/>
              </a:lnSpc>
            </a:pPr>
            <a:r>
              <a:rPr lang="en-US" altLang="zh-CN" sz="1500" dirty="0">
                <a:solidFill>
                  <a:srgbClr val="000000"/>
                </a:solidFill>
                <a:latin typeface="Helvetica Neue" pitchFamily="18" charset="0"/>
                <a:ea typeface="ヒラギノ角ゴ ProN W3"/>
                <a:cs typeface="Helvetica Neue" pitchFamily="18" charset="0"/>
              </a:rPr>
              <a:t>Stefan</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Michalowski</a:t>
            </a:r>
          </a:p>
        </p:txBody>
      </p:sp>
      <p:sp>
        <p:nvSpPr>
          <p:cNvPr id="9" name="TextBox 1"/>
          <p:cNvSpPr txBox="1"/>
          <p:nvPr/>
        </p:nvSpPr>
        <p:spPr>
          <a:xfrm>
            <a:off x="3409995" y="2777823"/>
            <a:ext cx="4379973" cy="818898"/>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Former</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Director</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of</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CAHA,</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E-ELT</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site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evaluation </a:t>
            </a:r>
          </a:p>
          <a:p>
            <a:pPr>
              <a:lnSpc>
                <a:spcPts val="2280"/>
              </a:lnSpc>
            </a:pPr>
            <a:r>
              <a:rPr lang="en-US" altLang="zh-CN" sz="1500" dirty="0">
                <a:solidFill>
                  <a:srgbClr val="000000"/>
                </a:solidFill>
                <a:latin typeface="Helvetica Neue" pitchFamily="18" charset="0"/>
                <a:ea typeface="ヒラギノ角ゴ ProN W3"/>
                <a:cs typeface="Helvetica Neue" pitchFamily="18" charset="0"/>
              </a:rPr>
              <a:t> Director</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of</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the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La</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Silla</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Paranal</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Observatory </a:t>
            </a:r>
          </a:p>
          <a:p>
            <a:pPr>
              <a:lnSpc>
                <a:spcPts val="2192"/>
              </a:lnSpc>
            </a:pPr>
            <a:r>
              <a:rPr lang="en-US" altLang="zh-CN" sz="1500" dirty="0">
                <a:solidFill>
                  <a:srgbClr val="000000"/>
                </a:solidFill>
                <a:latin typeface="Helvetica Neue" pitchFamily="18" charset="0"/>
                <a:ea typeface="ヒラギノ角ゴ ProN W3"/>
                <a:cs typeface="Helvetica Neue" pitchFamily="18" charset="0"/>
              </a:rPr>
              <a:t> Executive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Secretary,</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OECD</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Global</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Science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Forum; </a:t>
            </a:r>
          </a:p>
        </p:txBody>
      </p:sp>
      <p:sp>
        <p:nvSpPr>
          <p:cNvPr id="10" name="TextBox 1"/>
          <p:cNvSpPr txBox="1"/>
          <p:nvPr/>
        </p:nvSpPr>
        <p:spPr>
          <a:xfrm>
            <a:off x="1791877" y="3596172"/>
            <a:ext cx="0" cy="256650"/>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a:t>
            </a:r>
          </a:p>
        </p:txBody>
      </p:sp>
      <p:sp>
        <p:nvSpPr>
          <p:cNvPr id="11" name="TextBox 1"/>
          <p:cNvSpPr txBox="1"/>
          <p:nvPr/>
        </p:nvSpPr>
        <p:spPr>
          <a:xfrm>
            <a:off x="2606366" y="3596172"/>
            <a:ext cx="0" cy="256650"/>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a:t>
            </a:r>
          </a:p>
        </p:txBody>
      </p:sp>
      <p:sp>
        <p:nvSpPr>
          <p:cNvPr id="12" name="TextBox 1"/>
          <p:cNvSpPr txBox="1"/>
          <p:nvPr/>
        </p:nvSpPr>
        <p:spPr>
          <a:xfrm>
            <a:off x="3410101" y="3596172"/>
            <a:ext cx="1599447" cy="256650"/>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SKA</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site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selection </a:t>
            </a:r>
          </a:p>
        </p:txBody>
      </p:sp>
      <p:sp>
        <p:nvSpPr>
          <p:cNvPr id="13" name="TextBox 1"/>
          <p:cNvSpPr txBox="1"/>
          <p:nvPr/>
        </p:nvSpPr>
        <p:spPr>
          <a:xfrm>
            <a:off x="1281551" y="3907374"/>
            <a:ext cx="1551747" cy="592170"/>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Sergio</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Ortolani</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 </a:t>
            </a: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1754"/>
              </a:lnSpc>
            </a:pPr>
            <a:r>
              <a:rPr lang="en-US" altLang="zh-CN" sz="1500" dirty="0">
                <a:solidFill>
                  <a:srgbClr val="000000"/>
                </a:solidFill>
                <a:latin typeface="Helvetica Neue" pitchFamily="18" charset="0"/>
                <a:ea typeface="ヒラギノ角ゴ ProN W3"/>
                <a:cs typeface="Helvetica Neue" pitchFamily="18" charset="0"/>
              </a:rPr>
              <a:t>Massimo</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Tarenghi</a:t>
            </a:r>
          </a:p>
        </p:txBody>
      </p:sp>
      <p:sp>
        <p:nvSpPr>
          <p:cNvPr id="14" name="TextBox 1"/>
          <p:cNvSpPr txBox="1"/>
          <p:nvPr/>
        </p:nvSpPr>
        <p:spPr>
          <a:xfrm>
            <a:off x="3410083" y="3907370"/>
            <a:ext cx="2383895" cy="581013"/>
          </a:xfrm>
          <a:prstGeom prst="rect">
            <a:avLst/>
          </a:prstGeom>
          <a:noFill/>
        </p:spPr>
        <p:txBody>
          <a:bodyPr wrap="none" lIns="0" tIns="0" rIns="0" bIns="39750" rtlCol="0">
            <a:spAutoFit/>
          </a:bodyPr>
          <a:lstStyle/>
          <a:p>
            <a:pPr>
              <a:lnSpc>
                <a:spcPts val="1666"/>
              </a:lnSpc>
            </a:pPr>
            <a:r>
              <a:rPr lang="en-US" altLang="zh-CN" sz="1500" dirty="0">
                <a:solidFill>
                  <a:srgbClr val="000000"/>
                </a:solidFill>
                <a:latin typeface="Helvetica Neue" pitchFamily="18" charset="0"/>
                <a:ea typeface="ヒラギノ角ゴ ProN W3"/>
                <a:cs typeface="Helvetica Neue" pitchFamily="18" charset="0"/>
              </a:rPr>
              <a:t> E-ELT</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site</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evaluation </a:t>
            </a:r>
          </a:p>
          <a:p>
            <a:pPr>
              <a:lnSpc>
                <a:spcPts val="2630"/>
              </a:lnSpc>
            </a:pPr>
            <a:r>
              <a:rPr lang="en-US" altLang="zh-CN" sz="1500" dirty="0">
                <a:solidFill>
                  <a:srgbClr val="000000"/>
                </a:solidFill>
                <a:latin typeface="Helvetica Neue" pitchFamily="18" charset="0"/>
                <a:ea typeface="ヒラギノ角ゴ ProN W3"/>
                <a:cs typeface="Helvetica Neue" pitchFamily="18" charset="0"/>
              </a:rPr>
              <a:t> ALMA</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Director</a:t>
            </a:r>
            <a:r>
              <a:rPr lang="en-US" altLang="zh-CN" sz="1500" dirty="0">
                <a:solidFill>
                  <a:prstClr val="black"/>
                </a:solidFill>
                <a:latin typeface="Times New Roman" pitchFamily="18" charset="0"/>
                <a:ea typeface="ヒラギノ角ゴ ProN W3"/>
                <a:cs typeface="Times New Roman" pitchFamily="18" charset="0"/>
              </a:rPr>
              <a:t> </a:t>
            </a:r>
            <a:r>
              <a:rPr lang="en-US" altLang="zh-CN" sz="1500" dirty="0">
                <a:solidFill>
                  <a:srgbClr val="000000"/>
                </a:solidFill>
                <a:latin typeface="Helvetica Neue" pitchFamily="18" charset="0"/>
                <a:ea typeface="ヒラギノ角ゴ ProN W3"/>
                <a:cs typeface="Helvetica Neue" pitchFamily="18" charset="0"/>
              </a:rPr>
              <a:t>(2003-2008)</a:t>
            </a:r>
            <a:r>
              <a:rPr lang="en-US" altLang="zh-CN" dirty="0">
                <a:solidFill>
                  <a:srgbClr val="000000"/>
                </a:solidFill>
                <a:latin typeface="Helvetica Neue" pitchFamily="18" charset="0"/>
                <a:ea typeface="ヒラギノ角ゴ ProN W3"/>
                <a:cs typeface="Helvetica Neue" pitchFamily="18" charset="0"/>
              </a:rPr>
              <a:t> </a:t>
            </a:r>
          </a:p>
        </p:txBody>
      </p:sp>
      <p:sp>
        <p:nvSpPr>
          <p:cNvPr id="15" name="TextBox 1"/>
          <p:cNvSpPr txBox="1"/>
          <p:nvPr/>
        </p:nvSpPr>
        <p:spPr>
          <a:xfrm>
            <a:off x="1031689" y="4817889"/>
            <a:ext cx="7172316" cy="1731374"/>
          </a:xfrm>
          <a:prstGeom prst="rect">
            <a:avLst/>
          </a:prstGeom>
          <a:noFill/>
        </p:spPr>
        <p:txBody>
          <a:bodyPr wrap="none" lIns="0" tIns="0" rIns="0" bIns="39750" rtlCol="0">
            <a:spAutoFit/>
          </a:bodyPr>
          <a:lstStyle/>
          <a:p>
            <a:pPr>
              <a:lnSpc>
                <a:spcPts val="2103"/>
              </a:lnSpc>
            </a:pPr>
            <a:r>
              <a:rPr lang="en-US" altLang="zh-CN" b="1" dirty="0">
                <a:solidFill>
                  <a:srgbClr val="4F81BD"/>
                </a:solidFill>
                <a:latin typeface="Helvetica Neue" pitchFamily="18" charset="0"/>
                <a:ea typeface="ヒラギノ角ゴ ProN W3"/>
                <a:cs typeface="Helvetica Neue" pitchFamily="18" charset="0"/>
              </a:rPr>
              <a:t>“The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key</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criterion</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for</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the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site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choice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should</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be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to</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optimize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the</a:t>
            </a:r>
          </a:p>
          <a:p>
            <a:pPr>
              <a:lnSpc>
                <a:spcPts val="2103"/>
              </a:lnSpc>
            </a:pPr>
            <a:r>
              <a:rPr lang="en-US" altLang="zh-CN" b="1" dirty="0">
                <a:solidFill>
                  <a:srgbClr val="4F81BD"/>
                </a:solidFill>
                <a:latin typeface="Helvetica Neue" pitchFamily="18" charset="0"/>
                <a:ea typeface="ヒラギノ角ゴ ProN W3"/>
                <a:cs typeface="Helvetica Neue" pitchFamily="18" charset="0"/>
              </a:rPr>
              <a:t>scientiﬁc</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output</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of</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the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CTA</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observatory,</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within</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ﬁnancial</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boundary</a:t>
            </a:r>
          </a:p>
          <a:p>
            <a:pPr>
              <a:lnSpc>
                <a:spcPts val="2103"/>
              </a:lnSpc>
            </a:pPr>
            <a:r>
              <a:rPr lang="en-US" altLang="zh-CN" b="1" dirty="0">
                <a:solidFill>
                  <a:srgbClr val="4F81BD"/>
                </a:solidFill>
                <a:latin typeface="Helvetica Neue" pitchFamily="18" charset="0"/>
                <a:ea typeface="ヒラギノ角ゴ ProN W3"/>
                <a:cs typeface="Helvetica Neue" pitchFamily="18" charset="0"/>
              </a:rPr>
              <a:t>conditions</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imposed</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by</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the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agencies</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and</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countries</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funding</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4F81BD"/>
                </a:solidFill>
                <a:latin typeface="Helvetica Neue" pitchFamily="18" charset="0"/>
                <a:ea typeface="ヒラギノ角ゴ ProN W3"/>
                <a:cs typeface="Helvetica Neue" pitchFamily="18" charset="0"/>
              </a:rPr>
              <a:t>CTA.”</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FF"/>
                </a:solidFill>
                <a:latin typeface="Helvetica Neue" pitchFamily="18" charset="0"/>
                <a:ea typeface="ヒラギノ角ゴ ProN W3"/>
                <a:cs typeface="Helvetica Neue" pitchFamily="18" charset="0"/>
              </a:rPr>
              <a:t> </a:t>
            </a: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877"/>
              </a:lnSpc>
            </a:pPr>
            <a:endParaRPr lang="en-US" altLang="zh-CN" dirty="0" smtClean="0">
              <a:solidFill>
                <a:prstClr val="black"/>
              </a:solidFill>
              <a:latin typeface="Helvetica Neue"/>
              <a:ea typeface="ヒラギノ角ゴ ProN W3"/>
              <a:cs typeface="ヒラギノ角ゴ ProN W3"/>
            </a:endParaRPr>
          </a:p>
          <a:p>
            <a:pPr>
              <a:lnSpc>
                <a:spcPts val="2543"/>
              </a:lnSpc>
            </a:pPr>
            <a:r>
              <a:rPr lang="en-US" altLang="zh-CN" b="1" dirty="0">
                <a:solidFill>
                  <a:srgbClr val="000000"/>
                </a:solidFill>
                <a:latin typeface="Helvetica Neue" pitchFamily="18" charset="0"/>
                <a:ea typeface="ヒラギノ角ゴ ProN W3"/>
                <a:cs typeface="Helvetica Neue" pitchFamily="18" charset="0"/>
              </a:rPr>
              <a:t>SSC</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recommendation</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for</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RB</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meeting</a:t>
            </a:r>
            <a:r>
              <a:rPr lang="en-US" altLang="zh-CN" dirty="0">
                <a:solidFill>
                  <a:prstClr val="black"/>
                </a:solidFill>
                <a:latin typeface="Times New Roman" pitchFamily="18" charset="0"/>
                <a:ea typeface="ヒラギノ角ゴ ProN W3"/>
                <a:cs typeface="Times New Roman" pitchFamily="18" charset="0"/>
              </a:rPr>
              <a:t> </a:t>
            </a:r>
            <a:r>
              <a:rPr lang="en-US" altLang="zh-CN" b="1" dirty="0" smtClean="0">
                <a:solidFill>
                  <a:srgbClr val="000000"/>
                </a:solidFill>
                <a:latin typeface="Helvetica Neue" pitchFamily="18" charset="0"/>
                <a:ea typeface="ヒラギノ角ゴ ProN W3"/>
                <a:cs typeface="Helvetica Neue" pitchFamily="18" charset="0"/>
              </a:rPr>
              <a:t>spring</a:t>
            </a:r>
            <a:r>
              <a:rPr lang="en-US" altLang="zh-CN" dirty="0" smtClean="0">
                <a:solidFill>
                  <a:prstClr val="black"/>
                </a:solidFill>
                <a:latin typeface="Times New Roman" pitchFamily="18" charset="0"/>
                <a:ea typeface="ヒラギノ角ゴ ProN W3"/>
                <a:cs typeface="Times New Roman" pitchFamily="18" charset="0"/>
              </a:rPr>
              <a:t> </a:t>
            </a:r>
            <a:r>
              <a:rPr lang="en-US" altLang="zh-CN" b="1" dirty="0" smtClean="0">
                <a:solidFill>
                  <a:srgbClr val="000000"/>
                </a:solidFill>
                <a:latin typeface="Helvetica Neue" pitchFamily="18" charset="0"/>
                <a:ea typeface="ヒラギノ角ゴ ProN W3"/>
                <a:cs typeface="Helvetica Neue" pitchFamily="18" charset="0"/>
              </a:rPr>
              <a:t>2014 </a:t>
            </a:r>
            <a:endParaRPr lang="en-US" altLang="zh-CN" b="1" dirty="0">
              <a:solidFill>
                <a:srgbClr val="000000"/>
              </a:solidFill>
              <a:latin typeface="Helvetica Neue" pitchFamily="18" charset="0"/>
              <a:ea typeface="ヒラギノ角ゴ ProN W3"/>
              <a:cs typeface="Helvetica Neue" pitchFamily="18" charset="0"/>
            </a:endParaRPr>
          </a:p>
          <a:p>
            <a:pPr>
              <a:lnSpc>
                <a:spcPts val="2103"/>
              </a:lnSpc>
            </a:pPr>
            <a:r>
              <a:rPr lang="en-US" altLang="zh-CN" b="1" dirty="0">
                <a:solidFill>
                  <a:srgbClr val="000000"/>
                </a:solidFill>
                <a:latin typeface="Helvetica Neue" pitchFamily="18" charset="0"/>
                <a:ea typeface="ヒラギノ角ゴ ProN W3"/>
                <a:cs typeface="Helvetica Neue" pitchFamily="18" charset="0"/>
              </a:rPr>
              <a:t>Site</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decision</a:t>
            </a:r>
            <a:r>
              <a:rPr lang="en-US" altLang="zh-CN" dirty="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by</a:t>
            </a:r>
            <a:r>
              <a:rPr lang="en-US" altLang="zh-CN" dirty="0">
                <a:solidFill>
                  <a:prstClr val="black"/>
                </a:solidFill>
                <a:latin typeface="Times New Roman" pitchFamily="18" charset="0"/>
                <a:ea typeface="ヒラギノ角ゴ ProN W3"/>
                <a:cs typeface="Times New Roman" pitchFamily="18" charset="0"/>
              </a:rPr>
              <a:t> </a:t>
            </a:r>
            <a:r>
              <a:rPr lang="en-US" altLang="zh-CN" b="1" dirty="0" smtClean="0">
                <a:solidFill>
                  <a:srgbClr val="000000"/>
                </a:solidFill>
                <a:latin typeface="Helvetica Neue" pitchFamily="18" charset="0"/>
                <a:ea typeface="ヒラギノ角ゴ ProN W3"/>
                <a:cs typeface="Helvetica Neue" pitchFamily="18" charset="0"/>
              </a:rPr>
              <a:t>RB/CTAO</a:t>
            </a:r>
            <a:r>
              <a:rPr lang="en-US" altLang="zh-CN" dirty="0" smtClean="0">
                <a:solidFill>
                  <a:prstClr val="black"/>
                </a:solidFill>
                <a:latin typeface="Times New Roman" pitchFamily="18" charset="0"/>
                <a:ea typeface="ヒラギノ角ゴ ProN W3"/>
                <a:cs typeface="Times New Roman" pitchFamily="18" charset="0"/>
              </a:rPr>
              <a:t> </a:t>
            </a:r>
            <a:r>
              <a:rPr lang="en-US" altLang="zh-CN" b="1" dirty="0" smtClean="0">
                <a:solidFill>
                  <a:srgbClr val="000000"/>
                </a:solidFill>
                <a:latin typeface="Helvetica Neue" pitchFamily="18" charset="0"/>
                <a:ea typeface="ヒラギノ角ゴ ProN W3"/>
                <a:cs typeface="Helvetica Neue" pitchFamily="18" charset="0"/>
              </a:rPr>
              <a:t>during</a:t>
            </a:r>
            <a:r>
              <a:rPr lang="en-US" altLang="zh-CN" dirty="0" smtClean="0">
                <a:solidFill>
                  <a:prstClr val="black"/>
                </a:solidFill>
                <a:latin typeface="Times New Roman" pitchFamily="18" charset="0"/>
                <a:ea typeface="ヒラギノ角ゴ ProN W3"/>
                <a:cs typeface="Times New Roman" pitchFamily="18" charset="0"/>
              </a:rPr>
              <a:t> </a:t>
            </a:r>
            <a:r>
              <a:rPr lang="en-US" altLang="zh-CN" b="1" dirty="0">
                <a:solidFill>
                  <a:srgbClr val="000000"/>
                </a:solidFill>
                <a:latin typeface="Helvetica Neue" pitchFamily="18" charset="0"/>
                <a:ea typeface="ヒラギノ角ゴ ProN W3"/>
                <a:cs typeface="Helvetica Neue" pitchFamily="18" charset="0"/>
              </a:rPr>
              <a:t>2014 </a:t>
            </a:r>
          </a:p>
        </p:txBody>
      </p:sp>
    </p:spTree>
    <p:extLst>
      <p:ext uri="{BB962C8B-B14F-4D97-AF65-F5344CB8AC3E}">
        <p14:creationId xmlns:p14="http://schemas.microsoft.com/office/powerpoint/2010/main" val="131830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477" y="3257502"/>
            <a:ext cx="5930661" cy="1317048"/>
          </a:xfrm>
        </p:spPr>
        <p:txBody>
          <a:bodyPr/>
          <a:lstStyle/>
          <a:p>
            <a:pPr algn="ctr"/>
            <a:r>
              <a:rPr lang="en-US" dirty="0"/>
              <a:t>2</a:t>
            </a:r>
            <a:r>
              <a:rPr lang="en-US" dirty="0" smtClean="0"/>
              <a:t>) </a:t>
            </a:r>
            <a:r>
              <a:rPr lang="en-US" dirty="0" err="1" smtClean="0"/>
              <a:t>cta</a:t>
            </a:r>
            <a:r>
              <a:rPr lang="en-US" dirty="0" smtClean="0"/>
              <a:t> </a:t>
            </a:r>
            <a:br>
              <a:rPr lang="en-US" dirty="0" smtClean="0"/>
            </a:br>
            <a:r>
              <a:rPr lang="en-US" sz="3200" dirty="0" smtClean="0"/>
              <a:t>will be an observatory</a:t>
            </a:r>
            <a:endParaRPr lang="en-US" sz="3200" dirty="0"/>
          </a:p>
        </p:txBody>
      </p:sp>
    </p:spTree>
    <p:extLst>
      <p:ext uri="{BB962C8B-B14F-4D97-AF65-F5344CB8AC3E}">
        <p14:creationId xmlns:p14="http://schemas.microsoft.com/office/powerpoint/2010/main" val="2050734272"/>
      </p:ext>
    </p:extLst>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3" name="Freeform 3"/>
          <p:cNvSpPr/>
          <p:nvPr/>
        </p:nvSpPr>
        <p:spPr>
          <a:xfrm>
            <a:off x="389135" y="6040526"/>
            <a:ext cx="7626544" cy="50799"/>
          </a:xfrm>
          <a:custGeom>
            <a:avLst/>
            <a:gdLst>
              <a:gd name="connsiteX0" fmla="*/ 12700 w 7626544"/>
              <a:gd name="connsiteY0" fmla="*/ 12700 h 50799"/>
              <a:gd name="connsiteX1" fmla="*/ 7613844 w 7626544"/>
              <a:gd name="connsiteY1" fmla="*/ 12700 h 50799"/>
            </a:gdLst>
            <a:ahLst/>
            <a:cxnLst>
              <a:cxn ang="0">
                <a:pos x="connsiteX0" y="connsiteY0"/>
              </a:cxn>
              <a:cxn ang="1">
                <a:pos x="connsiteX1" y="connsiteY1"/>
              </a:cxn>
            </a:cxnLst>
            <a:rect l="l" t="t" r="r" b="b"/>
            <a:pathLst>
              <a:path w="7626544" h="50799">
                <a:moveTo>
                  <a:pt x="12700" y="12700"/>
                </a:moveTo>
                <a:lnTo>
                  <a:pt x="7613844" y="12700"/>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5" name="Freeform 3"/>
          <p:cNvSpPr/>
          <p:nvPr/>
        </p:nvSpPr>
        <p:spPr>
          <a:xfrm>
            <a:off x="7915810" y="5997806"/>
            <a:ext cx="112374" cy="110840"/>
          </a:xfrm>
          <a:custGeom>
            <a:avLst/>
            <a:gdLst>
              <a:gd name="connsiteX0" fmla="*/ 112375 w 112374"/>
              <a:gd name="connsiteY0" fmla="*/ 55419 h 110840"/>
              <a:gd name="connsiteX1" fmla="*/ 17368 w 112374"/>
              <a:gd name="connsiteY1" fmla="*/ 110840 h 110840"/>
              <a:gd name="connsiteX2" fmla="*/ 17368 w 112374"/>
              <a:gd name="connsiteY2" fmla="*/ 110840 h 110840"/>
              <a:gd name="connsiteX3" fmla="*/ 0 w 112374"/>
              <a:gd name="connsiteY3" fmla="*/ 106269 h 110840"/>
              <a:gd name="connsiteX4" fmla="*/ 0 w 112374"/>
              <a:gd name="connsiteY4" fmla="*/ 106269 h 110840"/>
              <a:gd name="connsiteX5" fmla="*/ 4571 w 112374"/>
              <a:gd name="connsiteY5" fmla="*/ 88900 h 110840"/>
              <a:gd name="connsiteX6" fmla="*/ 61965 w 112374"/>
              <a:gd name="connsiteY6" fmla="*/ 55419 h 110840"/>
              <a:gd name="connsiteX7" fmla="*/ 4571 w 112374"/>
              <a:gd name="connsiteY7" fmla="*/ 21940 h 110840"/>
              <a:gd name="connsiteX8" fmla="*/ 4571 w 112374"/>
              <a:gd name="connsiteY8" fmla="*/ 21940 h 110840"/>
              <a:gd name="connsiteX9" fmla="*/ 0 w 112374"/>
              <a:gd name="connsiteY9" fmla="*/ 4571 h 110840"/>
              <a:gd name="connsiteX10" fmla="*/ 0 w 112374"/>
              <a:gd name="connsiteY10" fmla="*/ 4571 h 110840"/>
              <a:gd name="connsiteX11" fmla="*/ 0 w 112374"/>
              <a:gd name="connsiteY11" fmla="*/ 4571 h 110840"/>
              <a:gd name="connsiteX12" fmla="*/ 17368 w 112374"/>
              <a:gd name="connsiteY12" fmla="*/ 0 h 110840"/>
              <a:gd name="connsiteX13" fmla="*/ 112375 w 112374"/>
              <a:gd name="connsiteY13" fmla="*/ 55419 h 1108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2374" h="110840">
                <a:moveTo>
                  <a:pt x="112375" y="55419"/>
                </a:moveTo>
                <a:lnTo>
                  <a:pt x="17368" y="110840"/>
                </a:lnTo>
                <a:lnTo>
                  <a:pt x="17368" y="110840"/>
                </a:lnTo>
                <a:cubicBezTo>
                  <a:pt x="11309" y="114374"/>
                  <a:pt x="3533" y="112328"/>
                  <a:pt x="0" y="106269"/>
                </a:cubicBezTo>
                <a:lnTo>
                  <a:pt x="0" y="106269"/>
                </a:lnTo>
                <a:cubicBezTo>
                  <a:pt x="-3533" y="100210"/>
                  <a:pt x="-1488" y="92434"/>
                  <a:pt x="4571" y="88900"/>
                </a:cubicBezTo>
                <a:lnTo>
                  <a:pt x="61965" y="55419"/>
                </a:lnTo>
                <a:lnTo>
                  <a:pt x="4571" y="21940"/>
                </a:lnTo>
                <a:lnTo>
                  <a:pt x="4571" y="21940"/>
                </a:lnTo>
                <a:cubicBezTo>
                  <a:pt x="-1488" y="18405"/>
                  <a:pt x="-3533" y="10629"/>
                  <a:pt x="0" y="4571"/>
                </a:cubicBezTo>
                <a:cubicBezTo>
                  <a:pt x="0" y="4571"/>
                  <a:pt x="0" y="4571"/>
                  <a:pt x="0" y="4571"/>
                </a:cubicBezTo>
                <a:lnTo>
                  <a:pt x="0" y="4571"/>
                </a:lnTo>
                <a:cubicBezTo>
                  <a:pt x="3533" y="-1487"/>
                  <a:pt x="11309" y="-3534"/>
                  <a:pt x="17368" y="0"/>
                </a:cubicBezTo>
                <a:lnTo>
                  <a:pt x="112375" y="55419"/>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6" name="Freeform 3"/>
          <p:cNvSpPr/>
          <p:nvPr/>
        </p:nvSpPr>
        <p:spPr>
          <a:xfrm>
            <a:off x="2837458" y="4572153"/>
            <a:ext cx="5197274" cy="516756"/>
          </a:xfrm>
          <a:custGeom>
            <a:avLst/>
            <a:gdLst>
              <a:gd name="connsiteX0" fmla="*/ 6350 w 5197274"/>
              <a:gd name="connsiteY0" fmla="*/ 6350 h 516756"/>
              <a:gd name="connsiteX1" fmla="*/ 5190924 w 5197274"/>
              <a:gd name="connsiteY1" fmla="*/ 6350 h 516756"/>
              <a:gd name="connsiteX2" fmla="*/ 5190924 w 5197274"/>
              <a:gd name="connsiteY2" fmla="*/ 510406 h 516756"/>
              <a:gd name="connsiteX3" fmla="*/ 6350 w 5197274"/>
              <a:gd name="connsiteY3" fmla="*/ 510406 h 516756"/>
              <a:gd name="connsiteX4" fmla="*/ 6350 w 5197274"/>
              <a:gd name="connsiteY4" fmla="*/ 6350 h 5167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197274" h="516756">
                <a:moveTo>
                  <a:pt x="6350" y="6350"/>
                </a:moveTo>
                <a:lnTo>
                  <a:pt x="5190924" y="6350"/>
                </a:lnTo>
                <a:lnTo>
                  <a:pt x="5190924" y="510406"/>
                </a:lnTo>
                <a:lnTo>
                  <a:pt x="6350" y="510406"/>
                </a:lnTo>
                <a:lnTo>
                  <a:pt x="6350" y="6350"/>
                </a:lnTo>
              </a:path>
            </a:pathLst>
          </a:custGeom>
          <a:solidFill>
            <a:srgbClr val="000000">
              <a:alpha val="0"/>
            </a:srgbClr>
          </a:solidFill>
          <a:ln w="12700">
            <a:solidFill>
              <a:srgbClr val="2D5999">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7" name="Freeform 3"/>
          <p:cNvSpPr/>
          <p:nvPr/>
        </p:nvSpPr>
        <p:spPr>
          <a:xfrm>
            <a:off x="1048594" y="2352243"/>
            <a:ext cx="7008363" cy="3704200"/>
          </a:xfrm>
          <a:custGeom>
            <a:avLst/>
            <a:gdLst>
              <a:gd name="connsiteX0" fmla="*/ 28575 w 7008363"/>
              <a:gd name="connsiteY0" fmla="*/ 3670510 h 3704200"/>
              <a:gd name="connsiteX1" fmla="*/ 807110 w 7008363"/>
              <a:gd name="connsiteY1" fmla="*/ 3187398 h 3704200"/>
              <a:gd name="connsiteX2" fmla="*/ 2030524 w 7008363"/>
              <a:gd name="connsiteY2" fmla="*/ 1273521 h 3704200"/>
              <a:gd name="connsiteX3" fmla="*/ 2892474 w 7008363"/>
              <a:gd name="connsiteY3" fmla="*/ 493107 h 3704200"/>
              <a:gd name="connsiteX4" fmla="*/ 4922230 w 7008363"/>
              <a:gd name="connsiteY4" fmla="*/ 158644 h 3704200"/>
              <a:gd name="connsiteX5" fmla="*/ 6979788 w 7008363"/>
              <a:gd name="connsiteY5" fmla="*/ 28575 h 37042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7008363" h="3704200">
                <a:moveTo>
                  <a:pt x="28575" y="3670510"/>
                </a:moveTo>
                <a:cubicBezTo>
                  <a:pt x="501255" y="3703027"/>
                  <a:pt x="473451" y="3586896"/>
                  <a:pt x="807110" y="3187398"/>
                </a:cubicBezTo>
                <a:cubicBezTo>
                  <a:pt x="1140768" y="2787900"/>
                  <a:pt x="1682962" y="1722569"/>
                  <a:pt x="2030524" y="1273521"/>
                </a:cubicBezTo>
                <a:cubicBezTo>
                  <a:pt x="2378086" y="824474"/>
                  <a:pt x="2410522" y="678920"/>
                  <a:pt x="2892474" y="493107"/>
                </a:cubicBezTo>
                <a:cubicBezTo>
                  <a:pt x="3374425" y="307294"/>
                  <a:pt x="4241010" y="236066"/>
                  <a:pt x="4922230" y="158644"/>
                </a:cubicBezTo>
                <a:cubicBezTo>
                  <a:pt x="5603446" y="81222"/>
                  <a:pt x="6979788" y="28575"/>
                  <a:pt x="6979788" y="28575"/>
                </a:cubicBezTo>
              </a:path>
            </a:pathLst>
          </a:custGeom>
          <a:ln w="50800">
            <a:solidFill>
              <a:srgbClr val="FF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8" name="Freeform 3"/>
          <p:cNvSpPr/>
          <p:nvPr/>
        </p:nvSpPr>
        <p:spPr>
          <a:xfrm>
            <a:off x="1023955" y="3022540"/>
            <a:ext cx="602064" cy="516756"/>
          </a:xfrm>
          <a:custGeom>
            <a:avLst/>
            <a:gdLst>
              <a:gd name="connsiteX0" fmla="*/ 6350 w 602064"/>
              <a:gd name="connsiteY0" fmla="*/ 6350 h 516756"/>
              <a:gd name="connsiteX1" fmla="*/ 595714 w 602064"/>
              <a:gd name="connsiteY1" fmla="*/ 6350 h 516756"/>
              <a:gd name="connsiteX2" fmla="*/ 595714 w 602064"/>
              <a:gd name="connsiteY2" fmla="*/ 510406 h 516756"/>
              <a:gd name="connsiteX3" fmla="*/ 6350 w 602064"/>
              <a:gd name="connsiteY3" fmla="*/ 510406 h 516756"/>
              <a:gd name="connsiteX4" fmla="*/ 6350 w 602064"/>
              <a:gd name="connsiteY4" fmla="*/ 6350 h 5167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02064" h="516756">
                <a:moveTo>
                  <a:pt x="6350" y="6350"/>
                </a:moveTo>
                <a:lnTo>
                  <a:pt x="595714" y="6350"/>
                </a:lnTo>
                <a:lnTo>
                  <a:pt x="595714" y="510406"/>
                </a:lnTo>
                <a:lnTo>
                  <a:pt x="6350" y="510406"/>
                </a:lnTo>
                <a:lnTo>
                  <a:pt x="6350" y="6350"/>
                </a:lnTo>
              </a:path>
            </a:pathLst>
          </a:custGeom>
          <a:solidFill>
            <a:srgbClr val="000000">
              <a:alpha val="0"/>
            </a:srgbClr>
          </a:solidFill>
          <a:ln w="12700">
            <a:solidFill>
              <a:srgbClr val="00AC4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9" name="Freeform 3"/>
          <p:cNvSpPr/>
          <p:nvPr/>
        </p:nvSpPr>
        <p:spPr>
          <a:xfrm>
            <a:off x="2117378" y="3022540"/>
            <a:ext cx="732780" cy="516756"/>
          </a:xfrm>
          <a:custGeom>
            <a:avLst/>
            <a:gdLst>
              <a:gd name="connsiteX0" fmla="*/ 6350 w 732780"/>
              <a:gd name="connsiteY0" fmla="*/ 6350 h 516756"/>
              <a:gd name="connsiteX1" fmla="*/ 726430 w 732780"/>
              <a:gd name="connsiteY1" fmla="*/ 6350 h 516756"/>
              <a:gd name="connsiteX2" fmla="*/ 726430 w 732780"/>
              <a:gd name="connsiteY2" fmla="*/ 510406 h 516756"/>
              <a:gd name="connsiteX3" fmla="*/ 6350 w 732780"/>
              <a:gd name="connsiteY3" fmla="*/ 510406 h 516756"/>
              <a:gd name="connsiteX4" fmla="*/ 6350 w 732780"/>
              <a:gd name="connsiteY4" fmla="*/ 6350 h 5167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2780" h="516756">
                <a:moveTo>
                  <a:pt x="6350" y="6350"/>
                </a:moveTo>
                <a:lnTo>
                  <a:pt x="726430" y="6350"/>
                </a:lnTo>
                <a:lnTo>
                  <a:pt x="726430" y="510406"/>
                </a:lnTo>
                <a:lnTo>
                  <a:pt x="6350" y="510406"/>
                </a:lnTo>
                <a:lnTo>
                  <a:pt x="6350" y="6350"/>
                </a:lnTo>
              </a:path>
            </a:pathLst>
          </a:custGeom>
          <a:solidFill>
            <a:srgbClr val="000000">
              <a:alpha val="0"/>
            </a:srgbClr>
          </a:solidFill>
          <a:ln w="12700">
            <a:solidFill>
              <a:srgbClr val="00AC4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0" name="Freeform 3"/>
          <p:cNvSpPr/>
          <p:nvPr/>
        </p:nvSpPr>
        <p:spPr>
          <a:xfrm>
            <a:off x="3210800" y="3022540"/>
            <a:ext cx="602064" cy="516756"/>
          </a:xfrm>
          <a:custGeom>
            <a:avLst/>
            <a:gdLst>
              <a:gd name="connsiteX0" fmla="*/ 6350 w 602064"/>
              <a:gd name="connsiteY0" fmla="*/ 6350 h 516756"/>
              <a:gd name="connsiteX1" fmla="*/ 595714 w 602064"/>
              <a:gd name="connsiteY1" fmla="*/ 6350 h 516756"/>
              <a:gd name="connsiteX2" fmla="*/ 595714 w 602064"/>
              <a:gd name="connsiteY2" fmla="*/ 510406 h 516756"/>
              <a:gd name="connsiteX3" fmla="*/ 6350 w 602064"/>
              <a:gd name="connsiteY3" fmla="*/ 510406 h 516756"/>
              <a:gd name="connsiteX4" fmla="*/ 6350 w 602064"/>
              <a:gd name="connsiteY4" fmla="*/ 6350 h 5167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02064" h="516756">
                <a:moveTo>
                  <a:pt x="6350" y="6350"/>
                </a:moveTo>
                <a:lnTo>
                  <a:pt x="595714" y="6350"/>
                </a:lnTo>
                <a:lnTo>
                  <a:pt x="595714" y="510406"/>
                </a:lnTo>
                <a:lnTo>
                  <a:pt x="6350" y="510406"/>
                </a:lnTo>
                <a:lnTo>
                  <a:pt x="6350" y="6350"/>
                </a:lnTo>
              </a:path>
            </a:pathLst>
          </a:custGeom>
          <a:solidFill>
            <a:srgbClr val="000000">
              <a:alpha val="0"/>
            </a:srgbClr>
          </a:solidFill>
          <a:ln w="12700">
            <a:solidFill>
              <a:srgbClr val="00AC4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1" name="Freeform 3"/>
          <p:cNvSpPr/>
          <p:nvPr/>
        </p:nvSpPr>
        <p:spPr>
          <a:xfrm>
            <a:off x="3485529" y="5326795"/>
            <a:ext cx="4549203" cy="516756"/>
          </a:xfrm>
          <a:custGeom>
            <a:avLst/>
            <a:gdLst>
              <a:gd name="connsiteX0" fmla="*/ 6350 w 4549203"/>
              <a:gd name="connsiteY0" fmla="*/ 6350 h 516756"/>
              <a:gd name="connsiteX1" fmla="*/ 4542853 w 4549203"/>
              <a:gd name="connsiteY1" fmla="*/ 6350 h 516756"/>
              <a:gd name="connsiteX2" fmla="*/ 4542853 w 4549203"/>
              <a:gd name="connsiteY2" fmla="*/ 510406 h 516756"/>
              <a:gd name="connsiteX3" fmla="*/ 6350 w 4549203"/>
              <a:gd name="connsiteY3" fmla="*/ 510406 h 516756"/>
              <a:gd name="connsiteX4" fmla="*/ 6350 w 4549203"/>
              <a:gd name="connsiteY4" fmla="*/ 6350 h 5167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549203" h="516756">
                <a:moveTo>
                  <a:pt x="6350" y="6350"/>
                </a:moveTo>
                <a:lnTo>
                  <a:pt x="4542853" y="6350"/>
                </a:lnTo>
                <a:lnTo>
                  <a:pt x="4542853" y="510406"/>
                </a:lnTo>
                <a:lnTo>
                  <a:pt x="6350" y="510406"/>
                </a:lnTo>
                <a:lnTo>
                  <a:pt x="6350" y="6350"/>
                </a:lnTo>
              </a:path>
            </a:pathLst>
          </a:custGeom>
          <a:solidFill>
            <a:srgbClr val="000000">
              <a:alpha val="0"/>
            </a:srgbClr>
          </a:solidFill>
          <a:ln w="12700">
            <a:solidFill>
              <a:srgbClr val="A5DEC6">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2" name="Freeform 3"/>
          <p:cNvSpPr/>
          <p:nvPr/>
        </p:nvSpPr>
        <p:spPr>
          <a:xfrm>
            <a:off x="1397297" y="3814628"/>
            <a:ext cx="876794" cy="516755"/>
          </a:xfrm>
          <a:custGeom>
            <a:avLst/>
            <a:gdLst>
              <a:gd name="connsiteX0" fmla="*/ 6350 w 876794"/>
              <a:gd name="connsiteY0" fmla="*/ 6350 h 516755"/>
              <a:gd name="connsiteX1" fmla="*/ 870444 w 876794"/>
              <a:gd name="connsiteY1" fmla="*/ 6350 h 516755"/>
              <a:gd name="connsiteX2" fmla="*/ 870444 w 876794"/>
              <a:gd name="connsiteY2" fmla="*/ 510405 h 516755"/>
              <a:gd name="connsiteX3" fmla="*/ 6350 w 876794"/>
              <a:gd name="connsiteY3" fmla="*/ 510405 h 516755"/>
              <a:gd name="connsiteX4" fmla="*/ 6350 w 876794"/>
              <a:gd name="connsiteY4" fmla="*/ 6350 h 5167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76794" h="516755">
                <a:moveTo>
                  <a:pt x="6350" y="6350"/>
                </a:moveTo>
                <a:lnTo>
                  <a:pt x="870444" y="6350"/>
                </a:lnTo>
                <a:lnTo>
                  <a:pt x="870444" y="510405"/>
                </a:lnTo>
                <a:lnTo>
                  <a:pt x="6350" y="510405"/>
                </a:lnTo>
                <a:lnTo>
                  <a:pt x="6350" y="6350"/>
                </a:lnTo>
              </a:path>
            </a:pathLst>
          </a:custGeom>
          <a:solidFill>
            <a:srgbClr val="000000">
              <a:alpha val="0"/>
            </a:srgbClr>
          </a:solidFill>
          <a:ln w="12700">
            <a:solidFill>
              <a:srgbClr val="F9F9F9">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Freeform 3"/>
          <p:cNvSpPr/>
          <p:nvPr/>
        </p:nvSpPr>
        <p:spPr>
          <a:xfrm>
            <a:off x="2421007" y="3814628"/>
            <a:ext cx="573166" cy="516755"/>
          </a:xfrm>
          <a:custGeom>
            <a:avLst/>
            <a:gdLst>
              <a:gd name="connsiteX0" fmla="*/ 6350 w 573166"/>
              <a:gd name="connsiteY0" fmla="*/ 6350 h 516755"/>
              <a:gd name="connsiteX1" fmla="*/ 566815 w 573166"/>
              <a:gd name="connsiteY1" fmla="*/ 6350 h 516755"/>
              <a:gd name="connsiteX2" fmla="*/ 566815 w 573166"/>
              <a:gd name="connsiteY2" fmla="*/ 510405 h 516755"/>
              <a:gd name="connsiteX3" fmla="*/ 6350 w 573166"/>
              <a:gd name="connsiteY3" fmla="*/ 510405 h 516755"/>
              <a:gd name="connsiteX4" fmla="*/ 6350 w 573166"/>
              <a:gd name="connsiteY4" fmla="*/ 6350 h 5167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73166" h="516755">
                <a:moveTo>
                  <a:pt x="6350" y="6350"/>
                </a:moveTo>
                <a:lnTo>
                  <a:pt x="566815" y="6350"/>
                </a:lnTo>
                <a:lnTo>
                  <a:pt x="566815" y="510405"/>
                </a:lnTo>
                <a:lnTo>
                  <a:pt x="6350" y="510405"/>
                </a:lnTo>
                <a:lnTo>
                  <a:pt x="6350" y="6350"/>
                </a:lnTo>
              </a:path>
            </a:pathLst>
          </a:custGeom>
          <a:solidFill>
            <a:srgbClr val="000000">
              <a:alpha val="0"/>
            </a:srgbClr>
          </a:solidFill>
          <a:ln w="12700">
            <a:solidFill>
              <a:srgbClr val="F9F9F9">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Freeform 3"/>
          <p:cNvSpPr/>
          <p:nvPr/>
        </p:nvSpPr>
        <p:spPr>
          <a:xfrm>
            <a:off x="7229944" y="3094548"/>
            <a:ext cx="517753" cy="516755"/>
          </a:xfrm>
          <a:custGeom>
            <a:avLst/>
            <a:gdLst>
              <a:gd name="connsiteX0" fmla="*/ 6350 w 517753"/>
              <a:gd name="connsiteY0" fmla="*/ 6350 h 516755"/>
              <a:gd name="connsiteX1" fmla="*/ 511403 w 517753"/>
              <a:gd name="connsiteY1" fmla="*/ 6350 h 516755"/>
              <a:gd name="connsiteX2" fmla="*/ 511403 w 517753"/>
              <a:gd name="connsiteY2" fmla="*/ 510405 h 516755"/>
              <a:gd name="connsiteX3" fmla="*/ 6350 w 517753"/>
              <a:gd name="connsiteY3" fmla="*/ 510405 h 516755"/>
              <a:gd name="connsiteX4" fmla="*/ 6350 w 517753"/>
              <a:gd name="connsiteY4" fmla="*/ 6350 h 5167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17753" h="516755">
                <a:moveTo>
                  <a:pt x="6350" y="6350"/>
                </a:moveTo>
                <a:lnTo>
                  <a:pt x="511403" y="6350"/>
                </a:lnTo>
                <a:lnTo>
                  <a:pt x="511403" y="510405"/>
                </a:lnTo>
                <a:lnTo>
                  <a:pt x="6350" y="510405"/>
                </a:lnTo>
                <a:lnTo>
                  <a:pt x="6350" y="6350"/>
                </a:lnTo>
              </a:path>
            </a:pathLst>
          </a:custGeom>
          <a:solidFill>
            <a:srgbClr val="000000">
              <a:alpha val="0"/>
            </a:srgbClr>
          </a:solidFill>
          <a:ln w="12700">
            <a:solidFill>
              <a:srgbClr val="00AC4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5" name="Freeform 3"/>
          <p:cNvSpPr/>
          <p:nvPr/>
        </p:nvSpPr>
        <p:spPr>
          <a:xfrm>
            <a:off x="2412961" y="5333145"/>
            <a:ext cx="1078917" cy="504056"/>
          </a:xfrm>
          <a:custGeom>
            <a:avLst/>
            <a:gdLst>
              <a:gd name="connsiteX0" fmla="*/ 0 w 1078917"/>
              <a:gd name="connsiteY0" fmla="*/ 0 h 504056"/>
              <a:gd name="connsiteX1" fmla="*/ 1078917 w 1078917"/>
              <a:gd name="connsiteY1" fmla="*/ 0 h 504056"/>
              <a:gd name="connsiteX2" fmla="*/ 1078917 w 1078917"/>
              <a:gd name="connsiteY2" fmla="*/ 504056 h 504056"/>
              <a:gd name="connsiteX3" fmla="*/ 0 w 1078917"/>
              <a:gd name="connsiteY3" fmla="*/ 504056 h 504056"/>
              <a:gd name="connsiteX4" fmla="*/ 0 w 1078917"/>
              <a:gd name="connsiteY4" fmla="*/ 0 h 50405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078917" h="504056">
                <a:moveTo>
                  <a:pt x="0" y="0"/>
                </a:moveTo>
                <a:lnTo>
                  <a:pt x="1078917" y="0"/>
                </a:lnTo>
                <a:lnTo>
                  <a:pt x="1078917" y="504056"/>
                </a:lnTo>
                <a:lnTo>
                  <a:pt x="0" y="504056"/>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Freeform 3"/>
          <p:cNvSpPr/>
          <p:nvPr/>
        </p:nvSpPr>
        <p:spPr>
          <a:xfrm>
            <a:off x="2805708" y="1662708"/>
            <a:ext cx="5185361" cy="152399"/>
          </a:xfrm>
          <a:custGeom>
            <a:avLst/>
            <a:gdLst>
              <a:gd name="connsiteX0" fmla="*/ 38100 w 5185361"/>
              <a:gd name="connsiteY0" fmla="*/ 38100 h 152399"/>
              <a:gd name="connsiteX1" fmla="*/ 5147260 w 5185361"/>
              <a:gd name="connsiteY1" fmla="*/ 38100 h 152399"/>
            </a:gdLst>
            <a:ahLst/>
            <a:cxnLst>
              <a:cxn ang="0">
                <a:pos x="connsiteX0" y="connsiteY0"/>
              </a:cxn>
              <a:cxn ang="1">
                <a:pos x="connsiteX1" y="connsiteY1"/>
              </a:cxn>
            </a:cxnLst>
            <a:rect l="l" t="t" r="r" b="b"/>
            <a:pathLst>
              <a:path w="5185361" h="152399">
                <a:moveTo>
                  <a:pt x="38100" y="38100"/>
                </a:moveTo>
                <a:lnTo>
                  <a:pt x="5147260" y="38100"/>
                </a:lnTo>
              </a:path>
            </a:pathLst>
          </a:custGeom>
          <a:ln w="76200">
            <a:solidFill>
              <a:srgbClr val="008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7" name="Freeform 3"/>
          <p:cNvSpPr/>
          <p:nvPr/>
        </p:nvSpPr>
        <p:spPr>
          <a:xfrm>
            <a:off x="7687524" y="1530613"/>
            <a:ext cx="341060" cy="340390"/>
          </a:xfrm>
          <a:custGeom>
            <a:avLst/>
            <a:gdLst>
              <a:gd name="connsiteX0" fmla="*/ 341060 w 341060"/>
              <a:gd name="connsiteY0" fmla="*/ 170194 h 340390"/>
              <a:gd name="connsiteX1" fmla="*/ 56043 w 341060"/>
              <a:gd name="connsiteY1" fmla="*/ 336455 h 340390"/>
              <a:gd name="connsiteX2" fmla="*/ 56043 w 341060"/>
              <a:gd name="connsiteY2" fmla="*/ 336455 h 340390"/>
              <a:gd name="connsiteX3" fmla="*/ 3936 w 341060"/>
              <a:gd name="connsiteY3" fmla="*/ 322743 h 340390"/>
              <a:gd name="connsiteX4" fmla="*/ 3936 w 341060"/>
              <a:gd name="connsiteY4" fmla="*/ 322742 h 340390"/>
              <a:gd name="connsiteX5" fmla="*/ 3936 w 341060"/>
              <a:gd name="connsiteY5" fmla="*/ 322742 h 340390"/>
              <a:gd name="connsiteX6" fmla="*/ 17648 w 341060"/>
              <a:gd name="connsiteY6" fmla="*/ 270635 h 340390"/>
              <a:gd name="connsiteX7" fmla="*/ 17648 w 341060"/>
              <a:gd name="connsiteY7" fmla="*/ 270635 h 340390"/>
              <a:gd name="connsiteX8" fmla="*/ 189831 w 341060"/>
              <a:gd name="connsiteY8" fmla="*/ 170194 h 340390"/>
              <a:gd name="connsiteX9" fmla="*/ 17648 w 341060"/>
              <a:gd name="connsiteY9" fmla="*/ 69755 h 340390"/>
              <a:gd name="connsiteX10" fmla="*/ 17648 w 341060"/>
              <a:gd name="connsiteY10" fmla="*/ 69755 h 340390"/>
              <a:gd name="connsiteX11" fmla="*/ 3936 w 341060"/>
              <a:gd name="connsiteY11" fmla="*/ 17647 h 340390"/>
              <a:gd name="connsiteX12" fmla="*/ 3936 w 341060"/>
              <a:gd name="connsiteY12" fmla="*/ 17647 h 340390"/>
              <a:gd name="connsiteX13" fmla="*/ 3936 w 341060"/>
              <a:gd name="connsiteY13" fmla="*/ 17647 h 340390"/>
              <a:gd name="connsiteX14" fmla="*/ 56043 w 341060"/>
              <a:gd name="connsiteY14" fmla="*/ 3935 h 340390"/>
              <a:gd name="connsiteX15" fmla="*/ 56043 w 341060"/>
              <a:gd name="connsiteY15" fmla="*/ 3935 h 340390"/>
              <a:gd name="connsiteX16" fmla="*/ 341060 w 341060"/>
              <a:gd name="connsiteY16" fmla="*/ 170194 h 34039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Lst>
            <a:rect l="l" t="t" r="r" b="b"/>
            <a:pathLst>
              <a:path w="341060" h="340390">
                <a:moveTo>
                  <a:pt x="341060" y="170194"/>
                </a:moveTo>
                <a:lnTo>
                  <a:pt x="56043" y="336455"/>
                </a:lnTo>
                <a:lnTo>
                  <a:pt x="56043" y="336455"/>
                </a:lnTo>
                <a:cubicBezTo>
                  <a:pt x="37867" y="347057"/>
                  <a:pt x="14538" y="340918"/>
                  <a:pt x="3936" y="322743"/>
                </a:cubicBezTo>
                <a:cubicBezTo>
                  <a:pt x="3936" y="322743"/>
                  <a:pt x="3936" y="322742"/>
                  <a:pt x="3936" y="322742"/>
                </a:cubicBezTo>
                <a:lnTo>
                  <a:pt x="3936" y="322742"/>
                </a:lnTo>
                <a:cubicBezTo>
                  <a:pt x="-6667" y="304567"/>
                  <a:pt x="-527" y="281237"/>
                  <a:pt x="17648" y="270635"/>
                </a:cubicBezTo>
                <a:cubicBezTo>
                  <a:pt x="17648" y="270635"/>
                  <a:pt x="17648" y="270635"/>
                  <a:pt x="17648" y="270635"/>
                </a:cubicBezTo>
                <a:lnTo>
                  <a:pt x="189831" y="170194"/>
                </a:lnTo>
                <a:lnTo>
                  <a:pt x="17648" y="69755"/>
                </a:lnTo>
                <a:lnTo>
                  <a:pt x="17648" y="69755"/>
                </a:lnTo>
                <a:cubicBezTo>
                  <a:pt x="-527" y="59152"/>
                  <a:pt x="-6667" y="35823"/>
                  <a:pt x="3936" y="17647"/>
                </a:cubicBezTo>
                <a:cubicBezTo>
                  <a:pt x="3936" y="17647"/>
                  <a:pt x="3936" y="17647"/>
                  <a:pt x="3936" y="17647"/>
                </a:cubicBezTo>
                <a:lnTo>
                  <a:pt x="3936" y="17647"/>
                </a:lnTo>
                <a:cubicBezTo>
                  <a:pt x="14538" y="-527"/>
                  <a:pt x="37867" y="-6666"/>
                  <a:pt x="56043" y="3935"/>
                </a:cubicBezTo>
                <a:cubicBezTo>
                  <a:pt x="56043" y="3935"/>
                  <a:pt x="56043" y="3935"/>
                  <a:pt x="56043" y="3935"/>
                </a:cubicBezTo>
                <a:lnTo>
                  <a:pt x="341060" y="170194"/>
                </a:lnTo>
              </a:path>
            </a:pathLst>
          </a:custGeom>
          <a:solidFill>
            <a:srgbClr val="008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8" name="Freeform 3"/>
          <p:cNvSpPr/>
          <p:nvPr/>
        </p:nvSpPr>
        <p:spPr>
          <a:xfrm>
            <a:off x="789483" y="1662708"/>
            <a:ext cx="1948407" cy="152399"/>
          </a:xfrm>
          <a:custGeom>
            <a:avLst/>
            <a:gdLst>
              <a:gd name="connsiteX0" fmla="*/ 1910307 w 1948407"/>
              <a:gd name="connsiteY0" fmla="*/ 38100 h 152399"/>
              <a:gd name="connsiteX1" fmla="*/ 38100 w 1948407"/>
              <a:gd name="connsiteY1" fmla="*/ 38101 h 152399"/>
            </a:gdLst>
            <a:ahLst/>
            <a:cxnLst>
              <a:cxn ang="0">
                <a:pos x="connsiteX0" y="connsiteY0"/>
              </a:cxn>
              <a:cxn ang="1">
                <a:pos x="connsiteX1" y="connsiteY1"/>
              </a:cxn>
            </a:cxnLst>
            <a:rect l="l" t="t" r="r" b="b"/>
            <a:pathLst>
              <a:path w="1948407" h="152399">
                <a:moveTo>
                  <a:pt x="1910307" y="38100"/>
                </a:moveTo>
                <a:lnTo>
                  <a:pt x="38100" y="38101"/>
                </a:lnTo>
              </a:path>
            </a:pathLst>
          </a:custGeom>
          <a:ln w="76200">
            <a:solidFill>
              <a:srgbClr val="3366FF">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9" name="Freeform 3"/>
          <p:cNvSpPr/>
          <p:nvPr/>
        </p:nvSpPr>
        <p:spPr>
          <a:xfrm>
            <a:off x="3479179" y="1832124"/>
            <a:ext cx="4536476" cy="50799"/>
          </a:xfrm>
          <a:custGeom>
            <a:avLst/>
            <a:gdLst>
              <a:gd name="connsiteX0" fmla="*/ 12700 w 4536476"/>
              <a:gd name="connsiteY0" fmla="*/ 12700 h 50799"/>
              <a:gd name="connsiteX1" fmla="*/ 4523776 w 4536476"/>
              <a:gd name="connsiteY1" fmla="*/ 12700 h 50799"/>
            </a:gdLst>
            <a:ahLst/>
            <a:cxnLst>
              <a:cxn ang="0">
                <a:pos x="connsiteX0" y="connsiteY0"/>
              </a:cxn>
              <a:cxn ang="1">
                <a:pos x="connsiteX1" y="connsiteY1"/>
              </a:cxn>
            </a:cxnLst>
            <a:rect l="l" t="t" r="r" b="b"/>
            <a:pathLst>
              <a:path w="4536476" h="50799">
                <a:moveTo>
                  <a:pt x="12700" y="12700"/>
                </a:moveTo>
                <a:lnTo>
                  <a:pt x="4523776" y="12700"/>
                </a:lnTo>
              </a:path>
            </a:pathLst>
          </a:custGeom>
          <a:ln w="25400">
            <a:solidFill>
              <a:srgbClr val="000000">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20" name="Freeform 3"/>
          <p:cNvSpPr/>
          <p:nvPr/>
        </p:nvSpPr>
        <p:spPr>
          <a:xfrm>
            <a:off x="7915786" y="1789404"/>
            <a:ext cx="112373" cy="110839"/>
          </a:xfrm>
          <a:custGeom>
            <a:avLst/>
            <a:gdLst>
              <a:gd name="connsiteX0" fmla="*/ 112374 w 112373"/>
              <a:gd name="connsiteY0" fmla="*/ 55420 h 110839"/>
              <a:gd name="connsiteX1" fmla="*/ 17367 w 112373"/>
              <a:gd name="connsiteY1" fmla="*/ 110839 h 110839"/>
              <a:gd name="connsiteX2" fmla="*/ 17367 w 112373"/>
              <a:gd name="connsiteY2" fmla="*/ 110839 h 110839"/>
              <a:gd name="connsiteX3" fmla="*/ 0 w 112373"/>
              <a:gd name="connsiteY3" fmla="*/ 106269 h 110839"/>
              <a:gd name="connsiteX4" fmla="*/ 0 w 112373"/>
              <a:gd name="connsiteY4" fmla="*/ 106269 h 110839"/>
              <a:gd name="connsiteX5" fmla="*/ 4570 w 112373"/>
              <a:gd name="connsiteY5" fmla="*/ 88900 h 110839"/>
              <a:gd name="connsiteX6" fmla="*/ 61965 w 112373"/>
              <a:gd name="connsiteY6" fmla="*/ 55420 h 110839"/>
              <a:gd name="connsiteX7" fmla="*/ 4570 w 112373"/>
              <a:gd name="connsiteY7" fmla="*/ 21939 h 110839"/>
              <a:gd name="connsiteX8" fmla="*/ 4570 w 112373"/>
              <a:gd name="connsiteY8" fmla="*/ 21939 h 110839"/>
              <a:gd name="connsiteX9" fmla="*/ 0 w 112373"/>
              <a:gd name="connsiteY9" fmla="*/ 4570 h 110839"/>
              <a:gd name="connsiteX10" fmla="*/ 0 w 112373"/>
              <a:gd name="connsiteY10" fmla="*/ 4570 h 110839"/>
              <a:gd name="connsiteX11" fmla="*/ 0 w 112373"/>
              <a:gd name="connsiteY11" fmla="*/ 4570 h 110839"/>
              <a:gd name="connsiteX12" fmla="*/ 17367 w 112373"/>
              <a:gd name="connsiteY12" fmla="*/ 0 h 110839"/>
              <a:gd name="connsiteX13" fmla="*/ 112374 w 112373"/>
              <a:gd name="connsiteY13" fmla="*/ 55420 h 1108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2373" h="110839">
                <a:moveTo>
                  <a:pt x="112374" y="55420"/>
                </a:moveTo>
                <a:lnTo>
                  <a:pt x="17367" y="110839"/>
                </a:lnTo>
                <a:lnTo>
                  <a:pt x="17367" y="110839"/>
                </a:lnTo>
                <a:cubicBezTo>
                  <a:pt x="11310" y="114373"/>
                  <a:pt x="3533" y="112327"/>
                  <a:pt x="0" y="106269"/>
                </a:cubicBezTo>
                <a:lnTo>
                  <a:pt x="0" y="106269"/>
                </a:lnTo>
                <a:cubicBezTo>
                  <a:pt x="-3533" y="100210"/>
                  <a:pt x="-1487" y="92434"/>
                  <a:pt x="4570" y="88900"/>
                </a:cubicBezTo>
                <a:lnTo>
                  <a:pt x="61965" y="55420"/>
                </a:lnTo>
                <a:lnTo>
                  <a:pt x="4570" y="21939"/>
                </a:lnTo>
                <a:lnTo>
                  <a:pt x="4570" y="21939"/>
                </a:lnTo>
                <a:cubicBezTo>
                  <a:pt x="-1487" y="18406"/>
                  <a:pt x="-3533" y="10629"/>
                  <a:pt x="0" y="4570"/>
                </a:cubicBezTo>
                <a:cubicBezTo>
                  <a:pt x="0" y="4570"/>
                  <a:pt x="0" y="4570"/>
                  <a:pt x="0" y="4570"/>
                </a:cubicBezTo>
                <a:lnTo>
                  <a:pt x="0" y="4570"/>
                </a:lnTo>
                <a:cubicBezTo>
                  <a:pt x="3533" y="-1487"/>
                  <a:pt x="11310" y="-3534"/>
                  <a:pt x="17367" y="0"/>
                </a:cubicBezTo>
                <a:lnTo>
                  <a:pt x="112374" y="5542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Freeform 3"/>
          <p:cNvSpPr/>
          <p:nvPr/>
        </p:nvSpPr>
        <p:spPr>
          <a:xfrm>
            <a:off x="389135" y="2393148"/>
            <a:ext cx="50799" cy="3647476"/>
          </a:xfrm>
          <a:custGeom>
            <a:avLst/>
            <a:gdLst>
              <a:gd name="connsiteX0" fmla="*/ 12700 w 50799"/>
              <a:gd name="connsiteY0" fmla="*/ 3634775 h 3647476"/>
              <a:gd name="connsiteX1" fmla="*/ 12700 w 50799"/>
              <a:gd name="connsiteY1" fmla="*/ 12700 h 3647476"/>
            </a:gdLst>
            <a:ahLst/>
            <a:cxnLst>
              <a:cxn ang="0">
                <a:pos x="connsiteX0" y="connsiteY0"/>
              </a:cxn>
              <a:cxn ang="1">
                <a:pos x="connsiteX1" y="connsiteY1"/>
              </a:cxn>
            </a:cxnLst>
            <a:rect l="l" t="t" r="r" b="b"/>
            <a:pathLst>
              <a:path w="50799" h="3647476">
                <a:moveTo>
                  <a:pt x="12700" y="3634775"/>
                </a:moveTo>
                <a:lnTo>
                  <a:pt x="12700" y="12700"/>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22" name="Freeform 3"/>
          <p:cNvSpPr/>
          <p:nvPr/>
        </p:nvSpPr>
        <p:spPr>
          <a:xfrm>
            <a:off x="346416" y="2380642"/>
            <a:ext cx="110839" cy="112374"/>
          </a:xfrm>
          <a:custGeom>
            <a:avLst/>
            <a:gdLst>
              <a:gd name="connsiteX0" fmla="*/ 55419 w 110839"/>
              <a:gd name="connsiteY0" fmla="*/ 0 h 112374"/>
              <a:gd name="connsiteX1" fmla="*/ 0 w 110839"/>
              <a:gd name="connsiteY1" fmla="*/ 95006 h 112374"/>
              <a:gd name="connsiteX2" fmla="*/ 0 w 110839"/>
              <a:gd name="connsiteY2" fmla="*/ 95006 h 112374"/>
              <a:gd name="connsiteX3" fmla="*/ 4570 w 110839"/>
              <a:gd name="connsiteY3" fmla="*/ 112374 h 112374"/>
              <a:gd name="connsiteX4" fmla="*/ 4570 w 110839"/>
              <a:gd name="connsiteY4" fmla="*/ 112374 h 112374"/>
              <a:gd name="connsiteX5" fmla="*/ 21939 w 110839"/>
              <a:gd name="connsiteY5" fmla="*/ 107804 h 112374"/>
              <a:gd name="connsiteX6" fmla="*/ 55419 w 110839"/>
              <a:gd name="connsiteY6" fmla="*/ 50410 h 112374"/>
              <a:gd name="connsiteX7" fmla="*/ 88899 w 110839"/>
              <a:gd name="connsiteY7" fmla="*/ 107804 h 112374"/>
              <a:gd name="connsiteX8" fmla="*/ 88899 w 110839"/>
              <a:gd name="connsiteY8" fmla="*/ 107804 h 112374"/>
              <a:gd name="connsiteX9" fmla="*/ 106269 w 110839"/>
              <a:gd name="connsiteY9" fmla="*/ 112374 h 112374"/>
              <a:gd name="connsiteX10" fmla="*/ 106269 w 110839"/>
              <a:gd name="connsiteY10" fmla="*/ 112374 h 112374"/>
              <a:gd name="connsiteX11" fmla="*/ 106269 w 110839"/>
              <a:gd name="connsiteY11" fmla="*/ 112374 h 112374"/>
              <a:gd name="connsiteX12" fmla="*/ 110839 w 110839"/>
              <a:gd name="connsiteY12" fmla="*/ 95006 h 112374"/>
              <a:gd name="connsiteX13" fmla="*/ 55419 w 110839"/>
              <a:gd name="connsiteY13" fmla="*/ 0 h 1123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0839" h="112374">
                <a:moveTo>
                  <a:pt x="55419" y="0"/>
                </a:moveTo>
                <a:lnTo>
                  <a:pt x="0" y="95006"/>
                </a:lnTo>
                <a:lnTo>
                  <a:pt x="0" y="95006"/>
                </a:lnTo>
                <a:cubicBezTo>
                  <a:pt x="-3534" y="101064"/>
                  <a:pt x="-1487" y="108840"/>
                  <a:pt x="4570" y="112374"/>
                </a:cubicBezTo>
                <a:lnTo>
                  <a:pt x="4570" y="112374"/>
                </a:lnTo>
                <a:cubicBezTo>
                  <a:pt x="10629" y="115909"/>
                  <a:pt x="18405" y="113863"/>
                  <a:pt x="21939" y="107804"/>
                </a:cubicBezTo>
                <a:lnTo>
                  <a:pt x="55419" y="50410"/>
                </a:lnTo>
                <a:lnTo>
                  <a:pt x="88899" y="107804"/>
                </a:lnTo>
                <a:lnTo>
                  <a:pt x="88899" y="107804"/>
                </a:lnTo>
                <a:cubicBezTo>
                  <a:pt x="92434" y="113863"/>
                  <a:pt x="100210" y="115909"/>
                  <a:pt x="106269" y="112374"/>
                </a:cubicBezTo>
                <a:cubicBezTo>
                  <a:pt x="106269" y="112374"/>
                  <a:pt x="106269" y="112374"/>
                  <a:pt x="106269" y="112374"/>
                </a:cubicBezTo>
                <a:lnTo>
                  <a:pt x="106269" y="112374"/>
                </a:lnTo>
                <a:cubicBezTo>
                  <a:pt x="112327" y="108840"/>
                  <a:pt x="114374" y="101064"/>
                  <a:pt x="110839" y="95006"/>
                </a:cubicBezTo>
                <a:lnTo>
                  <a:pt x="55419"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3" name="Freeform 3"/>
          <p:cNvSpPr/>
          <p:nvPr/>
        </p:nvSpPr>
        <p:spPr>
          <a:xfrm>
            <a:off x="112850" y="4582031"/>
            <a:ext cx="1290796" cy="584776"/>
          </a:xfrm>
          <a:custGeom>
            <a:avLst/>
            <a:gdLst>
              <a:gd name="connsiteX0" fmla="*/ 0 w 1290796"/>
              <a:gd name="connsiteY0" fmla="*/ 0 h 584776"/>
              <a:gd name="connsiteX1" fmla="*/ 1290796 w 1290796"/>
              <a:gd name="connsiteY1" fmla="*/ 0 h 584776"/>
              <a:gd name="connsiteX2" fmla="*/ 1290796 w 1290796"/>
              <a:gd name="connsiteY2" fmla="*/ 584776 h 584776"/>
              <a:gd name="connsiteX3" fmla="*/ 0 w 1290796"/>
              <a:gd name="connsiteY3" fmla="*/ 584776 h 584776"/>
              <a:gd name="connsiteX4" fmla="*/ 0 w 1290796"/>
              <a:gd name="connsiteY4" fmla="*/ 0 h 5847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290796" h="584776">
                <a:moveTo>
                  <a:pt x="0" y="0"/>
                </a:moveTo>
                <a:lnTo>
                  <a:pt x="1290796" y="0"/>
                </a:lnTo>
                <a:lnTo>
                  <a:pt x="1290796" y="584776"/>
                </a:lnTo>
                <a:lnTo>
                  <a:pt x="0" y="584776"/>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pic>
        <p:nvPicPr>
          <p:cNvPr id="24" name="Picture 3"/>
          <p:cNvPicPr>
            <a:picLocks noChangeAspect="1" noChangeArrowheads="1"/>
          </p:cNvPicPr>
          <p:nvPr/>
        </p:nvPicPr>
        <p:blipFill>
          <a:blip r:embed="rId2"/>
          <a:srcRect/>
          <a:stretch>
            <a:fillRect/>
          </a:stretch>
        </p:blipFill>
        <p:spPr bwMode="auto">
          <a:xfrm>
            <a:off x="7835900" y="38100"/>
            <a:ext cx="1282700" cy="914400"/>
          </a:xfrm>
          <a:prstGeom prst="rect">
            <a:avLst/>
          </a:prstGeom>
          <a:noFill/>
        </p:spPr>
      </p:pic>
      <p:pic>
        <p:nvPicPr>
          <p:cNvPr id="25" name="Picture 3"/>
          <p:cNvPicPr>
            <a:picLocks noChangeAspect="1" noChangeArrowheads="1"/>
          </p:cNvPicPr>
          <p:nvPr/>
        </p:nvPicPr>
        <p:blipFill>
          <a:blip r:embed="rId3"/>
          <a:srcRect/>
          <a:stretch>
            <a:fillRect/>
          </a:stretch>
        </p:blipFill>
        <p:spPr bwMode="auto">
          <a:xfrm>
            <a:off x="965200" y="2984500"/>
            <a:ext cx="723900" cy="622300"/>
          </a:xfrm>
          <a:prstGeom prst="rect">
            <a:avLst/>
          </a:prstGeom>
          <a:noFill/>
        </p:spPr>
      </p:pic>
      <p:pic>
        <p:nvPicPr>
          <p:cNvPr id="26" name="Picture 3"/>
          <p:cNvPicPr>
            <a:picLocks noChangeAspect="1" noChangeArrowheads="1"/>
          </p:cNvPicPr>
          <p:nvPr/>
        </p:nvPicPr>
        <p:blipFill>
          <a:blip r:embed="rId4"/>
          <a:srcRect/>
          <a:stretch>
            <a:fillRect/>
          </a:stretch>
        </p:blipFill>
        <p:spPr bwMode="auto">
          <a:xfrm>
            <a:off x="2057400" y="2984500"/>
            <a:ext cx="850900" cy="622300"/>
          </a:xfrm>
          <a:prstGeom prst="rect">
            <a:avLst/>
          </a:prstGeom>
          <a:noFill/>
        </p:spPr>
      </p:pic>
      <p:pic>
        <p:nvPicPr>
          <p:cNvPr id="27" name="Picture 3"/>
          <p:cNvPicPr>
            <a:picLocks noChangeAspect="1" noChangeArrowheads="1"/>
          </p:cNvPicPr>
          <p:nvPr/>
        </p:nvPicPr>
        <p:blipFill>
          <a:blip r:embed="rId5"/>
          <a:srcRect/>
          <a:stretch>
            <a:fillRect/>
          </a:stretch>
        </p:blipFill>
        <p:spPr bwMode="auto">
          <a:xfrm>
            <a:off x="3149600" y="2984500"/>
            <a:ext cx="723900" cy="622300"/>
          </a:xfrm>
          <a:prstGeom prst="rect">
            <a:avLst/>
          </a:prstGeom>
          <a:noFill/>
        </p:spPr>
      </p:pic>
      <p:pic>
        <p:nvPicPr>
          <p:cNvPr id="28" name="Picture 3"/>
          <p:cNvPicPr>
            <a:picLocks noChangeAspect="1" noChangeArrowheads="1"/>
          </p:cNvPicPr>
          <p:nvPr/>
        </p:nvPicPr>
        <p:blipFill>
          <a:blip r:embed="rId6"/>
          <a:srcRect/>
          <a:stretch>
            <a:fillRect/>
          </a:stretch>
        </p:blipFill>
        <p:spPr bwMode="auto">
          <a:xfrm>
            <a:off x="7175500" y="3060700"/>
            <a:ext cx="635000" cy="622300"/>
          </a:xfrm>
          <a:prstGeom prst="rect">
            <a:avLst/>
          </a:prstGeom>
          <a:noFill/>
        </p:spPr>
      </p:pic>
      <p:pic>
        <p:nvPicPr>
          <p:cNvPr id="29" name="Picture 3"/>
          <p:cNvPicPr>
            <a:picLocks noChangeAspect="1" noChangeArrowheads="1"/>
          </p:cNvPicPr>
          <p:nvPr/>
        </p:nvPicPr>
        <p:blipFill>
          <a:blip r:embed="rId7"/>
          <a:srcRect/>
          <a:stretch>
            <a:fillRect/>
          </a:stretch>
        </p:blipFill>
        <p:spPr bwMode="auto">
          <a:xfrm>
            <a:off x="1346200" y="3771900"/>
            <a:ext cx="990600" cy="622300"/>
          </a:xfrm>
          <a:prstGeom prst="rect">
            <a:avLst/>
          </a:prstGeom>
          <a:noFill/>
        </p:spPr>
      </p:pic>
      <p:pic>
        <p:nvPicPr>
          <p:cNvPr id="30" name="Picture 3"/>
          <p:cNvPicPr>
            <a:picLocks noChangeAspect="1" noChangeArrowheads="1"/>
          </p:cNvPicPr>
          <p:nvPr/>
        </p:nvPicPr>
        <p:blipFill>
          <a:blip r:embed="rId8"/>
          <a:srcRect/>
          <a:stretch>
            <a:fillRect/>
          </a:stretch>
        </p:blipFill>
        <p:spPr bwMode="auto">
          <a:xfrm>
            <a:off x="2362200" y="3771900"/>
            <a:ext cx="685800" cy="622300"/>
          </a:xfrm>
          <a:prstGeom prst="rect">
            <a:avLst/>
          </a:prstGeom>
          <a:noFill/>
        </p:spPr>
      </p:pic>
      <p:pic>
        <p:nvPicPr>
          <p:cNvPr id="31" name="Picture 3"/>
          <p:cNvPicPr>
            <a:picLocks noChangeAspect="1" noChangeArrowheads="1"/>
          </p:cNvPicPr>
          <p:nvPr/>
        </p:nvPicPr>
        <p:blipFill>
          <a:blip r:embed="rId9"/>
          <a:srcRect/>
          <a:stretch>
            <a:fillRect/>
          </a:stretch>
        </p:blipFill>
        <p:spPr bwMode="auto">
          <a:xfrm>
            <a:off x="2781300" y="4533900"/>
            <a:ext cx="5308600" cy="622300"/>
          </a:xfrm>
          <a:prstGeom prst="rect">
            <a:avLst/>
          </a:prstGeom>
          <a:noFill/>
        </p:spPr>
      </p:pic>
      <p:pic>
        <p:nvPicPr>
          <p:cNvPr id="1024" name="Picture 3"/>
          <p:cNvPicPr>
            <a:picLocks noChangeAspect="1" noChangeArrowheads="1"/>
          </p:cNvPicPr>
          <p:nvPr/>
        </p:nvPicPr>
        <p:blipFill>
          <a:blip r:embed="rId10"/>
          <a:srcRect/>
          <a:stretch>
            <a:fillRect/>
          </a:stretch>
        </p:blipFill>
        <p:spPr bwMode="auto">
          <a:xfrm>
            <a:off x="2400300" y="5295900"/>
            <a:ext cx="5689600" cy="622300"/>
          </a:xfrm>
          <a:prstGeom prst="rect">
            <a:avLst/>
          </a:prstGeom>
          <a:noFill/>
        </p:spPr>
      </p:pic>
      <p:sp>
        <p:nvSpPr>
          <p:cNvPr id="2" name="TextBox 1"/>
          <p:cNvSpPr txBox="1"/>
          <p:nvPr/>
        </p:nvSpPr>
        <p:spPr>
          <a:xfrm>
            <a:off x="406400" y="393700"/>
            <a:ext cx="203200" cy="241300"/>
          </a:xfrm>
          <a:prstGeom prst="rect">
            <a:avLst/>
          </a:prstGeom>
          <a:noFill/>
        </p:spPr>
        <p:txBody>
          <a:bodyPr wrap="none" lIns="0" tIns="0" rIns="0" rtlCol="0">
            <a:spAutoFit/>
          </a:bodyPr>
          <a:lstStyle/>
          <a:p>
            <a:pPr>
              <a:lnSpc>
                <a:spcPts val="1900"/>
              </a:lnSpc>
            </a:pPr>
            <a:r>
              <a:rPr lang="en-US" altLang="zh-CN" sz="2000" b="1" dirty="0" smtClean="0">
                <a:solidFill>
                  <a:srgbClr val="FFFFFF"/>
                </a:solidFill>
                <a:latin typeface="Times New Roman" pitchFamily="18" charset="0"/>
                <a:ea typeface="宋体"/>
                <a:cs typeface="Times New Roman" pitchFamily="18" charset="0"/>
              </a:rPr>
              <a:t>7!</a:t>
            </a:r>
          </a:p>
        </p:txBody>
      </p:sp>
      <p:sp>
        <p:nvSpPr>
          <p:cNvPr id="1025" name="TextBox 1"/>
          <p:cNvSpPr txBox="1"/>
          <p:nvPr/>
        </p:nvSpPr>
        <p:spPr>
          <a:xfrm>
            <a:off x="8293100" y="5943600"/>
            <a:ext cx="381000" cy="215900"/>
          </a:xfrm>
          <a:prstGeom prst="rect">
            <a:avLst/>
          </a:prstGeom>
          <a:noFill/>
        </p:spPr>
        <p:txBody>
          <a:bodyPr wrap="none" lIns="0" tIns="0" rIns="0" rtlCol="0">
            <a:spAutoFit/>
          </a:bodyPr>
          <a:lstStyle/>
          <a:p>
            <a:pPr>
              <a:lnSpc>
                <a:spcPts val="1700"/>
              </a:lnSpc>
            </a:pPr>
            <a:r>
              <a:rPr lang="en-US" altLang="zh-CN" sz="1600" dirty="0" smtClean="0">
                <a:solidFill>
                  <a:srgbClr val="000000"/>
                </a:solidFill>
                <a:latin typeface="Times New Roman" pitchFamily="18" charset="0"/>
                <a:ea typeface="宋体"/>
                <a:cs typeface="Times New Roman" pitchFamily="18" charset="0"/>
              </a:rPr>
              <a:t>time</a:t>
            </a:r>
          </a:p>
        </p:txBody>
      </p:sp>
      <p:sp>
        <p:nvSpPr>
          <p:cNvPr id="1026" name="TextBox 1"/>
          <p:cNvSpPr txBox="1"/>
          <p:nvPr/>
        </p:nvSpPr>
        <p:spPr>
          <a:xfrm>
            <a:off x="5130800" y="4635500"/>
            <a:ext cx="6731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KSPs </a:t>
            </a:r>
          </a:p>
        </p:txBody>
      </p:sp>
      <p:sp>
        <p:nvSpPr>
          <p:cNvPr id="1028" name="TextBox 1"/>
          <p:cNvSpPr txBox="1"/>
          <p:nvPr/>
        </p:nvSpPr>
        <p:spPr>
          <a:xfrm>
            <a:off x="1168400" y="3086100"/>
            <a:ext cx="3810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SV </a:t>
            </a:r>
          </a:p>
        </p:txBody>
      </p:sp>
      <p:sp>
        <p:nvSpPr>
          <p:cNvPr id="1029" name="TextBox 1"/>
          <p:cNvSpPr txBox="1"/>
          <p:nvPr/>
        </p:nvSpPr>
        <p:spPr>
          <a:xfrm>
            <a:off x="2324100" y="3086100"/>
            <a:ext cx="3810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SV </a:t>
            </a:r>
          </a:p>
        </p:txBody>
      </p:sp>
      <p:sp>
        <p:nvSpPr>
          <p:cNvPr id="1030" name="TextBox 1"/>
          <p:cNvSpPr txBox="1"/>
          <p:nvPr/>
        </p:nvSpPr>
        <p:spPr>
          <a:xfrm>
            <a:off x="3352800" y="3086100"/>
            <a:ext cx="3810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SV </a:t>
            </a:r>
          </a:p>
        </p:txBody>
      </p:sp>
      <p:sp>
        <p:nvSpPr>
          <p:cNvPr id="1031" name="TextBox 1"/>
          <p:cNvSpPr txBox="1"/>
          <p:nvPr/>
        </p:nvSpPr>
        <p:spPr>
          <a:xfrm>
            <a:off x="5181600" y="5397500"/>
            <a:ext cx="12065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Open</a:t>
            </a:r>
            <a:r>
              <a:rPr lang="en-US" altLang="zh-CN" sz="2000" dirty="0" smtClean="0">
                <a:solidFill>
                  <a:prstClr val="black"/>
                </a:solidFill>
                <a:latin typeface="Times New Roman" pitchFamily="18" charset="0"/>
                <a:ea typeface="宋体"/>
                <a:cs typeface="Times New Roman" pitchFamily="18" charset="0"/>
              </a:rPr>
              <a:t> </a:t>
            </a:r>
            <a:r>
              <a:rPr lang="en-US" altLang="zh-CN" sz="2000" dirty="0" smtClean="0">
                <a:solidFill>
                  <a:srgbClr val="000000"/>
                </a:solidFill>
                <a:latin typeface="Helvetica Neue" pitchFamily="18" charset="0"/>
                <a:ea typeface="宋体"/>
                <a:cs typeface="Helvetica Neue" pitchFamily="18" charset="0"/>
              </a:rPr>
              <a:t>time </a:t>
            </a:r>
          </a:p>
        </p:txBody>
      </p:sp>
      <p:sp>
        <p:nvSpPr>
          <p:cNvPr id="1032" name="TextBox 1"/>
          <p:cNvSpPr txBox="1"/>
          <p:nvPr/>
        </p:nvSpPr>
        <p:spPr>
          <a:xfrm>
            <a:off x="1676400" y="3873500"/>
            <a:ext cx="3810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ES </a:t>
            </a:r>
          </a:p>
        </p:txBody>
      </p:sp>
      <p:sp>
        <p:nvSpPr>
          <p:cNvPr id="1033" name="TextBox 1"/>
          <p:cNvSpPr txBox="1"/>
          <p:nvPr/>
        </p:nvSpPr>
        <p:spPr>
          <a:xfrm>
            <a:off x="2552700" y="3873500"/>
            <a:ext cx="3810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ES </a:t>
            </a:r>
          </a:p>
        </p:txBody>
      </p:sp>
      <p:sp>
        <p:nvSpPr>
          <p:cNvPr id="1034" name="TextBox 1"/>
          <p:cNvSpPr txBox="1"/>
          <p:nvPr/>
        </p:nvSpPr>
        <p:spPr>
          <a:xfrm>
            <a:off x="4724400" y="3175000"/>
            <a:ext cx="2209800" cy="279400"/>
          </a:xfrm>
          <a:prstGeom prst="rect">
            <a:avLst/>
          </a:prstGeom>
          <a:noFill/>
        </p:spPr>
        <p:txBody>
          <a:bodyPr wrap="none" lIns="0" tIns="0" rIns="0" rtlCol="0">
            <a:spAutoFit/>
          </a:bodyPr>
          <a:lstStyle/>
          <a:p>
            <a:pPr>
              <a:lnSpc>
                <a:spcPts val="2200"/>
              </a:lnSpc>
            </a:pPr>
            <a:r>
              <a:rPr lang="en-US" altLang="zh-CN" sz="2000" dirty="0" smtClean="0">
                <a:solidFill>
                  <a:srgbClr val="000000"/>
                </a:solidFill>
                <a:latin typeface="Times New Roman" pitchFamily="18" charset="0"/>
                <a:ea typeface="宋体"/>
                <a:cs typeface="Times New Roman" pitchFamily="18" charset="0"/>
              </a:rPr>
              <a:t>Science</a:t>
            </a:r>
            <a:r>
              <a:rPr lang="en-US" altLang="zh-CN" sz="2000" dirty="0" smtClean="0">
                <a:solidFill>
                  <a:prstClr val="black"/>
                </a:solidFill>
                <a:latin typeface="Times New Roman" pitchFamily="18" charset="0"/>
                <a:ea typeface="宋体"/>
                <a:cs typeface="Times New Roman" pitchFamily="18" charset="0"/>
              </a:rPr>
              <a:t> </a:t>
            </a:r>
            <a:r>
              <a:rPr lang="en-US" altLang="zh-CN" sz="2000" dirty="0" smtClean="0">
                <a:solidFill>
                  <a:srgbClr val="000000"/>
                </a:solidFill>
                <a:latin typeface="Times New Roman" pitchFamily="18" charset="0"/>
                <a:ea typeface="宋体"/>
                <a:cs typeface="Times New Roman" pitchFamily="18" charset="0"/>
              </a:rPr>
              <a:t>Verification</a:t>
            </a:r>
          </a:p>
        </p:txBody>
      </p:sp>
      <p:sp>
        <p:nvSpPr>
          <p:cNvPr id="1035" name="TextBox 1"/>
          <p:cNvSpPr txBox="1"/>
          <p:nvPr/>
        </p:nvSpPr>
        <p:spPr>
          <a:xfrm>
            <a:off x="4368800" y="3937000"/>
            <a:ext cx="3048000" cy="279400"/>
          </a:xfrm>
          <a:prstGeom prst="rect">
            <a:avLst/>
          </a:prstGeom>
          <a:noFill/>
        </p:spPr>
        <p:txBody>
          <a:bodyPr wrap="none" lIns="0" tIns="0" rIns="0" rtlCol="0">
            <a:spAutoFit/>
          </a:bodyPr>
          <a:lstStyle/>
          <a:p>
            <a:pPr>
              <a:lnSpc>
                <a:spcPts val="2200"/>
              </a:lnSpc>
            </a:pPr>
            <a:r>
              <a:rPr lang="en-US" altLang="zh-CN" sz="2000" dirty="0" smtClean="0">
                <a:solidFill>
                  <a:srgbClr val="000000"/>
                </a:solidFill>
                <a:latin typeface="Times New Roman" pitchFamily="18" charset="0"/>
                <a:ea typeface="宋体"/>
                <a:cs typeface="Times New Roman" pitchFamily="18" charset="0"/>
              </a:rPr>
              <a:t>Early</a:t>
            </a:r>
            <a:r>
              <a:rPr lang="en-US" altLang="zh-CN" sz="2000" dirty="0" smtClean="0">
                <a:solidFill>
                  <a:prstClr val="black"/>
                </a:solidFill>
                <a:latin typeface="Times New Roman" pitchFamily="18" charset="0"/>
                <a:ea typeface="宋体"/>
                <a:cs typeface="Times New Roman" pitchFamily="18" charset="0"/>
              </a:rPr>
              <a:t> </a:t>
            </a:r>
            <a:r>
              <a:rPr lang="en-US" altLang="zh-CN" sz="2000" dirty="0" smtClean="0">
                <a:solidFill>
                  <a:srgbClr val="000000"/>
                </a:solidFill>
                <a:latin typeface="Times New Roman" pitchFamily="18" charset="0"/>
                <a:ea typeface="宋体"/>
                <a:cs typeface="Times New Roman" pitchFamily="18" charset="0"/>
              </a:rPr>
              <a:t>(Consortium)</a:t>
            </a:r>
            <a:r>
              <a:rPr lang="en-US" altLang="zh-CN" sz="2000" dirty="0" smtClean="0">
                <a:solidFill>
                  <a:prstClr val="black"/>
                </a:solidFill>
                <a:latin typeface="Times New Roman" pitchFamily="18" charset="0"/>
                <a:ea typeface="宋体"/>
                <a:cs typeface="Times New Roman" pitchFamily="18" charset="0"/>
              </a:rPr>
              <a:t> </a:t>
            </a:r>
            <a:r>
              <a:rPr lang="en-US" altLang="zh-CN" sz="2000" dirty="0" smtClean="0">
                <a:solidFill>
                  <a:srgbClr val="000000"/>
                </a:solidFill>
                <a:latin typeface="Times New Roman" pitchFamily="18" charset="0"/>
                <a:ea typeface="宋体"/>
                <a:cs typeface="Times New Roman" pitchFamily="18" charset="0"/>
              </a:rPr>
              <a:t>science</a:t>
            </a:r>
          </a:p>
        </p:txBody>
      </p:sp>
      <p:sp>
        <p:nvSpPr>
          <p:cNvPr id="1036" name="TextBox 1"/>
          <p:cNvSpPr txBox="1"/>
          <p:nvPr/>
        </p:nvSpPr>
        <p:spPr>
          <a:xfrm>
            <a:off x="7327900" y="3162300"/>
            <a:ext cx="381000" cy="292100"/>
          </a:xfrm>
          <a:prstGeom prst="rect">
            <a:avLst/>
          </a:prstGeom>
          <a:noFill/>
        </p:spPr>
        <p:txBody>
          <a:bodyPr wrap="none" lIns="0" tIns="0" rIns="0" rtlCol="0">
            <a:spAutoFit/>
          </a:bodyPr>
          <a:lstStyle/>
          <a:p>
            <a:pPr>
              <a:lnSpc>
                <a:spcPts val="2300"/>
              </a:lnSpc>
            </a:pPr>
            <a:r>
              <a:rPr lang="en-US" altLang="zh-CN" sz="2000" dirty="0" smtClean="0">
                <a:solidFill>
                  <a:srgbClr val="000000"/>
                </a:solidFill>
                <a:latin typeface="Helvetica Neue" pitchFamily="18" charset="0"/>
                <a:ea typeface="宋体"/>
                <a:cs typeface="Helvetica Neue" pitchFamily="18" charset="0"/>
              </a:rPr>
              <a:t>SV </a:t>
            </a:r>
          </a:p>
        </p:txBody>
      </p:sp>
      <p:sp>
        <p:nvSpPr>
          <p:cNvPr id="1037" name="TextBox 1"/>
          <p:cNvSpPr txBox="1"/>
          <p:nvPr/>
        </p:nvSpPr>
        <p:spPr>
          <a:xfrm>
            <a:off x="3797300" y="6362700"/>
            <a:ext cx="2923877" cy="385576"/>
          </a:xfrm>
          <a:prstGeom prst="rect">
            <a:avLst/>
          </a:prstGeom>
          <a:noFill/>
        </p:spPr>
        <p:txBody>
          <a:bodyPr wrap="none" lIns="0" tIns="0" rIns="0" rtlCol="0">
            <a:spAutoFit/>
          </a:bodyPr>
          <a:lstStyle/>
          <a:p>
            <a:pPr>
              <a:lnSpc>
                <a:spcPts val="2600"/>
              </a:lnSpc>
            </a:pPr>
            <a:r>
              <a:rPr lang="en-US" altLang="zh-CN" sz="2400" dirty="0" smtClean="0">
                <a:solidFill>
                  <a:srgbClr val="000000"/>
                </a:solidFill>
                <a:latin typeface="Times New Roman" pitchFamily="18" charset="0"/>
                <a:ea typeface="宋体"/>
                <a:cs typeface="Times New Roman" pitchFamily="18" charset="0"/>
              </a:rPr>
              <a:t>Detailed</a:t>
            </a:r>
            <a:r>
              <a:rPr lang="en-US" altLang="zh-CN" sz="2400" dirty="0" smtClean="0">
                <a:solidFill>
                  <a:prstClr val="black"/>
                </a:solidFill>
                <a:latin typeface="Times New Roman" pitchFamily="18" charset="0"/>
                <a:ea typeface="宋体"/>
                <a:cs typeface="Times New Roman" pitchFamily="18" charset="0"/>
              </a:rPr>
              <a:t> </a:t>
            </a:r>
            <a:r>
              <a:rPr lang="en-US" altLang="zh-CN" sz="2400" dirty="0" smtClean="0">
                <a:solidFill>
                  <a:srgbClr val="000000"/>
                </a:solidFill>
                <a:latin typeface="Times New Roman" pitchFamily="18" charset="0"/>
                <a:ea typeface="宋体"/>
                <a:cs typeface="Times New Roman" pitchFamily="18" charset="0"/>
              </a:rPr>
              <a:t>scheduling</a:t>
            </a:r>
            <a:r>
              <a:rPr lang="en-US" altLang="zh-CN" sz="2400" dirty="0" smtClean="0">
                <a:solidFill>
                  <a:prstClr val="black"/>
                </a:solidFill>
                <a:latin typeface="Times New Roman" pitchFamily="18" charset="0"/>
                <a:ea typeface="宋体"/>
                <a:cs typeface="Times New Roman" pitchFamily="18" charset="0"/>
              </a:rPr>
              <a:t> </a:t>
            </a:r>
            <a:r>
              <a:rPr lang="en-US" altLang="zh-CN" sz="2400" dirty="0" err="1" smtClean="0">
                <a:solidFill>
                  <a:srgbClr val="000000"/>
                </a:solidFill>
                <a:latin typeface="Times New Roman" pitchFamily="18" charset="0"/>
                <a:ea typeface="宋体"/>
                <a:cs typeface="Times New Roman" pitchFamily="18" charset="0"/>
              </a:rPr>
              <a:t>tbd</a:t>
            </a:r>
            <a:endParaRPr lang="en-US" altLang="zh-CN" sz="2400" dirty="0" smtClean="0">
              <a:solidFill>
                <a:srgbClr val="000000"/>
              </a:solidFill>
              <a:latin typeface="Times New Roman" pitchFamily="18" charset="0"/>
              <a:ea typeface="宋体"/>
              <a:cs typeface="Times New Roman" pitchFamily="18" charset="0"/>
            </a:endParaRPr>
          </a:p>
        </p:txBody>
      </p:sp>
      <p:sp>
        <p:nvSpPr>
          <p:cNvPr id="1038" name="TextBox 1"/>
          <p:cNvSpPr txBox="1"/>
          <p:nvPr/>
        </p:nvSpPr>
        <p:spPr>
          <a:xfrm>
            <a:off x="1181100" y="1397000"/>
            <a:ext cx="1168400" cy="825500"/>
          </a:xfrm>
          <a:prstGeom prst="rect">
            <a:avLst/>
          </a:prstGeom>
          <a:noFill/>
        </p:spPr>
        <p:txBody>
          <a:bodyPr wrap="none" lIns="0" tIns="0" rIns="0" rtlCol="0">
            <a:spAutoFit/>
          </a:bodyPr>
          <a:lstStyle/>
          <a:p>
            <a:pPr>
              <a:lnSpc>
                <a:spcPts val="2000"/>
              </a:lnSpc>
              <a:tabLst>
                <a:tab pos="63500" algn="l"/>
                <a:tab pos="190500" algn="l"/>
              </a:tabLst>
            </a:pPr>
            <a:r>
              <a:rPr lang="en-US" altLang="zh-CN" dirty="0" smtClean="0">
                <a:solidFill>
                  <a:prstClr val="black"/>
                </a:solidFill>
                <a:latin typeface="Calibri"/>
                <a:ea typeface="宋体"/>
              </a:rPr>
              <a:t>	</a:t>
            </a:r>
            <a:r>
              <a:rPr lang="en-US" altLang="zh-CN" dirty="0" smtClean="0">
                <a:solidFill>
                  <a:srgbClr val="3366FF"/>
                </a:solidFill>
                <a:latin typeface="Times New Roman" pitchFamily="18" charset="0"/>
                <a:ea typeface="宋体"/>
                <a:cs typeface="Times New Roman" pitchFamily="18" charset="0"/>
              </a:rPr>
              <a:t>Best</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3366FF"/>
                </a:solidFill>
                <a:latin typeface="Times New Roman" pitchFamily="18" charset="0"/>
                <a:ea typeface="宋体"/>
                <a:cs typeface="Times New Roman" pitchFamily="18" charset="0"/>
              </a:rPr>
              <a:t>effort</a:t>
            </a:r>
          </a:p>
          <a:p>
            <a:pPr>
              <a:lnSpc>
                <a:spcPts val="1000"/>
              </a:lnSpc>
            </a:pPr>
            <a:endParaRPr lang="en-US" altLang="zh-CN" dirty="0" smtClean="0">
              <a:solidFill>
                <a:prstClr val="black"/>
              </a:solidFill>
              <a:latin typeface="Calibri"/>
              <a:ea typeface="宋体"/>
            </a:endParaRPr>
          </a:p>
          <a:p>
            <a:pPr>
              <a:lnSpc>
                <a:spcPts val="1900"/>
              </a:lnSpc>
              <a:tabLst>
                <a:tab pos="63500" algn="l"/>
                <a:tab pos="190500" algn="l"/>
              </a:tabLst>
            </a:pPr>
            <a:r>
              <a:rPr lang="en-US" altLang="zh-CN" dirty="0" smtClean="0">
                <a:solidFill>
                  <a:prstClr val="black"/>
                </a:solidFill>
                <a:latin typeface="Calibri"/>
                <a:ea typeface="宋体"/>
              </a:rPr>
              <a:t>		</a:t>
            </a:r>
            <a:r>
              <a:rPr lang="en-US" altLang="zh-CN" sz="1400" dirty="0" smtClean="0">
                <a:solidFill>
                  <a:srgbClr val="3366FF"/>
                </a:solidFill>
                <a:latin typeface="Times New Roman" pitchFamily="18" charset="0"/>
                <a:ea typeface="宋体"/>
                <a:cs typeface="Times New Roman" pitchFamily="18" charset="0"/>
              </a:rPr>
              <a:t>Priority</a:t>
            </a:r>
            <a:r>
              <a:rPr lang="en-US" altLang="zh-CN" sz="1400" dirty="0" smtClean="0">
                <a:solidFill>
                  <a:prstClr val="black"/>
                </a:solidFill>
                <a:latin typeface="Times New Roman" pitchFamily="18" charset="0"/>
                <a:ea typeface="宋体"/>
                <a:cs typeface="Times New Roman" pitchFamily="18" charset="0"/>
              </a:rPr>
              <a:t> </a:t>
            </a:r>
            <a:r>
              <a:rPr lang="en-US" altLang="zh-CN" sz="1400" dirty="0" smtClean="0">
                <a:solidFill>
                  <a:srgbClr val="3366FF"/>
                </a:solidFill>
                <a:latin typeface="Times New Roman" pitchFamily="18" charset="0"/>
                <a:ea typeface="宋体"/>
                <a:cs typeface="Times New Roman" pitchFamily="18" charset="0"/>
              </a:rPr>
              <a:t>on</a:t>
            </a:r>
          </a:p>
          <a:p>
            <a:pPr>
              <a:lnSpc>
                <a:spcPts val="1600"/>
              </a:lnSpc>
              <a:tabLst>
                <a:tab pos="63500" algn="l"/>
                <a:tab pos="190500" algn="l"/>
              </a:tabLst>
            </a:pPr>
            <a:r>
              <a:rPr lang="en-US" altLang="zh-CN" sz="1400" dirty="0" smtClean="0">
                <a:solidFill>
                  <a:srgbClr val="3366FF"/>
                </a:solidFill>
                <a:latin typeface="Times New Roman" pitchFamily="18" charset="0"/>
                <a:ea typeface="宋体"/>
                <a:cs typeface="Times New Roman" pitchFamily="18" charset="0"/>
              </a:rPr>
              <a:t>commissioning</a:t>
            </a:r>
          </a:p>
        </p:txBody>
      </p:sp>
      <p:sp>
        <p:nvSpPr>
          <p:cNvPr id="1039" name="TextBox 1"/>
          <p:cNvSpPr txBox="1"/>
          <p:nvPr/>
        </p:nvSpPr>
        <p:spPr>
          <a:xfrm>
            <a:off x="3721100" y="1384300"/>
            <a:ext cx="3695700" cy="749300"/>
          </a:xfrm>
          <a:prstGeom prst="rect">
            <a:avLst/>
          </a:prstGeom>
          <a:noFill/>
        </p:spPr>
        <p:txBody>
          <a:bodyPr wrap="none" lIns="0" tIns="0" rIns="0" rtlCol="0">
            <a:spAutoFit/>
          </a:bodyPr>
          <a:lstStyle/>
          <a:p>
            <a:pPr>
              <a:lnSpc>
                <a:spcPts val="2000"/>
              </a:lnSpc>
              <a:tabLst>
                <a:tab pos="457200" algn="l"/>
              </a:tabLst>
            </a:pPr>
            <a:r>
              <a:rPr lang="en-US" altLang="zh-CN" dirty="0" smtClean="0">
                <a:solidFill>
                  <a:srgbClr val="008000"/>
                </a:solidFill>
                <a:latin typeface="Times New Roman" pitchFamily="18" charset="0"/>
                <a:ea typeface="宋体"/>
                <a:cs typeface="Times New Roman" pitchFamily="18" charset="0"/>
              </a:rPr>
              <a:t>“Guaranteed”</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008000"/>
                </a:solidFill>
                <a:latin typeface="Times New Roman" pitchFamily="18" charset="0"/>
                <a:ea typeface="宋体"/>
                <a:cs typeface="Times New Roman" pitchFamily="18" charset="0"/>
              </a:rPr>
              <a:t>minimum</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008000"/>
                </a:solidFill>
                <a:latin typeface="Times New Roman" pitchFamily="18" charset="0"/>
                <a:ea typeface="宋体"/>
                <a:cs typeface="Times New Roman" pitchFamily="18" charset="0"/>
              </a:rPr>
              <a:t>performance</a:t>
            </a:r>
          </a:p>
          <a:p>
            <a:pPr>
              <a:lnSpc>
                <a:spcPts val="1000"/>
              </a:lnSpc>
            </a:pPr>
            <a:endParaRPr lang="en-US" altLang="zh-CN" dirty="0" smtClean="0">
              <a:solidFill>
                <a:prstClr val="black"/>
              </a:solidFill>
              <a:latin typeface="Calibri"/>
              <a:ea typeface="宋体"/>
            </a:endParaRPr>
          </a:p>
          <a:p>
            <a:pPr>
              <a:lnSpc>
                <a:spcPts val="2900"/>
              </a:lnSpc>
              <a:tabLst>
                <a:tab pos="457200" algn="l"/>
              </a:tabLst>
            </a:pPr>
            <a:r>
              <a:rPr lang="en-US" altLang="zh-CN" dirty="0" smtClean="0">
                <a:solidFill>
                  <a:prstClr val="black"/>
                </a:solidFill>
                <a:latin typeface="Calibri"/>
                <a:ea typeface="宋体"/>
              </a:rPr>
              <a:t>	</a:t>
            </a:r>
            <a:r>
              <a:rPr lang="en-US" altLang="zh-CN" dirty="0" smtClean="0">
                <a:solidFill>
                  <a:srgbClr val="000000"/>
                </a:solidFill>
                <a:latin typeface="Times New Roman" pitchFamily="18" charset="0"/>
                <a:ea typeface="宋体"/>
                <a:cs typeface="Times New Roman" pitchFamily="18" charset="0"/>
              </a:rPr>
              <a:t>Observatory-mode</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000000"/>
                </a:solidFill>
                <a:latin typeface="Times New Roman" pitchFamily="18" charset="0"/>
                <a:ea typeface="宋体"/>
                <a:cs typeface="Times New Roman" pitchFamily="18" charset="0"/>
              </a:rPr>
              <a:t>operation</a:t>
            </a:r>
          </a:p>
        </p:txBody>
      </p:sp>
      <p:sp>
        <p:nvSpPr>
          <p:cNvPr id="1040" name="TextBox 1"/>
          <p:cNvSpPr txBox="1"/>
          <p:nvPr/>
        </p:nvSpPr>
        <p:spPr>
          <a:xfrm>
            <a:off x="203200" y="4660900"/>
            <a:ext cx="1079500" cy="457200"/>
          </a:xfrm>
          <a:prstGeom prst="rect">
            <a:avLst/>
          </a:prstGeom>
          <a:noFill/>
        </p:spPr>
        <p:txBody>
          <a:bodyPr wrap="none" lIns="0" tIns="0" rIns="0" rtlCol="0">
            <a:spAutoFit/>
          </a:bodyPr>
          <a:lstStyle/>
          <a:p>
            <a:pPr>
              <a:lnSpc>
                <a:spcPts val="1700"/>
              </a:lnSpc>
            </a:pPr>
            <a:r>
              <a:rPr lang="en-US" altLang="zh-CN" sz="1600" dirty="0" smtClean="0">
                <a:solidFill>
                  <a:srgbClr val="000000"/>
                </a:solidFill>
                <a:latin typeface="Times New Roman" pitchFamily="18" charset="0"/>
                <a:ea typeface="宋体"/>
                <a:cs typeface="Times New Roman" pitchFamily="18" charset="0"/>
              </a:rPr>
              <a:t>Deployment</a:t>
            </a:r>
          </a:p>
          <a:p>
            <a:pPr>
              <a:lnSpc>
                <a:spcPts val="1800"/>
              </a:lnSpc>
            </a:pPr>
            <a:r>
              <a:rPr lang="en-US" altLang="zh-CN" sz="1600" dirty="0" smtClean="0">
                <a:solidFill>
                  <a:srgbClr val="000000"/>
                </a:solidFill>
                <a:latin typeface="Times New Roman" pitchFamily="18" charset="0"/>
                <a:ea typeface="宋体"/>
                <a:cs typeface="Times New Roman" pitchFamily="18" charset="0"/>
              </a:rPr>
              <a:t>status</a:t>
            </a:r>
          </a:p>
        </p:txBody>
      </p:sp>
      <p:sp>
        <p:nvSpPr>
          <p:cNvPr id="1041" name="TextBox 1"/>
          <p:cNvSpPr txBox="1"/>
          <p:nvPr/>
        </p:nvSpPr>
        <p:spPr>
          <a:xfrm>
            <a:off x="838200" y="279400"/>
            <a:ext cx="5726603" cy="629232"/>
          </a:xfrm>
          <a:prstGeom prst="rect">
            <a:avLst/>
          </a:prstGeom>
          <a:noFill/>
        </p:spPr>
        <p:txBody>
          <a:bodyPr wrap="none" lIns="0" tIns="0" rIns="0" rtlCol="0">
            <a:spAutoFit/>
          </a:bodyPr>
          <a:lstStyle/>
          <a:p>
            <a:pPr>
              <a:lnSpc>
                <a:spcPts val="4400"/>
              </a:lnSpc>
            </a:pPr>
            <a:r>
              <a:rPr lang="en-US" altLang="zh-CN" sz="4400" b="1" dirty="0" smtClean="0">
                <a:solidFill>
                  <a:srgbClr val="133B78"/>
                </a:solidFill>
                <a:latin typeface="Times New Roman" pitchFamily="18" charset="0"/>
                <a:ea typeface="宋体"/>
                <a:cs typeface="Times New Roman" pitchFamily="18" charset="0"/>
              </a:rPr>
              <a:t>CTA</a:t>
            </a:r>
            <a:r>
              <a:rPr lang="en-US" altLang="zh-CN" sz="4400" dirty="0" smtClean="0">
                <a:solidFill>
                  <a:prstClr val="black"/>
                </a:solidFill>
                <a:latin typeface="Times New Roman" pitchFamily="18" charset="0"/>
                <a:ea typeface="宋体"/>
                <a:cs typeface="Times New Roman" pitchFamily="18" charset="0"/>
              </a:rPr>
              <a:t> </a:t>
            </a:r>
            <a:r>
              <a:rPr lang="en-US" altLang="zh-CN" sz="4400" b="1" dirty="0" smtClean="0">
                <a:solidFill>
                  <a:srgbClr val="133B78"/>
                </a:solidFill>
                <a:latin typeface="Times New Roman" pitchFamily="18" charset="0"/>
                <a:ea typeface="宋体"/>
                <a:cs typeface="Times New Roman" pitchFamily="18" charset="0"/>
              </a:rPr>
              <a:t>Observations Plan</a:t>
            </a:r>
          </a:p>
        </p:txBody>
      </p:sp>
      <p:sp>
        <p:nvSpPr>
          <p:cNvPr id="1043" name="TextBox 1"/>
          <p:cNvSpPr txBox="1"/>
          <p:nvPr/>
        </p:nvSpPr>
        <p:spPr>
          <a:xfrm>
            <a:off x="2527300" y="5232400"/>
            <a:ext cx="444500" cy="698500"/>
          </a:xfrm>
          <a:prstGeom prst="rect">
            <a:avLst/>
          </a:prstGeom>
          <a:noFill/>
        </p:spPr>
        <p:txBody>
          <a:bodyPr wrap="none" lIns="0" tIns="0" rIns="0" rtlCol="0">
            <a:spAutoFit/>
          </a:bodyPr>
          <a:lstStyle/>
          <a:p>
            <a:pPr>
              <a:lnSpc>
                <a:spcPts val="1700"/>
              </a:lnSpc>
            </a:pPr>
            <a:r>
              <a:rPr lang="en-US" altLang="zh-CN" sz="1600" dirty="0" smtClean="0">
                <a:solidFill>
                  <a:srgbClr val="000000"/>
                </a:solidFill>
                <a:latin typeface="Times New Roman" pitchFamily="18" charset="0"/>
                <a:ea typeface="宋体"/>
                <a:cs typeface="Times New Roman" pitchFamily="18" charset="0"/>
              </a:rPr>
              <a:t>Trial</a:t>
            </a:r>
          </a:p>
          <a:p>
            <a:pPr>
              <a:lnSpc>
                <a:spcPts val="1900"/>
              </a:lnSpc>
            </a:pPr>
            <a:r>
              <a:rPr lang="en-US" altLang="zh-CN" sz="1600" dirty="0" smtClean="0">
                <a:solidFill>
                  <a:srgbClr val="000000"/>
                </a:solidFill>
                <a:latin typeface="Times New Roman" pitchFamily="18" charset="0"/>
                <a:ea typeface="宋体"/>
                <a:cs typeface="Times New Roman" pitchFamily="18" charset="0"/>
              </a:rPr>
              <a:t>open</a:t>
            </a:r>
          </a:p>
          <a:p>
            <a:pPr>
              <a:lnSpc>
                <a:spcPts val="1800"/>
              </a:lnSpc>
            </a:pPr>
            <a:r>
              <a:rPr lang="en-US" altLang="zh-CN" sz="1600" dirty="0" smtClean="0">
                <a:solidFill>
                  <a:srgbClr val="000000"/>
                </a:solidFill>
                <a:latin typeface="Times New Roman" pitchFamily="18" charset="0"/>
                <a:ea typeface="宋体"/>
                <a:cs typeface="Times New Roman" pitchFamily="18" charset="0"/>
              </a:rPr>
              <a:t>time</a:t>
            </a:r>
          </a:p>
        </p:txBody>
      </p:sp>
    </p:spTree>
    <p:extLst>
      <p:ext uri="{BB962C8B-B14F-4D97-AF65-F5344CB8AC3E}">
        <p14:creationId xmlns:p14="http://schemas.microsoft.com/office/powerpoint/2010/main" val="1673447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3" name="Freeform 3"/>
          <p:cNvSpPr/>
          <p:nvPr/>
        </p:nvSpPr>
        <p:spPr>
          <a:xfrm>
            <a:off x="3486917" y="1406550"/>
            <a:ext cx="714545" cy="279961"/>
          </a:xfrm>
          <a:custGeom>
            <a:avLst/>
            <a:gdLst>
              <a:gd name="connsiteX0" fmla="*/ 708195 w 714545"/>
              <a:gd name="connsiteY0" fmla="*/ 6350 h 279961"/>
              <a:gd name="connsiteX1" fmla="*/ 6350 w 714545"/>
              <a:gd name="connsiteY1" fmla="*/ 273611 h 279961"/>
            </a:gdLst>
            <a:ahLst/>
            <a:cxnLst>
              <a:cxn ang="0">
                <a:pos x="connsiteX0" y="connsiteY0"/>
              </a:cxn>
              <a:cxn ang="1">
                <a:pos x="connsiteX1" y="connsiteY1"/>
              </a:cxn>
            </a:cxnLst>
            <a:rect l="l" t="t" r="r" b="b"/>
            <a:pathLst>
              <a:path w="714545" h="279961">
                <a:moveTo>
                  <a:pt x="708195" y="6350"/>
                </a:moveTo>
                <a:lnTo>
                  <a:pt x="6350" y="273611"/>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5" name="Freeform 3"/>
          <p:cNvSpPr/>
          <p:nvPr/>
        </p:nvSpPr>
        <p:spPr>
          <a:xfrm>
            <a:off x="3469712" y="1601619"/>
            <a:ext cx="123113" cy="105492"/>
          </a:xfrm>
          <a:custGeom>
            <a:avLst/>
            <a:gdLst>
              <a:gd name="connsiteX0" fmla="*/ 0 w 123113"/>
              <a:gd name="connsiteY0" fmla="*/ 87510 h 105492"/>
              <a:gd name="connsiteX1" fmla="*/ 108508 w 123113"/>
              <a:gd name="connsiteY1" fmla="*/ 105492 h 105492"/>
              <a:gd name="connsiteX2" fmla="*/ 108508 w 123113"/>
              <a:gd name="connsiteY2" fmla="*/ 105492 h 105492"/>
              <a:gd name="connsiteX3" fmla="*/ 123113 w 123113"/>
              <a:gd name="connsiteY3" fmla="*/ 95040 h 105492"/>
              <a:gd name="connsiteX4" fmla="*/ 123113 w 123113"/>
              <a:gd name="connsiteY4" fmla="*/ 95040 h 105492"/>
              <a:gd name="connsiteX5" fmla="*/ 112660 w 123113"/>
              <a:gd name="connsiteY5" fmla="*/ 80435 h 105492"/>
              <a:gd name="connsiteX6" fmla="*/ 47109 w 123113"/>
              <a:gd name="connsiteY6" fmla="*/ 69571 h 105492"/>
              <a:gd name="connsiteX7" fmla="*/ 88831 w 123113"/>
              <a:gd name="connsiteY7" fmla="*/ 17858 h 105492"/>
              <a:gd name="connsiteX8" fmla="*/ 88831 w 123113"/>
              <a:gd name="connsiteY8" fmla="*/ 17858 h 105492"/>
              <a:gd name="connsiteX9" fmla="*/ 86922 w 123113"/>
              <a:gd name="connsiteY9" fmla="*/ 0 h 105492"/>
              <a:gd name="connsiteX10" fmla="*/ 86922 w 123113"/>
              <a:gd name="connsiteY10" fmla="*/ 0 h 105492"/>
              <a:gd name="connsiteX11" fmla="*/ 86922 w 123113"/>
              <a:gd name="connsiteY11" fmla="*/ 0 h 105492"/>
              <a:gd name="connsiteX12" fmla="*/ 69064 w 123113"/>
              <a:gd name="connsiteY12" fmla="*/ 1908 h 105492"/>
              <a:gd name="connsiteX13" fmla="*/ 0 w 123113"/>
              <a:gd name="connsiteY13" fmla="*/ 87510 h 1054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23113" h="105492">
                <a:moveTo>
                  <a:pt x="0" y="87510"/>
                </a:moveTo>
                <a:lnTo>
                  <a:pt x="108508" y="105492"/>
                </a:lnTo>
                <a:lnTo>
                  <a:pt x="108508" y="105492"/>
                </a:lnTo>
                <a:cubicBezTo>
                  <a:pt x="115427" y="106639"/>
                  <a:pt x="121966" y="101959"/>
                  <a:pt x="123113" y="95040"/>
                </a:cubicBezTo>
                <a:lnTo>
                  <a:pt x="123113" y="95040"/>
                </a:lnTo>
                <a:cubicBezTo>
                  <a:pt x="124260" y="88120"/>
                  <a:pt x="119580" y="81582"/>
                  <a:pt x="112660" y="80435"/>
                </a:cubicBezTo>
                <a:lnTo>
                  <a:pt x="47109" y="69571"/>
                </a:lnTo>
                <a:lnTo>
                  <a:pt x="88831" y="17858"/>
                </a:lnTo>
                <a:lnTo>
                  <a:pt x="88831" y="17858"/>
                </a:lnTo>
                <a:cubicBezTo>
                  <a:pt x="93235" y="12398"/>
                  <a:pt x="92381" y="4404"/>
                  <a:pt x="86922" y="0"/>
                </a:cubicBezTo>
                <a:cubicBezTo>
                  <a:pt x="86922" y="0"/>
                  <a:pt x="86922" y="0"/>
                  <a:pt x="86922" y="0"/>
                </a:cubicBezTo>
                <a:lnTo>
                  <a:pt x="86922" y="0"/>
                </a:lnTo>
                <a:cubicBezTo>
                  <a:pt x="81462" y="-4404"/>
                  <a:pt x="73468" y="-3549"/>
                  <a:pt x="69064" y="1908"/>
                </a:cubicBezTo>
                <a:lnTo>
                  <a:pt x="0" y="8751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6" name="Freeform 3"/>
          <p:cNvSpPr/>
          <p:nvPr/>
        </p:nvSpPr>
        <p:spPr>
          <a:xfrm>
            <a:off x="3527488" y="1944662"/>
            <a:ext cx="1035312" cy="187051"/>
          </a:xfrm>
          <a:custGeom>
            <a:avLst/>
            <a:gdLst>
              <a:gd name="connsiteX0" fmla="*/ 1028962 w 1035312"/>
              <a:gd name="connsiteY0" fmla="*/ 6350 h 187051"/>
              <a:gd name="connsiteX1" fmla="*/ 6350 w 1035312"/>
              <a:gd name="connsiteY1" fmla="*/ 180701 h 187051"/>
            </a:gdLst>
            <a:ahLst/>
            <a:cxnLst>
              <a:cxn ang="0">
                <a:pos x="connsiteX0" y="connsiteY0"/>
              </a:cxn>
              <a:cxn ang="1">
                <a:pos x="connsiteX1" y="connsiteY1"/>
              </a:cxn>
            </a:cxnLst>
            <a:rect l="l" t="t" r="r" b="b"/>
            <a:pathLst>
              <a:path w="1035312" h="187051">
                <a:moveTo>
                  <a:pt x="1028962" y="6350"/>
                </a:moveTo>
                <a:lnTo>
                  <a:pt x="6350" y="180701"/>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7" name="Freeform 3"/>
          <p:cNvSpPr/>
          <p:nvPr/>
        </p:nvSpPr>
        <p:spPr>
          <a:xfrm>
            <a:off x="3508993" y="2059000"/>
            <a:ext cx="119322" cy="109263"/>
          </a:xfrm>
          <a:custGeom>
            <a:avLst/>
            <a:gdLst>
              <a:gd name="connsiteX0" fmla="*/ 0 w 119322"/>
              <a:gd name="connsiteY0" fmla="*/ 70599 h 109263"/>
              <a:gd name="connsiteX1" fmla="*/ 102967 w 119322"/>
              <a:gd name="connsiteY1" fmla="*/ 109263 h 109263"/>
              <a:gd name="connsiteX2" fmla="*/ 102967 w 119322"/>
              <a:gd name="connsiteY2" fmla="*/ 109263 h 109263"/>
              <a:gd name="connsiteX3" fmla="*/ 119322 w 119322"/>
              <a:gd name="connsiteY3" fmla="*/ 101837 h 109263"/>
              <a:gd name="connsiteX4" fmla="*/ 119322 w 119322"/>
              <a:gd name="connsiteY4" fmla="*/ 101837 h 109263"/>
              <a:gd name="connsiteX5" fmla="*/ 111897 w 119322"/>
              <a:gd name="connsiteY5" fmla="*/ 85484 h 109263"/>
              <a:gd name="connsiteX6" fmla="*/ 49692 w 119322"/>
              <a:gd name="connsiteY6" fmla="*/ 62127 h 109263"/>
              <a:gd name="connsiteX7" fmla="*/ 100643 w 119322"/>
              <a:gd name="connsiteY7" fmla="*/ 19476 h 109263"/>
              <a:gd name="connsiteX8" fmla="*/ 100643 w 119322"/>
              <a:gd name="connsiteY8" fmla="*/ 19476 h 109263"/>
              <a:gd name="connsiteX9" fmla="*/ 102229 w 119322"/>
              <a:gd name="connsiteY9" fmla="*/ 1586 h 109263"/>
              <a:gd name="connsiteX10" fmla="*/ 102229 w 119322"/>
              <a:gd name="connsiteY10" fmla="*/ 1586 h 109263"/>
              <a:gd name="connsiteX11" fmla="*/ 102229 w 119322"/>
              <a:gd name="connsiteY11" fmla="*/ 1586 h 109263"/>
              <a:gd name="connsiteX12" fmla="*/ 84339 w 119322"/>
              <a:gd name="connsiteY12" fmla="*/ 0 h 109263"/>
              <a:gd name="connsiteX13" fmla="*/ 0 w 119322"/>
              <a:gd name="connsiteY13" fmla="*/ 70599 h 1092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9322" h="109263">
                <a:moveTo>
                  <a:pt x="0" y="70599"/>
                </a:moveTo>
                <a:lnTo>
                  <a:pt x="102967" y="109263"/>
                </a:lnTo>
                <a:lnTo>
                  <a:pt x="102967" y="109263"/>
                </a:lnTo>
                <a:cubicBezTo>
                  <a:pt x="109534" y="111729"/>
                  <a:pt x="116856" y="108404"/>
                  <a:pt x="119322" y="101837"/>
                </a:cubicBezTo>
                <a:lnTo>
                  <a:pt x="119322" y="101837"/>
                </a:lnTo>
                <a:cubicBezTo>
                  <a:pt x="121787" y="95271"/>
                  <a:pt x="118462" y="87949"/>
                  <a:pt x="111897" y="85484"/>
                </a:cubicBezTo>
                <a:lnTo>
                  <a:pt x="49692" y="62127"/>
                </a:lnTo>
                <a:lnTo>
                  <a:pt x="100643" y="19476"/>
                </a:lnTo>
                <a:lnTo>
                  <a:pt x="100643" y="19476"/>
                </a:lnTo>
                <a:cubicBezTo>
                  <a:pt x="106022" y="14974"/>
                  <a:pt x="106731" y="6964"/>
                  <a:pt x="102229" y="1586"/>
                </a:cubicBezTo>
                <a:cubicBezTo>
                  <a:pt x="102229" y="1586"/>
                  <a:pt x="102229" y="1586"/>
                  <a:pt x="102229" y="1586"/>
                </a:cubicBezTo>
                <a:lnTo>
                  <a:pt x="102229" y="1586"/>
                </a:lnTo>
                <a:cubicBezTo>
                  <a:pt x="97727" y="-3792"/>
                  <a:pt x="89717" y="-4502"/>
                  <a:pt x="84339" y="0"/>
                </a:cubicBezTo>
                <a:lnTo>
                  <a:pt x="0" y="70599"/>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8" name="Freeform 3"/>
          <p:cNvSpPr/>
          <p:nvPr/>
        </p:nvSpPr>
        <p:spPr>
          <a:xfrm>
            <a:off x="4200450" y="2406180"/>
            <a:ext cx="973535" cy="191808"/>
          </a:xfrm>
          <a:custGeom>
            <a:avLst/>
            <a:gdLst>
              <a:gd name="connsiteX0" fmla="*/ 967185 w 973535"/>
              <a:gd name="connsiteY0" fmla="*/ 6350 h 191808"/>
              <a:gd name="connsiteX1" fmla="*/ 6350 w 973535"/>
              <a:gd name="connsiteY1" fmla="*/ 185458 h 191808"/>
            </a:gdLst>
            <a:ahLst/>
            <a:cxnLst>
              <a:cxn ang="0">
                <a:pos x="connsiteX0" y="connsiteY0"/>
              </a:cxn>
              <a:cxn ang="1">
                <a:pos x="connsiteX1" y="connsiteY1"/>
              </a:cxn>
            </a:cxnLst>
            <a:rect l="l" t="t" r="r" b="b"/>
            <a:pathLst>
              <a:path w="973535" h="191808">
                <a:moveTo>
                  <a:pt x="967185" y="6350"/>
                </a:moveTo>
                <a:lnTo>
                  <a:pt x="6350" y="185458"/>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9" name="Freeform 3"/>
          <p:cNvSpPr/>
          <p:nvPr/>
        </p:nvSpPr>
        <p:spPr>
          <a:xfrm>
            <a:off x="4182022" y="2524365"/>
            <a:ext cx="119790" cy="108963"/>
          </a:xfrm>
          <a:custGeom>
            <a:avLst/>
            <a:gdLst>
              <a:gd name="connsiteX0" fmla="*/ 0 w 119790"/>
              <a:gd name="connsiteY0" fmla="*/ 71890 h 108963"/>
              <a:gd name="connsiteX1" fmla="*/ 103553 w 119790"/>
              <a:gd name="connsiteY1" fmla="*/ 108963 h 108963"/>
              <a:gd name="connsiteX2" fmla="*/ 103553 w 119790"/>
              <a:gd name="connsiteY2" fmla="*/ 108963 h 108963"/>
              <a:gd name="connsiteX3" fmla="*/ 119790 w 119790"/>
              <a:gd name="connsiteY3" fmla="*/ 101286 h 108963"/>
              <a:gd name="connsiteX4" fmla="*/ 119790 w 119790"/>
              <a:gd name="connsiteY4" fmla="*/ 101286 h 108963"/>
              <a:gd name="connsiteX5" fmla="*/ 112114 w 119790"/>
              <a:gd name="connsiteY5" fmla="*/ 85049 h 108963"/>
              <a:gd name="connsiteX6" fmla="*/ 49556 w 119790"/>
              <a:gd name="connsiteY6" fmla="*/ 62654 h 108963"/>
              <a:gd name="connsiteX7" fmla="*/ 99843 w 119790"/>
              <a:gd name="connsiteY7" fmla="*/ 19222 h 108963"/>
              <a:gd name="connsiteX8" fmla="*/ 99843 w 119790"/>
              <a:gd name="connsiteY8" fmla="*/ 19222 h 108963"/>
              <a:gd name="connsiteX9" fmla="*/ 101154 w 119790"/>
              <a:gd name="connsiteY9" fmla="*/ 1310 h 108963"/>
              <a:gd name="connsiteX10" fmla="*/ 101154 w 119790"/>
              <a:gd name="connsiteY10" fmla="*/ 1310 h 108963"/>
              <a:gd name="connsiteX11" fmla="*/ 101154 w 119790"/>
              <a:gd name="connsiteY11" fmla="*/ 1310 h 108963"/>
              <a:gd name="connsiteX12" fmla="*/ 83241 w 119790"/>
              <a:gd name="connsiteY12" fmla="*/ 0 h 108963"/>
              <a:gd name="connsiteX13" fmla="*/ 0 w 119790"/>
              <a:gd name="connsiteY13" fmla="*/ 71890 h 1089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9790" h="108963">
                <a:moveTo>
                  <a:pt x="0" y="71890"/>
                </a:moveTo>
                <a:lnTo>
                  <a:pt x="103553" y="108963"/>
                </a:lnTo>
                <a:lnTo>
                  <a:pt x="103553" y="108963"/>
                </a:lnTo>
                <a:cubicBezTo>
                  <a:pt x="110156" y="111326"/>
                  <a:pt x="117425" y="107890"/>
                  <a:pt x="119790" y="101286"/>
                </a:cubicBezTo>
                <a:lnTo>
                  <a:pt x="119790" y="101286"/>
                </a:lnTo>
                <a:cubicBezTo>
                  <a:pt x="122154" y="94682"/>
                  <a:pt x="118717" y="87412"/>
                  <a:pt x="112114" y="85049"/>
                </a:cubicBezTo>
                <a:lnTo>
                  <a:pt x="49556" y="62654"/>
                </a:lnTo>
                <a:lnTo>
                  <a:pt x="99843" y="19222"/>
                </a:lnTo>
                <a:lnTo>
                  <a:pt x="99843" y="19222"/>
                </a:lnTo>
                <a:cubicBezTo>
                  <a:pt x="105152" y="14637"/>
                  <a:pt x="105738" y="6619"/>
                  <a:pt x="101154" y="1310"/>
                </a:cubicBezTo>
                <a:cubicBezTo>
                  <a:pt x="101154" y="1310"/>
                  <a:pt x="101154" y="1310"/>
                  <a:pt x="101154" y="1310"/>
                </a:cubicBezTo>
                <a:lnTo>
                  <a:pt x="101154" y="1310"/>
                </a:lnTo>
                <a:cubicBezTo>
                  <a:pt x="96569" y="-3998"/>
                  <a:pt x="88549" y="-4584"/>
                  <a:pt x="83241" y="0"/>
                </a:cubicBezTo>
                <a:lnTo>
                  <a:pt x="0" y="7189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0" name="Freeform 3"/>
          <p:cNvSpPr/>
          <p:nvPr/>
        </p:nvSpPr>
        <p:spPr>
          <a:xfrm>
            <a:off x="4444867" y="3012624"/>
            <a:ext cx="942178" cy="76445"/>
          </a:xfrm>
          <a:custGeom>
            <a:avLst/>
            <a:gdLst>
              <a:gd name="connsiteX0" fmla="*/ 935828 w 942178"/>
              <a:gd name="connsiteY0" fmla="*/ 6350 h 76445"/>
              <a:gd name="connsiteX1" fmla="*/ 6350 w 942178"/>
              <a:gd name="connsiteY1" fmla="*/ 70095 h 76445"/>
            </a:gdLst>
            <a:ahLst/>
            <a:cxnLst>
              <a:cxn ang="0">
                <a:pos x="connsiteX0" y="connsiteY0"/>
              </a:cxn>
              <a:cxn ang="1">
                <a:pos x="connsiteX1" y="connsiteY1"/>
              </a:cxn>
            </a:cxnLst>
            <a:rect l="l" t="t" r="r" b="b"/>
            <a:pathLst>
              <a:path w="942178" h="76445">
                <a:moveTo>
                  <a:pt x="935828" y="6350"/>
                </a:moveTo>
                <a:lnTo>
                  <a:pt x="6350" y="70095"/>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1" name="Freeform 3"/>
          <p:cNvSpPr/>
          <p:nvPr/>
        </p:nvSpPr>
        <p:spPr>
          <a:xfrm>
            <a:off x="4426072" y="3022653"/>
            <a:ext cx="115590" cy="110581"/>
          </a:xfrm>
          <a:custGeom>
            <a:avLst/>
            <a:gdLst>
              <a:gd name="connsiteX0" fmla="*/ 0 w 115590"/>
              <a:gd name="connsiteY0" fmla="*/ 61791 h 110581"/>
              <a:gd name="connsiteX1" fmla="*/ 98574 w 115590"/>
              <a:gd name="connsiteY1" fmla="*/ 110581 h 110581"/>
              <a:gd name="connsiteX2" fmla="*/ 98574 w 115590"/>
              <a:gd name="connsiteY2" fmla="*/ 110581 h 110581"/>
              <a:gd name="connsiteX3" fmla="*/ 115590 w 115590"/>
              <a:gd name="connsiteY3" fmla="*/ 104832 h 110581"/>
              <a:gd name="connsiteX4" fmla="*/ 115590 w 115590"/>
              <a:gd name="connsiteY4" fmla="*/ 104832 h 110581"/>
              <a:gd name="connsiteX5" fmla="*/ 109842 w 115590"/>
              <a:gd name="connsiteY5" fmla="*/ 87816 h 110581"/>
              <a:gd name="connsiteX6" fmla="*/ 50291 w 115590"/>
              <a:gd name="connsiteY6" fmla="*/ 58342 h 110581"/>
              <a:gd name="connsiteX7" fmla="*/ 105261 w 115590"/>
              <a:gd name="connsiteY7" fmla="*/ 21013 h 110581"/>
              <a:gd name="connsiteX8" fmla="*/ 105261 w 115590"/>
              <a:gd name="connsiteY8" fmla="*/ 21013 h 110581"/>
              <a:gd name="connsiteX9" fmla="*/ 108631 w 115590"/>
              <a:gd name="connsiteY9" fmla="*/ 3371 h 110581"/>
              <a:gd name="connsiteX10" fmla="*/ 108631 w 115590"/>
              <a:gd name="connsiteY10" fmla="*/ 3371 h 110581"/>
              <a:gd name="connsiteX11" fmla="*/ 108631 w 115590"/>
              <a:gd name="connsiteY11" fmla="*/ 3371 h 110581"/>
              <a:gd name="connsiteX12" fmla="*/ 90991 w 115590"/>
              <a:gd name="connsiteY12" fmla="*/ 0 h 110581"/>
              <a:gd name="connsiteX13" fmla="*/ 0 w 115590"/>
              <a:gd name="connsiteY13" fmla="*/ 61791 h 1105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5590" h="110581">
                <a:moveTo>
                  <a:pt x="0" y="61791"/>
                </a:moveTo>
                <a:lnTo>
                  <a:pt x="98574" y="110581"/>
                </a:lnTo>
                <a:lnTo>
                  <a:pt x="98574" y="110581"/>
                </a:lnTo>
                <a:cubicBezTo>
                  <a:pt x="104861" y="113691"/>
                  <a:pt x="112478" y="111118"/>
                  <a:pt x="115590" y="104832"/>
                </a:cubicBezTo>
                <a:lnTo>
                  <a:pt x="115590" y="104832"/>
                </a:lnTo>
                <a:cubicBezTo>
                  <a:pt x="118701" y="98545"/>
                  <a:pt x="116128" y="90928"/>
                  <a:pt x="109842" y="87816"/>
                </a:cubicBezTo>
                <a:lnTo>
                  <a:pt x="50291" y="58342"/>
                </a:lnTo>
                <a:lnTo>
                  <a:pt x="105261" y="21013"/>
                </a:lnTo>
                <a:lnTo>
                  <a:pt x="105261" y="21013"/>
                </a:lnTo>
                <a:cubicBezTo>
                  <a:pt x="111062" y="17072"/>
                  <a:pt x="112572" y="9174"/>
                  <a:pt x="108631" y="3371"/>
                </a:cubicBezTo>
                <a:cubicBezTo>
                  <a:pt x="108631" y="3371"/>
                  <a:pt x="108631" y="3371"/>
                  <a:pt x="108631" y="3371"/>
                </a:cubicBezTo>
                <a:lnTo>
                  <a:pt x="108631" y="3371"/>
                </a:lnTo>
                <a:cubicBezTo>
                  <a:pt x="104692" y="-2430"/>
                  <a:pt x="96794" y="-3939"/>
                  <a:pt x="90991" y="0"/>
                </a:cubicBezTo>
                <a:lnTo>
                  <a:pt x="0" y="61791"/>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2" name="Freeform 3"/>
          <p:cNvSpPr/>
          <p:nvPr/>
        </p:nvSpPr>
        <p:spPr>
          <a:xfrm>
            <a:off x="3527686" y="3522751"/>
            <a:ext cx="1448551" cy="175427"/>
          </a:xfrm>
          <a:custGeom>
            <a:avLst/>
            <a:gdLst>
              <a:gd name="connsiteX0" fmla="*/ 1442201 w 1448551"/>
              <a:gd name="connsiteY0" fmla="*/ 169077 h 175427"/>
              <a:gd name="connsiteX1" fmla="*/ 6350 w 1448551"/>
              <a:gd name="connsiteY1" fmla="*/ 6350 h 175427"/>
            </a:gdLst>
            <a:ahLst/>
            <a:cxnLst>
              <a:cxn ang="0">
                <a:pos x="connsiteX0" y="connsiteY0"/>
              </a:cxn>
              <a:cxn ang="1">
                <a:pos x="connsiteX1" y="connsiteY1"/>
              </a:cxn>
            </a:cxnLst>
            <a:rect l="l" t="t" r="r" b="b"/>
            <a:pathLst>
              <a:path w="1448551" h="175427">
                <a:moveTo>
                  <a:pt x="1442201" y="169077"/>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3" name="Freeform 3"/>
          <p:cNvSpPr/>
          <p:nvPr/>
        </p:nvSpPr>
        <p:spPr>
          <a:xfrm>
            <a:off x="3508992" y="3481894"/>
            <a:ext cx="117387" cy="110135"/>
          </a:xfrm>
          <a:custGeom>
            <a:avLst/>
            <a:gdLst>
              <a:gd name="connsiteX0" fmla="*/ 0 w 117387"/>
              <a:gd name="connsiteY0" fmla="*/ 44368 h 110135"/>
              <a:gd name="connsiteX1" fmla="*/ 100642 w 117387"/>
              <a:gd name="connsiteY1" fmla="*/ 0 h 110135"/>
              <a:gd name="connsiteX2" fmla="*/ 100642 w 117387"/>
              <a:gd name="connsiteY2" fmla="*/ 0 h 110135"/>
              <a:gd name="connsiteX3" fmla="*/ 117387 w 117387"/>
              <a:gd name="connsiteY3" fmla="*/ 6497 h 110135"/>
              <a:gd name="connsiteX4" fmla="*/ 117387 w 117387"/>
              <a:gd name="connsiteY4" fmla="*/ 6497 h 110135"/>
              <a:gd name="connsiteX5" fmla="*/ 110888 w 117387"/>
              <a:gd name="connsiteY5" fmla="*/ 23242 h 110135"/>
              <a:gd name="connsiteX6" fmla="*/ 50089 w 117387"/>
              <a:gd name="connsiteY6" fmla="*/ 50045 h 110135"/>
              <a:gd name="connsiteX7" fmla="*/ 103348 w 117387"/>
              <a:gd name="connsiteY7" fmla="*/ 89776 h 110135"/>
              <a:gd name="connsiteX8" fmla="*/ 103348 w 117387"/>
              <a:gd name="connsiteY8" fmla="*/ 89776 h 110135"/>
              <a:gd name="connsiteX9" fmla="*/ 105934 w 117387"/>
              <a:gd name="connsiteY9" fmla="*/ 107550 h 110135"/>
              <a:gd name="connsiteX10" fmla="*/ 105934 w 117387"/>
              <a:gd name="connsiteY10" fmla="*/ 107550 h 110135"/>
              <a:gd name="connsiteX11" fmla="*/ 105934 w 117387"/>
              <a:gd name="connsiteY11" fmla="*/ 107550 h 110135"/>
              <a:gd name="connsiteX12" fmla="*/ 88160 w 117387"/>
              <a:gd name="connsiteY12" fmla="*/ 110135 h 110135"/>
              <a:gd name="connsiteX13" fmla="*/ 0 w 117387"/>
              <a:gd name="connsiteY13" fmla="*/ 44368 h 1101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7387" h="110135">
                <a:moveTo>
                  <a:pt x="0" y="44368"/>
                </a:moveTo>
                <a:lnTo>
                  <a:pt x="100642" y="0"/>
                </a:lnTo>
                <a:lnTo>
                  <a:pt x="100642" y="0"/>
                </a:lnTo>
                <a:cubicBezTo>
                  <a:pt x="107060" y="-2829"/>
                  <a:pt x="114557" y="80"/>
                  <a:pt x="117387" y="6497"/>
                </a:cubicBezTo>
                <a:lnTo>
                  <a:pt x="117387" y="6497"/>
                </a:lnTo>
                <a:cubicBezTo>
                  <a:pt x="120215" y="12915"/>
                  <a:pt x="117307" y="20412"/>
                  <a:pt x="110888" y="23242"/>
                </a:cubicBezTo>
                <a:lnTo>
                  <a:pt x="50089" y="50045"/>
                </a:lnTo>
                <a:lnTo>
                  <a:pt x="103348" y="89776"/>
                </a:lnTo>
                <a:lnTo>
                  <a:pt x="103348" y="89776"/>
                </a:lnTo>
                <a:cubicBezTo>
                  <a:pt x="108970" y="93969"/>
                  <a:pt x="110127" y="101927"/>
                  <a:pt x="105934" y="107550"/>
                </a:cubicBezTo>
                <a:cubicBezTo>
                  <a:pt x="105934" y="107550"/>
                  <a:pt x="105934" y="107550"/>
                  <a:pt x="105934" y="107550"/>
                </a:cubicBezTo>
                <a:lnTo>
                  <a:pt x="105934" y="107550"/>
                </a:lnTo>
                <a:cubicBezTo>
                  <a:pt x="101740" y="113171"/>
                  <a:pt x="93783" y="114329"/>
                  <a:pt x="88160" y="110135"/>
                </a:cubicBezTo>
                <a:lnTo>
                  <a:pt x="0" y="44368"/>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Freeform 3"/>
          <p:cNvSpPr/>
          <p:nvPr/>
        </p:nvSpPr>
        <p:spPr>
          <a:xfrm>
            <a:off x="3540815" y="4064212"/>
            <a:ext cx="1833766" cy="194856"/>
          </a:xfrm>
          <a:custGeom>
            <a:avLst/>
            <a:gdLst>
              <a:gd name="connsiteX0" fmla="*/ 1827416 w 1833766"/>
              <a:gd name="connsiteY0" fmla="*/ 188506 h 194856"/>
              <a:gd name="connsiteX1" fmla="*/ 6350 w 1833766"/>
              <a:gd name="connsiteY1" fmla="*/ 6350 h 194856"/>
            </a:gdLst>
            <a:ahLst/>
            <a:cxnLst>
              <a:cxn ang="0">
                <a:pos x="connsiteX0" y="connsiteY0"/>
              </a:cxn>
              <a:cxn ang="1">
                <a:pos x="connsiteX1" y="connsiteY1"/>
              </a:cxn>
            </a:cxnLst>
            <a:rect l="l" t="t" r="r" b="b"/>
            <a:pathLst>
              <a:path w="1833766" h="194856">
                <a:moveTo>
                  <a:pt x="1827416" y="188506"/>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5" name="Freeform 3"/>
          <p:cNvSpPr/>
          <p:nvPr/>
        </p:nvSpPr>
        <p:spPr>
          <a:xfrm>
            <a:off x="3522085" y="4022364"/>
            <a:ext cx="116878" cy="110289"/>
          </a:xfrm>
          <a:custGeom>
            <a:avLst/>
            <a:gdLst>
              <a:gd name="connsiteX0" fmla="*/ 0 w 116878"/>
              <a:gd name="connsiteY0" fmla="*/ 45689 h 110289"/>
              <a:gd name="connsiteX1" fmla="*/ 100049 w 116878"/>
              <a:gd name="connsiteY1" fmla="*/ 0 h 110289"/>
              <a:gd name="connsiteX2" fmla="*/ 100049 w 116878"/>
              <a:gd name="connsiteY2" fmla="*/ 0 h 110289"/>
              <a:gd name="connsiteX3" fmla="*/ 116878 w 116878"/>
              <a:gd name="connsiteY3" fmla="*/ 6277 h 110289"/>
              <a:gd name="connsiteX4" fmla="*/ 116878 w 116878"/>
              <a:gd name="connsiteY4" fmla="*/ 6277 h 110289"/>
              <a:gd name="connsiteX5" fmla="*/ 110600 w 116878"/>
              <a:gd name="connsiteY5" fmla="*/ 23105 h 110289"/>
              <a:gd name="connsiteX6" fmla="*/ 50158 w 116878"/>
              <a:gd name="connsiteY6" fmla="*/ 50706 h 110289"/>
              <a:gd name="connsiteX7" fmla="*/ 103935 w 116878"/>
              <a:gd name="connsiteY7" fmla="*/ 89732 h 110289"/>
              <a:gd name="connsiteX8" fmla="*/ 103935 w 116878"/>
              <a:gd name="connsiteY8" fmla="*/ 89732 h 110289"/>
              <a:gd name="connsiteX9" fmla="*/ 106755 w 116878"/>
              <a:gd name="connsiteY9" fmla="*/ 107470 h 110289"/>
              <a:gd name="connsiteX10" fmla="*/ 106755 w 116878"/>
              <a:gd name="connsiteY10" fmla="*/ 107470 h 110289"/>
              <a:gd name="connsiteX11" fmla="*/ 106755 w 116878"/>
              <a:gd name="connsiteY11" fmla="*/ 107470 h 110289"/>
              <a:gd name="connsiteX12" fmla="*/ 89018 w 116878"/>
              <a:gd name="connsiteY12" fmla="*/ 110289 h 110289"/>
              <a:gd name="connsiteX13" fmla="*/ 0 w 116878"/>
              <a:gd name="connsiteY13" fmla="*/ 45689 h 11028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6878" h="110289">
                <a:moveTo>
                  <a:pt x="0" y="45689"/>
                </a:moveTo>
                <a:lnTo>
                  <a:pt x="100049" y="0"/>
                </a:lnTo>
                <a:lnTo>
                  <a:pt x="100049" y="0"/>
                </a:lnTo>
                <a:cubicBezTo>
                  <a:pt x="106429" y="-2913"/>
                  <a:pt x="113963" y="-102"/>
                  <a:pt x="116878" y="6277"/>
                </a:cubicBezTo>
                <a:lnTo>
                  <a:pt x="116878" y="6277"/>
                </a:lnTo>
                <a:cubicBezTo>
                  <a:pt x="119791" y="12656"/>
                  <a:pt x="116981" y="20191"/>
                  <a:pt x="110600" y="23105"/>
                </a:cubicBezTo>
                <a:lnTo>
                  <a:pt x="50158" y="50706"/>
                </a:lnTo>
                <a:lnTo>
                  <a:pt x="103935" y="89732"/>
                </a:lnTo>
                <a:lnTo>
                  <a:pt x="103935" y="89732"/>
                </a:lnTo>
                <a:cubicBezTo>
                  <a:pt x="109612" y="93852"/>
                  <a:pt x="110875" y="101793"/>
                  <a:pt x="106755" y="107470"/>
                </a:cubicBezTo>
                <a:cubicBezTo>
                  <a:pt x="106755" y="107470"/>
                  <a:pt x="106755" y="107470"/>
                  <a:pt x="106755" y="107470"/>
                </a:cubicBezTo>
                <a:lnTo>
                  <a:pt x="106755" y="107470"/>
                </a:lnTo>
                <a:cubicBezTo>
                  <a:pt x="102636" y="113146"/>
                  <a:pt x="94694" y="114409"/>
                  <a:pt x="89018" y="110289"/>
                </a:cubicBezTo>
                <a:lnTo>
                  <a:pt x="0" y="45689"/>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Freeform 3"/>
          <p:cNvSpPr/>
          <p:nvPr/>
        </p:nvSpPr>
        <p:spPr>
          <a:xfrm>
            <a:off x="2949520" y="4453201"/>
            <a:ext cx="2320316" cy="358658"/>
          </a:xfrm>
          <a:custGeom>
            <a:avLst/>
            <a:gdLst>
              <a:gd name="connsiteX0" fmla="*/ 2313966 w 2320316"/>
              <a:gd name="connsiteY0" fmla="*/ 352308 h 358658"/>
              <a:gd name="connsiteX1" fmla="*/ 6350 w 2320316"/>
              <a:gd name="connsiteY1" fmla="*/ 6350 h 358658"/>
            </a:gdLst>
            <a:ahLst/>
            <a:cxnLst>
              <a:cxn ang="0">
                <a:pos x="connsiteX0" y="connsiteY0"/>
              </a:cxn>
              <a:cxn ang="1">
                <a:pos x="connsiteX1" y="connsiteY1"/>
              </a:cxn>
            </a:cxnLst>
            <a:rect l="l" t="t" r="r" b="b"/>
            <a:pathLst>
              <a:path w="2320316" h="358658">
                <a:moveTo>
                  <a:pt x="2313966" y="352308"/>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7" name="Freeform 3"/>
          <p:cNvSpPr/>
          <p:nvPr/>
        </p:nvSpPr>
        <p:spPr>
          <a:xfrm>
            <a:off x="2930944" y="4415093"/>
            <a:ext cx="118671" cy="109615"/>
          </a:xfrm>
          <a:custGeom>
            <a:avLst/>
            <a:gdLst>
              <a:gd name="connsiteX0" fmla="*/ 0 w 118671"/>
              <a:gd name="connsiteY0" fmla="*/ 40721 h 109615"/>
              <a:gd name="connsiteX1" fmla="*/ 102171 w 118671"/>
              <a:gd name="connsiteY1" fmla="*/ 0 h 109615"/>
              <a:gd name="connsiteX2" fmla="*/ 102171 w 118671"/>
              <a:gd name="connsiteY2" fmla="*/ 0 h 109615"/>
              <a:gd name="connsiteX3" fmla="*/ 118671 w 118671"/>
              <a:gd name="connsiteY3" fmla="*/ 7095 h 109615"/>
              <a:gd name="connsiteX4" fmla="*/ 118671 w 118671"/>
              <a:gd name="connsiteY4" fmla="*/ 7095 h 109615"/>
              <a:gd name="connsiteX5" fmla="*/ 111575 w 118671"/>
              <a:gd name="connsiteY5" fmla="*/ 23595 h 109615"/>
              <a:gd name="connsiteX6" fmla="*/ 49852 w 118671"/>
              <a:gd name="connsiteY6" fmla="*/ 48195 h 109615"/>
              <a:gd name="connsiteX7" fmla="*/ 101648 w 118671"/>
              <a:gd name="connsiteY7" fmla="*/ 89814 h 109615"/>
              <a:gd name="connsiteX8" fmla="*/ 101648 w 118671"/>
              <a:gd name="connsiteY8" fmla="*/ 89814 h 109615"/>
              <a:gd name="connsiteX9" fmla="*/ 103593 w 118671"/>
              <a:gd name="connsiteY9" fmla="*/ 107669 h 109615"/>
              <a:gd name="connsiteX10" fmla="*/ 103593 w 118671"/>
              <a:gd name="connsiteY10" fmla="*/ 107669 h 109615"/>
              <a:gd name="connsiteX11" fmla="*/ 103593 w 118671"/>
              <a:gd name="connsiteY11" fmla="*/ 107669 h 109615"/>
              <a:gd name="connsiteX12" fmla="*/ 85738 w 118671"/>
              <a:gd name="connsiteY12" fmla="*/ 109615 h 109615"/>
              <a:gd name="connsiteX13" fmla="*/ 0 w 118671"/>
              <a:gd name="connsiteY13" fmla="*/ 40721 h 10961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8671" h="109615">
                <a:moveTo>
                  <a:pt x="0" y="40721"/>
                </a:moveTo>
                <a:lnTo>
                  <a:pt x="102171" y="0"/>
                </a:lnTo>
                <a:lnTo>
                  <a:pt x="102171" y="0"/>
                </a:lnTo>
                <a:cubicBezTo>
                  <a:pt x="108687" y="-2597"/>
                  <a:pt x="116075" y="579"/>
                  <a:pt x="118671" y="7095"/>
                </a:cubicBezTo>
                <a:lnTo>
                  <a:pt x="118671" y="7095"/>
                </a:lnTo>
                <a:cubicBezTo>
                  <a:pt x="121268" y="13610"/>
                  <a:pt x="118092" y="20997"/>
                  <a:pt x="111575" y="23595"/>
                </a:cubicBezTo>
                <a:lnTo>
                  <a:pt x="49852" y="48195"/>
                </a:lnTo>
                <a:lnTo>
                  <a:pt x="101648" y="89814"/>
                </a:lnTo>
                <a:lnTo>
                  <a:pt x="101648" y="89814"/>
                </a:lnTo>
                <a:cubicBezTo>
                  <a:pt x="107115" y="94208"/>
                  <a:pt x="107986" y="102201"/>
                  <a:pt x="103593" y="107669"/>
                </a:cubicBezTo>
                <a:cubicBezTo>
                  <a:pt x="103593" y="107669"/>
                  <a:pt x="103593" y="107669"/>
                  <a:pt x="103593" y="107669"/>
                </a:cubicBezTo>
                <a:lnTo>
                  <a:pt x="103593" y="107669"/>
                </a:lnTo>
                <a:cubicBezTo>
                  <a:pt x="99199" y="113136"/>
                  <a:pt x="91206" y="114007"/>
                  <a:pt x="85738" y="109615"/>
                </a:cubicBezTo>
                <a:lnTo>
                  <a:pt x="0" y="40721"/>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8" name="Freeform 3"/>
          <p:cNvSpPr/>
          <p:nvPr/>
        </p:nvSpPr>
        <p:spPr>
          <a:xfrm>
            <a:off x="4220361" y="5054008"/>
            <a:ext cx="1277161" cy="365441"/>
          </a:xfrm>
          <a:custGeom>
            <a:avLst/>
            <a:gdLst>
              <a:gd name="connsiteX0" fmla="*/ 1270811 w 1277161"/>
              <a:gd name="connsiteY0" fmla="*/ 359091 h 365441"/>
              <a:gd name="connsiteX1" fmla="*/ 6350 w 1277161"/>
              <a:gd name="connsiteY1" fmla="*/ 6350 h 365441"/>
            </a:gdLst>
            <a:ahLst/>
            <a:cxnLst>
              <a:cxn ang="0">
                <a:pos x="connsiteX0" y="connsiteY0"/>
              </a:cxn>
              <a:cxn ang="1">
                <a:pos x="connsiteX1" y="connsiteY1"/>
              </a:cxn>
            </a:cxnLst>
            <a:rect l="l" t="t" r="r" b="b"/>
            <a:pathLst>
              <a:path w="1277161" h="365441">
                <a:moveTo>
                  <a:pt x="1270811" y="359091"/>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19" name="Freeform 3"/>
          <p:cNvSpPr/>
          <p:nvPr/>
        </p:nvSpPr>
        <p:spPr>
          <a:xfrm>
            <a:off x="4202432" y="5025733"/>
            <a:ext cx="121906" cy="107028"/>
          </a:xfrm>
          <a:custGeom>
            <a:avLst/>
            <a:gdLst>
              <a:gd name="connsiteX0" fmla="*/ 0 w 121906"/>
              <a:gd name="connsiteY0" fmla="*/ 27853 h 107028"/>
              <a:gd name="connsiteX1" fmla="*/ 106403 w 121906"/>
              <a:gd name="connsiteY1" fmla="*/ 0 h 107028"/>
              <a:gd name="connsiteX2" fmla="*/ 106403 w 121906"/>
              <a:gd name="connsiteY2" fmla="*/ 0 h 107028"/>
              <a:gd name="connsiteX3" fmla="*/ 121906 w 121906"/>
              <a:gd name="connsiteY3" fmla="*/ 9070 h 107028"/>
              <a:gd name="connsiteX4" fmla="*/ 121906 w 121906"/>
              <a:gd name="connsiteY4" fmla="*/ 9070 h 107028"/>
              <a:gd name="connsiteX5" fmla="*/ 112835 w 121906"/>
              <a:gd name="connsiteY5" fmla="*/ 24572 h 107028"/>
              <a:gd name="connsiteX6" fmla="*/ 48555 w 121906"/>
              <a:gd name="connsiteY6" fmla="*/ 41398 h 107028"/>
              <a:gd name="connsiteX7" fmla="*/ 94843 w 121906"/>
              <a:gd name="connsiteY7" fmla="*/ 89068 h 107028"/>
              <a:gd name="connsiteX8" fmla="*/ 94843 w 121906"/>
              <a:gd name="connsiteY8" fmla="*/ 89068 h 107028"/>
              <a:gd name="connsiteX9" fmla="*/ 94579 w 121906"/>
              <a:gd name="connsiteY9" fmla="*/ 107027 h 107028"/>
              <a:gd name="connsiteX10" fmla="*/ 94579 w 121906"/>
              <a:gd name="connsiteY10" fmla="*/ 107027 h 107028"/>
              <a:gd name="connsiteX11" fmla="*/ 94579 w 121906"/>
              <a:gd name="connsiteY11" fmla="*/ 107027 h 107028"/>
              <a:gd name="connsiteX12" fmla="*/ 76620 w 121906"/>
              <a:gd name="connsiteY12" fmla="*/ 106764 h 107028"/>
              <a:gd name="connsiteX13" fmla="*/ 0 w 121906"/>
              <a:gd name="connsiteY13" fmla="*/ 27853 h 1070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21906" h="107028">
                <a:moveTo>
                  <a:pt x="0" y="27853"/>
                </a:moveTo>
                <a:lnTo>
                  <a:pt x="106403" y="0"/>
                </a:lnTo>
                <a:lnTo>
                  <a:pt x="106403" y="0"/>
                </a:lnTo>
                <a:cubicBezTo>
                  <a:pt x="113188" y="-1776"/>
                  <a:pt x="120129" y="2284"/>
                  <a:pt x="121906" y="9070"/>
                </a:cubicBezTo>
                <a:lnTo>
                  <a:pt x="121906" y="9070"/>
                </a:lnTo>
                <a:cubicBezTo>
                  <a:pt x="123681" y="15854"/>
                  <a:pt x="119621" y="22795"/>
                  <a:pt x="112835" y="24572"/>
                </a:cubicBezTo>
                <a:lnTo>
                  <a:pt x="48555" y="41398"/>
                </a:lnTo>
                <a:lnTo>
                  <a:pt x="94843" y="89068"/>
                </a:lnTo>
                <a:lnTo>
                  <a:pt x="94843" y="89068"/>
                </a:lnTo>
                <a:cubicBezTo>
                  <a:pt x="99729" y="94102"/>
                  <a:pt x="99610" y="102142"/>
                  <a:pt x="94579" y="107027"/>
                </a:cubicBezTo>
                <a:cubicBezTo>
                  <a:pt x="94579" y="107027"/>
                  <a:pt x="94579" y="107027"/>
                  <a:pt x="94579" y="107027"/>
                </a:cubicBezTo>
                <a:lnTo>
                  <a:pt x="94579" y="107027"/>
                </a:lnTo>
                <a:cubicBezTo>
                  <a:pt x="89546" y="111913"/>
                  <a:pt x="81507" y="111795"/>
                  <a:pt x="76620" y="106764"/>
                </a:cubicBezTo>
                <a:lnTo>
                  <a:pt x="0" y="27853"/>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0" name="Freeform 3"/>
          <p:cNvSpPr/>
          <p:nvPr/>
        </p:nvSpPr>
        <p:spPr>
          <a:xfrm>
            <a:off x="4067821" y="5428709"/>
            <a:ext cx="1202015" cy="535426"/>
          </a:xfrm>
          <a:custGeom>
            <a:avLst/>
            <a:gdLst>
              <a:gd name="connsiteX0" fmla="*/ 1195665 w 1202015"/>
              <a:gd name="connsiteY0" fmla="*/ 529076 h 535426"/>
              <a:gd name="connsiteX1" fmla="*/ 6350 w 1202015"/>
              <a:gd name="connsiteY1" fmla="*/ 6350 h 535426"/>
            </a:gdLst>
            <a:ahLst/>
            <a:cxnLst>
              <a:cxn ang="0">
                <a:pos x="connsiteX0" y="connsiteY0"/>
              </a:cxn>
              <a:cxn ang="1">
                <a:pos x="connsiteX1" y="connsiteY1"/>
              </a:cxn>
            </a:cxnLst>
            <a:rect l="l" t="t" r="r" b="b"/>
            <a:pathLst>
              <a:path w="1202015" h="535426">
                <a:moveTo>
                  <a:pt x="1195665" y="529076"/>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21" name="Freeform 3"/>
          <p:cNvSpPr/>
          <p:nvPr/>
        </p:nvSpPr>
        <p:spPr>
          <a:xfrm>
            <a:off x="4051097" y="5412408"/>
            <a:ext cx="123335" cy="104276"/>
          </a:xfrm>
          <a:custGeom>
            <a:avLst/>
            <a:gdLst>
              <a:gd name="connsiteX0" fmla="*/ 0 w 123335"/>
              <a:gd name="connsiteY0" fmla="*/ 12508 h 104276"/>
              <a:gd name="connsiteX1" fmla="*/ 109274 w 123335"/>
              <a:gd name="connsiteY1" fmla="*/ 0 h 104276"/>
              <a:gd name="connsiteX2" fmla="*/ 109274 w 123335"/>
              <a:gd name="connsiteY2" fmla="*/ 0 h 104276"/>
              <a:gd name="connsiteX3" fmla="*/ 123335 w 123335"/>
              <a:gd name="connsiteY3" fmla="*/ 11173 h 104276"/>
              <a:gd name="connsiteX4" fmla="*/ 123335 w 123335"/>
              <a:gd name="connsiteY4" fmla="*/ 11173 h 104276"/>
              <a:gd name="connsiteX5" fmla="*/ 112163 w 123335"/>
              <a:gd name="connsiteY5" fmla="*/ 25234 h 104276"/>
              <a:gd name="connsiteX6" fmla="*/ 46149 w 123335"/>
              <a:gd name="connsiteY6" fmla="*/ 32791 h 104276"/>
              <a:gd name="connsiteX7" fmla="*/ 85220 w 123335"/>
              <a:gd name="connsiteY7" fmla="*/ 86535 h 104276"/>
              <a:gd name="connsiteX8" fmla="*/ 85220 w 123335"/>
              <a:gd name="connsiteY8" fmla="*/ 86535 h 104276"/>
              <a:gd name="connsiteX9" fmla="*/ 82416 w 123335"/>
              <a:gd name="connsiteY9" fmla="*/ 104276 h 104276"/>
              <a:gd name="connsiteX10" fmla="*/ 82416 w 123335"/>
              <a:gd name="connsiteY10" fmla="*/ 104276 h 104276"/>
              <a:gd name="connsiteX11" fmla="*/ 82416 w 123335"/>
              <a:gd name="connsiteY11" fmla="*/ 104276 h 104276"/>
              <a:gd name="connsiteX12" fmla="*/ 64675 w 123335"/>
              <a:gd name="connsiteY12" fmla="*/ 101471 h 104276"/>
              <a:gd name="connsiteX13" fmla="*/ 0 w 123335"/>
              <a:gd name="connsiteY13" fmla="*/ 12508 h 1042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23335" h="104276">
                <a:moveTo>
                  <a:pt x="0" y="12508"/>
                </a:moveTo>
                <a:lnTo>
                  <a:pt x="109274" y="0"/>
                </a:lnTo>
                <a:lnTo>
                  <a:pt x="109274" y="0"/>
                </a:lnTo>
                <a:cubicBezTo>
                  <a:pt x="116242" y="-797"/>
                  <a:pt x="122538" y="4205"/>
                  <a:pt x="123335" y="11173"/>
                </a:cubicBezTo>
                <a:lnTo>
                  <a:pt x="123335" y="11173"/>
                </a:lnTo>
                <a:cubicBezTo>
                  <a:pt x="124134" y="18141"/>
                  <a:pt x="119131" y="24437"/>
                  <a:pt x="112163" y="25234"/>
                </a:cubicBezTo>
                <a:lnTo>
                  <a:pt x="46149" y="32791"/>
                </a:lnTo>
                <a:lnTo>
                  <a:pt x="85220" y="86535"/>
                </a:lnTo>
                <a:lnTo>
                  <a:pt x="85220" y="86535"/>
                </a:lnTo>
                <a:cubicBezTo>
                  <a:pt x="89344" y="92208"/>
                  <a:pt x="88089" y="100152"/>
                  <a:pt x="82416" y="104276"/>
                </a:cubicBezTo>
                <a:cubicBezTo>
                  <a:pt x="82416" y="104276"/>
                  <a:pt x="82416" y="104276"/>
                  <a:pt x="82416" y="104276"/>
                </a:cubicBezTo>
                <a:lnTo>
                  <a:pt x="82416" y="104276"/>
                </a:lnTo>
                <a:cubicBezTo>
                  <a:pt x="76743" y="108401"/>
                  <a:pt x="68800" y="107145"/>
                  <a:pt x="64675" y="101471"/>
                </a:cubicBezTo>
                <a:lnTo>
                  <a:pt x="0" y="12508"/>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pic>
        <p:nvPicPr>
          <p:cNvPr id="22" name="Picture 3"/>
          <p:cNvPicPr>
            <a:picLocks noChangeAspect="1" noChangeArrowheads="1"/>
          </p:cNvPicPr>
          <p:nvPr/>
        </p:nvPicPr>
        <p:blipFill>
          <a:blip r:embed="rId2"/>
          <a:srcRect/>
          <a:stretch>
            <a:fillRect/>
          </a:stretch>
        </p:blipFill>
        <p:spPr bwMode="auto">
          <a:xfrm>
            <a:off x="7835900" y="38100"/>
            <a:ext cx="1282700" cy="914400"/>
          </a:xfrm>
          <a:prstGeom prst="rect">
            <a:avLst/>
          </a:prstGeom>
          <a:noFill/>
        </p:spPr>
      </p:pic>
      <p:sp>
        <p:nvSpPr>
          <p:cNvPr id="2" name="TextBox 1"/>
          <p:cNvSpPr txBox="1"/>
          <p:nvPr/>
        </p:nvSpPr>
        <p:spPr>
          <a:xfrm>
            <a:off x="406400" y="393700"/>
            <a:ext cx="203200" cy="241300"/>
          </a:xfrm>
          <a:prstGeom prst="rect">
            <a:avLst/>
          </a:prstGeom>
          <a:noFill/>
        </p:spPr>
        <p:txBody>
          <a:bodyPr wrap="none" lIns="0" tIns="0" rIns="0" rtlCol="0">
            <a:spAutoFit/>
          </a:bodyPr>
          <a:lstStyle/>
          <a:p>
            <a:pPr>
              <a:lnSpc>
                <a:spcPts val="1900"/>
              </a:lnSpc>
            </a:pPr>
            <a:r>
              <a:rPr lang="en-US" altLang="zh-CN" sz="2000" b="1" dirty="0" smtClean="0">
                <a:solidFill>
                  <a:srgbClr val="FFFFFF"/>
                </a:solidFill>
                <a:latin typeface="Times New Roman" pitchFamily="18" charset="0"/>
                <a:ea typeface="宋体"/>
                <a:cs typeface="Times New Roman" pitchFamily="18" charset="0"/>
              </a:rPr>
              <a:t>9!</a:t>
            </a:r>
          </a:p>
        </p:txBody>
      </p:sp>
      <p:sp>
        <p:nvSpPr>
          <p:cNvPr id="23" name="TextBox 1"/>
          <p:cNvSpPr txBox="1"/>
          <p:nvPr/>
        </p:nvSpPr>
        <p:spPr>
          <a:xfrm>
            <a:off x="838200" y="279400"/>
            <a:ext cx="5350799" cy="629232"/>
          </a:xfrm>
          <a:prstGeom prst="rect">
            <a:avLst/>
          </a:prstGeom>
          <a:noFill/>
        </p:spPr>
        <p:txBody>
          <a:bodyPr wrap="none" lIns="0" tIns="0" rIns="0" rtlCol="0">
            <a:spAutoFit/>
          </a:bodyPr>
          <a:lstStyle/>
          <a:p>
            <a:pPr>
              <a:lnSpc>
                <a:spcPts val="4400"/>
              </a:lnSpc>
            </a:pPr>
            <a:r>
              <a:rPr lang="en-US" altLang="zh-CN" sz="4400" b="1" dirty="0" smtClean="0">
                <a:solidFill>
                  <a:srgbClr val="133B78"/>
                </a:solidFill>
                <a:latin typeface="Times New Roman" pitchFamily="18" charset="0"/>
                <a:ea typeface="宋体"/>
                <a:cs typeface="Times New Roman" pitchFamily="18" charset="0"/>
              </a:rPr>
              <a:t>PHYS</a:t>
            </a:r>
            <a:r>
              <a:rPr lang="en-US" altLang="zh-CN" sz="4400" dirty="0" smtClean="0">
                <a:solidFill>
                  <a:prstClr val="black"/>
                </a:solidFill>
                <a:latin typeface="Times New Roman" pitchFamily="18" charset="0"/>
                <a:ea typeface="宋体"/>
                <a:cs typeface="Times New Roman" pitchFamily="18" charset="0"/>
              </a:rPr>
              <a:t> </a:t>
            </a:r>
            <a:r>
              <a:rPr lang="en-US" altLang="zh-CN" sz="4400" b="1" dirty="0" smtClean="0">
                <a:solidFill>
                  <a:srgbClr val="133B78"/>
                </a:solidFill>
                <a:latin typeface="Times New Roman" pitchFamily="18" charset="0"/>
                <a:ea typeface="宋体"/>
                <a:cs typeface="Times New Roman" pitchFamily="18" charset="0"/>
              </a:rPr>
              <a:t>Proposed</a:t>
            </a:r>
            <a:r>
              <a:rPr lang="en-US" altLang="zh-CN" sz="4400" dirty="0" smtClean="0">
                <a:solidFill>
                  <a:prstClr val="black"/>
                </a:solidFill>
                <a:latin typeface="Times New Roman" pitchFamily="18" charset="0"/>
                <a:ea typeface="宋体"/>
                <a:cs typeface="Times New Roman" pitchFamily="18" charset="0"/>
              </a:rPr>
              <a:t> </a:t>
            </a:r>
            <a:r>
              <a:rPr lang="en-US" altLang="zh-CN" sz="4400" b="1" dirty="0" smtClean="0">
                <a:solidFill>
                  <a:srgbClr val="133B78"/>
                </a:solidFill>
                <a:latin typeface="Times New Roman" pitchFamily="18" charset="0"/>
                <a:ea typeface="宋体"/>
                <a:cs typeface="Times New Roman" pitchFamily="18" charset="0"/>
              </a:rPr>
              <a:t>KSPs</a:t>
            </a:r>
          </a:p>
        </p:txBody>
      </p:sp>
      <p:sp>
        <p:nvSpPr>
          <p:cNvPr id="24" name="TextBox 1"/>
          <p:cNvSpPr txBox="1"/>
          <p:nvPr/>
        </p:nvSpPr>
        <p:spPr>
          <a:xfrm>
            <a:off x="736600" y="1447800"/>
            <a:ext cx="3179432" cy="1383601"/>
          </a:xfrm>
          <a:prstGeom prst="rect">
            <a:avLst/>
          </a:prstGeom>
          <a:noFill/>
        </p:spPr>
        <p:txBody>
          <a:bodyPr wrap="none" lIns="0" tIns="0" rIns="0" rtlCol="0">
            <a:spAutoFit/>
          </a:bodyPr>
          <a:lstStyle/>
          <a:p>
            <a:pPr>
              <a:lnSpc>
                <a:spcPts val="32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Galactic</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Survey</a:t>
            </a:r>
          </a:p>
          <a:p>
            <a:pPr>
              <a:lnSpc>
                <a:spcPts val="36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Galactic</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Centre</a:t>
            </a:r>
          </a:p>
          <a:p>
            <a:pPr>
              <a:lnSpc>
                <a:spcPts val="37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Galactic</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Deep</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Fields</a:t>
            </a:r>
          </a:p>
        </p:txBody>
      </p:sp>
      <p:sp>
        <p:nvSpPr>
          <p:cNvPr id="25" name="TextBox 1"/>
          <p:cNvSpPr txBox="1"/>
          <p:nvPr/>
        </p:nvSpPr>
        <p:spPr>
          <a:xfrm>
            <a:off x="736600" y="2908300"/>
            <a:ext cx="3236414" cy="2832716"/>
          </a:xfrm>
          <a:prstGeom prst="rect">
            <a:avLst/>
          </a:prstGeom>
          <a:noFill/>
        </p:spPr>
        <p:txBody>
          <a:bodyPr wrap="none" lIns="0" tIns="0" rIns="0" rtlCol="0">
            <a:spAutoFit/>
          </a:bodyPr>
          <a:lstStyle/>
          <a:p>
            <a:pPr>
              <a:lnSpc>
                <a:spcPts val="32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Star</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Forming</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Systems</a:t>
            </a:r>
          </a:p>
          <a:p>
            <a:pPr>
              <a:lnSpc>
                <a:spcPts val="37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Active</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Galaxies</a:t>
            </a:r>
          </a:p>
          <a:p>
            <a:pPr>
              <a:lnSpc>
                <a:spcPts val="38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Galaxy</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Clusters</a:t>
            </a:r>
          </a:p>
          <a:p>
            <a:pPr>
              <a:lnSpc>
                <a:spcPts val="37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Transients</a:t>
            </a:r>
          </a:p>
          <a:p>
            <a:pPr>
              <a:lnSpc>
                <a:spcPts val="37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Extragalactic</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Survey</a:t>
            </a:r>
          </a:p>
          <a:p>
            <a:pPr>
              <a:lnSpc>
                <a:spcPts val="3700"/>
              </a:lnSpc>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Dark</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Matter</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Search</a:t>
            </a:r>
          </a:p>
        </p:txBody>
      </p:sp>
      <p:sp>
        <p:nvSpPr>
          <p:cNvPr id="26" name="TextBox 1"/>
          <p:cNvSpPr txBox="1"/>
          <p:nvPr/>
        </p:nvSpPr>
        <p:spPr>
          <a:xfrm>
            <a:off x="5232400" y="2887257"/>
            <a:ext cx="3721100" cy="3543300"/>
          </a:xfrm>
          <a:prstGeom prst="rect">
            <a:avLst/>
          </a:prstGeom>
          <a:noFill/>
        </p:spPr>
        <p:txBody>
          <a:bodyPr wrap="none" lIns="0" tIns="0" rIns="0" rtlCol="0">
            <a:spAutoFit/>
          </a:bodyPr>
          <a:lstStyle/>
          <a:p>
            <a:pPr>
              <a:lnSpc>
                <a:spcPts val="2000"/>
              </a:lnSpc>
              <a:tabLst>
                <a:tab pos="215900" algn="l"/>
                <a:tab pos="228600" algn="l"/>
                <a:tab pos="241300" algn="l"/>
                <a:tab pos="342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Stellar</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clusters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up</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to</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ULIRGs</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2300"/>
              </a:lnSpc>
              <a:tabLst>
                <a:tab pos="215900" algn="l"/>
                <a:tab pos="228600" algn="l"/>
                <a:tab pos="241300" algn="l"/>
                <a:tab pos="342900" algn="l"/>
              </a:tabLst>
            </a:pPr>
            <a:r>
              <a:rPr lang="en-US" altLang="zh-CN" dirty="0" smtClean="0">
                <a:solidFill>
                  <a:srgbClr val="2D2DB9"/>
                </a:solidFill>
                <a:latin typeface="Times New Roman" pitchFamily="18" charset="0"/>
                <a:ea typeface="宋体"/>
                <a:cs typeface="Times New Roman" pitchFamily="18" charset="0"/>
              </a:rPr>
              <a:t>ToO,</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Monitoring,</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blazars,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radio</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gals.</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2300"/>
              </a:lnSpc>
              <a:tabLst>
                <a:tab pos="215900" algn="l"/>
                <a:tab pos="228600" algn="l"/>
                <a:tab pos="241300" algn="l"/>
                <a:tab pos="342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2-3</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Clusters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deep</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obs.</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2300"/>
              </a:lnSpc>
              <a:tabLst>
                <a:tab pos="215900" algn="l"/>
                <a:tab pos="228600" algn="l"/>
                <a:tab pos="241300" algn="l"/>
                <a:tab pos="342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GRBs,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GW</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alerts,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2700"/>
              </a:lnSpc>
              <a:tabLst>
                <a:tab pos="215900" algn="l"/>
                <a:tab pos="228600" algn="l"/>
                <a:tab pos="241300" algn="l"/>
                <a:tab pos="342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Using</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divergent</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pointing</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mode*</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2000"/>
              </a:lnSpc>
              <a:tabLst>
                <a:tab pos="215900" algn="l"/>
                <a:tab pos="228600" algn="l"/>
                <a:tab pos="241300" algn="l"/>
                <a:tab pos="342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Post-GC</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observation:</a:t>
            </a:r>
          </a:p>
          <a:p>
            <a:pPr>
              <a:lnSpc>
                <a:spcPts val="2100"/>
              </a:lnSpc>
              <a:tabLst>
                <a:tab pos="215900" algn="l"/>
                <a:tab pos="228600" algn="l"/>
                <a:tab pos="241300" algn="l"/>
                <a:tab pos="342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best</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target</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circa</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2022</a:t>
            </a:r>
          </a:p>
        </p:txBody>
      </p:sp>
      <p:sp>
        <p:nvSpPr>
          <p:cNvPr id="27" name="TextBox 1"/>
          <p:cNvSpPr txBox="1"/>
          <p:nvPr/>
        </p:nvSpPr>
        <p:spPr>
          <a:xfrm>
            <a:off x="4279900" y="1333500"/>
            <a:ext cx="4470400" cy="1244600"/>
          </a:xfrm>
          <a:prstGeom prst="rect">
            <a:avLst/>
          </a:prstGeom>
          <a:noFill/>
        </p:spPr>
        <p:txBody>
          <a:bodyPr wrap="none" lIns="0" tIns="0" rIns="0" rtlCol="0">
            <a:spAutoFit/>
          </a:bodyPr>
          <a:lstStyle/>
          <a:p>
            <a:pPr>
              <a:lnSpc>
                <a:spcPts val="2000"/>
              </a:lnSpc>
              <a:tabLst>
                <a:tab pos="457200" algn="l"/>
                <a:tab pos="977900" algn="l"/>
              </a:tabLst>
            </a:pPr>
            <a:r>
              <a:rPr lang="en-US" altLang="zh-CN" dirty="0" smtClean="0">
                <a:solidFill>
                  <a:srgbClr val="2D2DB9"/>
                </a:solidFill>
                <a:latin typeface="Times New Roman" pitchFamily="18" charset="0"/>
                <a:ea typeface="宋体"/>
                <a:cs typeface="Times New Roman" pitchFamily="18" charset="0"/>
              </a:rPr>
              <a:t>Initially</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Inner</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galaxy,</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options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for</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continuation</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2000"/>
              </a:lnSpc>
              <a:tabLst>
                <a:tab pos="457200" algn="l"/>
                <a:tab pos="977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Deep</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survey</a:t>
            </a:r>
          </a:p>
          <a:p>
            <a:pPr>
              <a:lnSpc>
                <a:spcPts val="1000"/>
              </a:lnSpc>
            </a:pPr>
            <a:endParaRPr lang="en-US" altLang="zh-CN" dirty="0" smtClean="0">
              <a:solidFill>
                <a:prstClr val="black"/>
              </a:solidFill>
              <a:latin typeface="Calibri"/>
              <a:ea typeface="宋体"/>
            </a:endParaRPr>
          </a:p>
          <a:p>
            <a:pPr>
              <a:lnSpc>
                <a:spcPts val="2800"/>
              </a:lnSpc>
              <a:tabLst>
                <a:tab pos="457200" algn="l"/>
                <a:tab pos="977900" algn="l"/>
              </a:tabLst>
            </a:pPr>
            <a:r>
              <a:rPr lang="en-US" altLang="zh-CN" dirty="0" smtClean="0">
                <a:solidFill>
                  <a:prstClr val="black"/>
                </a:solidFill>
                <a:latin typeface="Calibri"/>
                <a:ea typeface="宋体"/>
              </a:rPr>
              <a:t>		</a:t>
            </a:r>
            <a:r>
              <a:rPr lang="en-US" altLang="zh-CN" dirty="0" smtClean="0">
                <a:solidFill>
                  <a:srgbClr val="2D2DB9"/>
                </a:solidFill>
                <a:latin typeface="Times New Roman" pitchFamily="18" charset="0"/>
                <a:ea typeface="宋体"/>
                <a:cs typeface="Times New Roman" pitchFamily="18" charset="0"/>
              </a:rPr>
              <a:t>Key</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fields</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and</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key</a:t>
            </a:r>
            <a:r>
              <a:rPr lang="en-US" altLang="zh-CN" dirty="0" smtClean="0">
                <a:solidFill>
                  <a:prstClr val="black"/>
                </a:solidFill>
                <a:latin typeface="Times New Roman" pitchFamily="18" charset="0"/>
                <a:ea typeface="宋体"/>
                <a:cs typeface="Times New Roman" pitchFamily="18" charset="0"/>
              </a:rPr>
              <a:t> </a:t>
            </a:r>
            <a:r>
              <a:rPr lang="en-US" altLang="zh-CN" dirty="0" smtClean="0">
                <a:solidFill>
                  <a:srgbClr val="2D2DB9"/>
                </a:solidFill>
                <a:latin typeface="Times New Roman" pitchFamily="18" charset="0"/>
                <a:ea typeface="宋体"/>
                <a:cs typeface="Times New Roman" pitchFamily="18" charset="0"/>
              </a:rPr>
              <a:t>accelerators</a:t>
            </a:r>
          </a:p>
        </p:txBody>
      </p:sp>
    </p:spTree>
    <p:extLst>
      <p:ext uri="{BB962C8B-B14F-4D97-AF65-F5344CB8AC3E}">
        <p14:creationId xmlns:p14="http://schemas.microsoft.com/office/powerpoint/2010/main" val="84365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Marcador de contenido" descr="Imagen1.png"/>
          <p:cNvPicPr>
            <a:picLocks noChangeAspect="1"/>
          </p:cNvPicPr>
          <p:nvPr/>
        </p:nvPicPr>
        <p:blipFill>
          <a:blip r:embed="rId2" cstate="print"/>
          <a:stretch>
            <a:fillRect/>
          </a:stretch>
        </p:blipFill>
        <p:spPr>
          <a:xfrm>
            <a:off x="402935" y="1226010"/>
            <a:ext cx="8323601" cy="5320013"/>
          </a:xfrm>
          <a:prstGeom prst="rect">
            <a:avLst/>
          </a:prstGeom>
        </p:spPr>
      </p:pic>
    </p:spTree>
    <p:extLst>
      <p:ext uri="{BB962C8B-B14F-4D97-AF65-F5344CB8AC3E}">
        <p14:creationId xmlns:p14="http://schemas.microsoft.com/office/powerpoint/2010/main" val="2849223127"/>
      </p:ext>
    </p:extLst>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sz="half" idx="1"/>
          </p:nvPr>
        </p:nvSpPr>
        <p:spPr>
          <a:xfrm>
            <a:off x="1524000" y="1143000"/>
            <a:ext cx="6019800" cy="4038600"/>
          </a:xfrm>
          <a:solidFill>
            <a:srgbClr val="3366FF">
              <a:alpha val="25098"/>
            </a:srgbClr>
          </a:solidFill>
        </p:spPr>
        <p:txBody>
          <a:bodyPr/>
          <a:lstStyle/>
          <a:p>
            <a:pPr algn="ctr" eaLnBrk="1" hangingPunct="1">
              <a:buFontTx/>
              <a:buNone/>
            </a:pPr>
            <a:r>
              <a:rPr lang="en-GB" sz="4000">
                <a:latin typeface="Textile" charset="0"/>
                <a:ea typeface="ＭＳ Ｐゴシック" charset="0"/>
                <a:cs typeface="ＭＳ Ｐゴシック" charset="0"/>
              </a:rPr>
              <a:t>… just brute force ?</a:t>
            </a:r>
          </a:p>
          <a:p>
            <a:pPr algn="ctr" eaLnBrk="1" hangingPunct="1">
              <a:buFontTx/>
              <a:buNone/>
            </a:pPr>
            <a:endParaRPr lang="en-GB" sz="4000">
              <a:latin typeface="Textile" charset="0"/>
              <a:ea typeface="ＭＳ Ｐゴシック" charset="0"/>
              <a:cs typeface="ＭＳ Ｐゴシック" charset="0"/>
            </a:endParaRPr>
          </a:p>
          <a:p>
            <a:pPr algn="ctr" eaLnBrk="1" hangingPunct="1">
              <a:buFontTx/>
              <a:buNone/>
            </a:pPr>
            <a:r>
              <a:rPr lang="en-GB" sz="6000">
                <a:latin typeface="Textile" charset="0"/>
                <a:ea typeface="ＭＳ Ｐゴシック" charset="0"/>
                <a:cs typeface="ＭＳ Ｐゴシック" charset="0"/>
              </a:rPr>
              <a:t>No !</a:t>
            </a:r>
          </a:p>
          <a:p>
            <a:pPr algn="ctr" eaLnBrk="1" hangingPunct="1">
              <a:buFontTx/>
              <a:buNone/>
            </a:pPr>
            <a:endParaRPr lang="en-GB" sz="4000">
              <a:latin typeface="Textile" charset="0"/>
              <a:ea typeface="ＭＳ Ｐゴシック" charset="0"/>
              <a:cs typeface="ＭＳ Ｐゴシック" charset="0"/>
            </a:endParaRPr>
          </a:p>
          <a:p>
            <a:pPr algn="ctr" eaLnBrk="1" hangingPunct="1">
              <a:buFontTx/>
              <a:buNone/>
            </a:pPr>
            <a:r>
              <a:rPr lang="en-GB" sz="4000">
                <a:latin typeface="Textile" charset="0"/>
                <a:ea typeface="ＭＳ Ｐゴシック" charset="0"/>
                <a:cs typeface="ＭＳ Ｐゴシック" charset="0"/>
              </a:rPr>
              <a:t> actually, smart force…</a:t>
            </a:r>
          </a:p>
          <a:p>
            <a:pPr eaLnBrk="1" hangingPunct="1">
              <a:buFontTx/>
              <a:buNone/>
            </a:pPr>
            <a:r>
              <a:rPr lang="en-GB" sz="240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7126655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1344" y="242988"/>
            <a:ext cx="6288211" cy="726059"/>
          </a:xfrm>
        </p:spPr>
        <p:txBody>
          <a:bodyPr/>
          <a:lstStyle/>
          <a:p>
            <a:r>
              <a:rPr lang="en-GB" dirty="0" smtClean="0"/>
              <a:t>OUTLINE:</a:t>
            </a:r>
            <a:endParaRPr lang="en-GB" dirty="0"/>
          </a:p>
        </p:txBody>
      </p:sp>
      <p:sp>
        <p:nvSpPr>
          <p:cNvPr id="3" name="Marcador de texto 2"/>
          <p:cNvSpPr>
            <a:spLocks noGrp="1"/>
          </p:cNvSpPr>
          <p:nvPr>
            <p:ph type="body" idx="1"/>
          </p:nvPr>
        </p:nvSpPr>
        <p:spPr>
          <a:xfrm>
            <a:off x="682910" y="1488720"/>
            <a:ext cx="7906264" cy="4725047"/>
          </a:xfrm>
        </p:spPr>
        <p:txBody>
          <a:bodyPr/>
          <a:lstStyle/>
          <a:p>
            <a:pPr marL="514350" indent="-514350">
              <a:buAutoNum type="arabicParenR"/>
            </a:pPr>
            <a:r>
              <a:rPr lang="es-ES" sz="3200" dirty="0" smtClean="0"/>
              <a:t>Status </a:t>
            </a:r>
            <a:r>
              <a:rPr lang="es-ES" sz="3200" dirty="0"/>
              <a:t>of </a:t>
            </a:r>
            <a:r>
              <a:rPr lang="es-ES" sz="3200" dirty="0" smtClean="0"/>
              <a:t>CTA in a </a:t>
            </a:r>
            <a:r>
              <a:rPr lang="es-ES" sz="3200" dirty="0" err="1" smtClean="0"/>
              <a:t>nutshell</a:t>
            </a:r>
            <a:endParaRPr lang="es-ES" sz="3200" dirty="0" smtClean="0"/>
          </a:p>
          <a:p>
            <a:pPr marL="514350" indent="-514350">
              <a:buAutoNum type="arabicParenR"/>
            </a:pPr>
            <a:endParaRPr lang="es-ES" sz="3200" dirty="0" smtClean="0"/>
          </a:p>
          <a:p>
            <a:pPr marL="514350" indent="-514350">
              <a:buAutoNum type="arabicParenR"/>
            </a:pPr>
            <a:r>
              <a:rPr lang="es-ES" sz="3200" dirty="0" smtClean="0"/>
              <a:t>CTA </a:t>
            </a:r>
            <a:r>
              <a:rPr lang="es-ES" sz="3200" dirty="0" err="1" smtClean="0"/>
              <a:t>will</a:t>
            </a:r>
            <a:r>
              <a:rPr lang="es-ES" sz="3200" dirty="0" smtClean="0"/>
              <a:t> be </a:t>
            </a:r>
            <a:r>
              <a:rPr lang="es-ES" sz="3200" dirty="0" err="1" smtClean="0"/>
              <a:t>an</a:t>
            </a:r>
            <a:r>
              <a:rPr lang="es-ES" sz="3200" dirty="0" smtClean="0"/>
              <a:t> </a:t>
            </a:r>
            <a:r>
              <a:rPr lang="es-ES" sz="3200" dirty="0" err="1" smtClean="0"/>
              <a:t>observatory</a:t>
            </a:r>
            <a:endParaRPr lang="es-ES" sz="3200" dirty="0"/>
          </a:p>
          <a:p>
            <a:endParaRPr lang="es-ES" sz="3200" dirty="0"/>
          </a:p>
          <a:p>
            <a:r>
              <a:rPr lang="en-GB" sz="3200" dirty="0"/>
              <a:t>3</a:t>
            </a:r>
            <a:r>
              <a:rPr lang="en-GB" sz="3200" dirty="0" smtClean="0"/>
              <a:t>) </a:t>
            </a:r>
            <a:r>
              <a:rPr lang="en-GB" sz="3200" dirty="0"/>
              <a:t>Status of CTA </a:t>
            </a:r>
            <a:r>
              <a:rPr lang="en-GB" sz="3200" b="1" dirty="0" smtClean="0"/>
              <a:t>in</a:t>
            </a:r>
            <a:r>
              <a:rPr lang="en-GB" sz="3200" dirty="0" smtClean="0"/>
              <a:t> Spain</a:t>
            </a:r>
            <a:endParaRPr lang="en-GB" sz="3200" dirty="0"/>
          </a:p>
          <a:p>
            <a:endParaRPr lang="en-GB" sz="3200" dirty="0"/>
          </a:p>
          <a:p>
            <a:r>
              <a:rPr lang="en-GB" sz="3200" dirty="0"/>
              <a:t>4</a:t>
            </a:r>
            <a:r>
              <a:rPr lang="en-GB" sz="3200" dirty="0" smtClean="0"/>
              <a:t>) The LST prototype at ORM</a:t>
            </a:r>
            <a:endParaRPr lang="en-GB" sz="3200" dirty="0"/>
          </a:p>
          <a:p>
            <a:endParaRPr lang="en-GB" sz="3200" dirty="0"/>
          </a:p>
          <a:p>
            <a:r>
              <a:rPr lang="en-GB" sz="3200" dirty="0"/>
              <a:t>5</a:t>
            </a:r>
            <a:r>
              <a:rPr lang="en-GB" sz="3200" dirty="0" smtClean="0"/>
              <a:t>) Summary and Outlook</a:t>
            </a:r>
            <a:endParaRPr lang="en-GB" sz="3200" dirty="0"/>
          </a:p>
        </p:txBody>
      </p:sp>
    </p:spTree>
    <p:extLst>
      <p:ext uri="{BB962C8B-B14F-4D97-AF65-F5344CB8AC3E}">
        <p14:creationId xmlns:p14="http://schemas.microsoft.com/office/powerpoint/2010/main" val="979243028"/>
      </p:ext>
    </p:extLst>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tetons_pacholka_big"/>
          <p:cNvPicPr>
            <a:picLocks noChangeAspect="1" noChangeArrowheads="1"/>
          </p:cNvPicPr>
          <p:nvPr/>
        </p:nvPicPr>
        <p:blipFill>
          <a:blip r:embed="rId2">
            <a:extLst>
              <a:ext uri="{28A0092B-C50C-407E-A947-70E740481C1C}">
                <a14:useLocalDpi xmlns:a14="http://schemas.microsoft.com/office/drawing/2010/main" val="0"/>
              </a:ext>
            </a:extLst>
          </a:blip>
          <a:srcRect r="54953"/>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Oval 3"/>
          <p:cNvSpPr>
            <a:spLocks noChangeArrowheads="1"/>
          </p:cNvSpPr>
          <p:nvPr/>
        </p:nvSpPr>
        <p:spPr bwMode="auto">
          <a:xfrm>
            <a:off x="4157663" y="1357313"/>
            <a:ext cx="585787" cy="585787"/>
          </a:xfrm>
          <a:prstGeom prst="ellipse">
            <a:avLst/>
          </a:prstGeom>
          <a:noFill/>
          <a:ln w="1270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29700" name="Rectangle 4"/>
          <p:cNvSpPr>
            <a:spLocks noGrp="1" noChangeArrowheads="1"/>
          </p:cNvSpPr>
          <p:nvPr>
            <p:ph type="title"/>
          </p:nvPr>
        </p:nvSpPr>
        <p:spPr/>
        <p:txBody>
          <a:bodyPr/>
          <a:lstStyle/>
          <a:p>
            <a:pPr algn="r"/>
            <a:r>
              <a:rPr lang="en-US">
                <a:solidFill>
                  <a:schemeClr val="bg1"/>
                </a:solidFill>
                <a:latin typeface="Textile" charset="0"/>
                <a:ea typeface="ＭＳ Ｐゴシック" charset="0"/>
                <a:cs typeface="ＭＳ Ｐゴシック" charset="0"/>
              </a:rPr>
              <a:t>CTA observation modes</a:t>
            </a:r>
          </a:p>
        </p:txBody>
      </p:sp>
      <p:sp>
        <p:nvSpPr>
          <p:cNvPr id="323589" name="Text Box 5"/>
          <p:cNvSpPr txBox="1">
            <a:spLocks noChangeArrowheads="1"/>
          </p:cNvSpPr>
          <p:nvPr/>
        </p:nvSpPr>
        <p:spPr bwMode="auto">
          <a:xfrm>
            <a:off x="4794250" y="1689100"/>
            <a:ext cx="1708150"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Very deep field</a:t>
            </a:r>
          </a:p>
        </p:txBody>
      </p:sp>
    </p:spTree>
    <p:extLst>
      <p:ext uri="{BB962C8B-B14F-4D97-AF65-F5344CB8AC3E}">
        <p14:creationId xmlns:p14="http://schemas.microsoft.com/office/powerpoint/2010/main" val="1028098743"/>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tetons_pacholka_big"/>
          <p:cNvPicPr>
            <a:picLocks noChangeAspect="1" noChangeArrowheads="1"/>
          </p:cNvPicPr>
          <p:nvPr/>
        </p:nvPicPr>
        <p:blipFill>
          <a:blip r:embed="rId2">
            <a:extLst>
              <a:ext uri="{28A0092B-C50C-407E-A947-70E740481C1C}">
                <a14:useLocalDpi xmlns:a14="http://schemas.microsoft.com/office/drawing/2010/main" val="0"/>
              </a:ext>
            </a:extLst>
          </a:blip>
          <a:srcRect r="54953"/>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Oval 3"/>
          <p:cNvSpPr>
            <a:spLocks noChangeArrowheads="1"/>
          </p:cNvSpPr>
          <p:nvPr/>
        </p:nvSpPr>
        <p:spPr bwMode="auto">
          <a:xfrm>
            <a:off x="4157663" y="1357313"/>
            <a:ext cx="585787" cy="585787"/>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30724" name="Rectangle 4"/>
          <p:cNvSpPr>
            <a:spLocks noGrp="1" noChangeArrowheads="1"/>
          </p:cNvSpPr>
          <p:nvPr>
            <p:ph type="title"/>
          </p:nvPr>
        </p:nvSpPr>
        <p:spPr/>
        <p:txBody>
          <a:bodyPr/>
          <a:lstStyle/>
          <a:p>
            <a:pPr algn="r"/>
            <a:r>
              <a:rPr lang="en-US">
                <a:solidFill>
                  <a:schemeClr val="bg1"/>
                </a:solidFill>
                <a:latin typeface="Textile" charset="0"/>
                <a:ea typeface="ＭＳ Ｐゴシック" charset="0"/>
                <a:cs typeface="ＭＳ Ｐゴシック" charset="0"/>
              </a:rPr>
              <a:t>CTA observation modes</a:t>
            </a:r>
          </a:p>
        </p:txBody>
      </p:sp>
      <p:sp>
        <p:nvSpPr>
          <p:cNvPr id="23557" name="Text Box 5"/>
          <p:cNvSpPr txBox="1">
            <a:spLocks noChangeArrowheads="1"/>
          </p:cNvSpPr>
          <p:nvPr/>
        </p:nvSpPr>
        <p:spPr bwMode="auto">
          <a:xfrm>
            <a:off x="4794250" y="1689100"/>
            <a:ext cx="2095500" cy="646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Deep field</a:t>
            </a:r>
          </a:p>
          <a:p>
            <a:pPr defTabSz="455613" eaLnBrk="1" fontAlgn="base" hangingPunct="1">
              <a:spcBef>
                <a:spcPct val="0"/>
              </a:spcBef>
              <a:spcAft>
                <a:spcPct val="0"/>
              </a:spcAft>
            </a:pPr>
            <a:r>
              <a:rPr lang="en-US" sz="1800" smtClean="0">
                <a:solidFill>
                  <a:srgbClr val="CCECFF"/>
                </a:solidFill>
                <a:latin typeface="Textile" charset="0"/>
              </a:rPr>
              <a:t>~1/2 of telescopes</a:t>
            </a:r>
          </a:p>
        </p:txBody>
      </p:sp>
      <p:sp>
        <p:nvSpPr>
          <p:cNvPr id="185350" name="Oval 6"/>
          <p:cNvSpPr>
            <a:spLocks noChangeArrowheads="1"/>
          </p:cNvSpPr>
          <p:nvPr/>
        </p:nvSpPr>
        <p:spPr bwMode="auto">
          <a:xfrm>
            <a:off x="1301750" y="2530475"/>
            <a:ext cx="585788" cy="585788"/>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23559" name="Text Box 7"/>
          <p:cNvSpPr txBox="1">
            <a:spLocks noChangeArrowheads="1"/>
          </p:cNvSpPr>
          <p:nvPr/>
        </p:nvSpPr>
        <p:spPr bwMode="auto">
          <a:xfrm>
            <a:off x="2066925" y="2747963"/>
            <a:ext cx="2095500" cy="64611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Deep field</a:t>
            </a:r>
          </a:p>
          <a:p>
            <a:pPr defTabSz="455613" eaLnBrk="1" fontAlgn="base" hangingPunct="1">
              <a:spcBef>
                <a:spcPct val="0"/>
              </a:spcBef>
              <a:spcAft>
                <a:spcPct val="0"/>
              </a:spcAft>
            </a:pPr>
            <a:r>
              <a:rPr lang="en-US" sz="1800" smtClean="0">
                <a:solidFill>
                  <a:srgbClr val="CCECFF"/>
                </a:solidFill>
                <a:latin typeface="Textile" charset="0"/>
              </a:rPr>
              <a:t>~1/3 of telescopes</a:t>
            </a:r>
          </a:p>
        </p:txBody>
      </p:sp>
      <p:grpSp>
        <p:nvGrpSpPr>
          <p:cNvPr id="185352" name="Group 10"/>
          <p:cNvGrpSpPr>
            <a:grpSpLocks/>
          </p:cNvGrpSpPr>
          <p:nvPr/>
        </p:nvGrpSpPr>
        <p:grpSpPr bwMode="auto">
          <a:xfrm>
            <a:off x="1774825" y="288925"/>
            <a:ext cx="1989138" cy="1073150"/>
            <a:chOff x="1118" y="182"/>
            <a:chExt cx="1253" cy="676"/>
          </a:xfrm>
        </p:grpSpPr>
        <p:sp>
          <p:nvSpPr>
            <p:cNvPr id="185362" name="Oval 8"/>
            <p:cNvSpPr>
              <a:spLocks noChangeArrowheads="1"/>
            </p:cNvSpPr>
            <p:nvPr/>
          </p:nvSpPr>
          <p:spPr bwMode="auto">
            <a:xfrm>
              <a:off x="1118" y="182"/>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23561" name="Text Box 9"/>
            <p:cNvSpPr txBox="1">
              <a:spLocks noChangeArrowheads="1"/>
            </p:cNvSpPr>
            <p:nvPr/>
          </p:nvSpPr>
          <p:spPr bwMode="auto">
            <a:xfrm>
              <a:off x="1447" y="454"/>
              <a:ext cx="924"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Monitoring</a:t>
              </a:r>
            </a:p>
            <a:p>
              <a:pPr defTabSz="455613" eaLnBrk="1" fontAlgn="base" hangingPunct="1">
                <a:spcBef>
                  <a:spcPct val="0"/>
                </a:spcBef>
                <a:spcAft>
                  <a:spcPct val="0"/>
                </a:spcAft>
              </a:pPr>
              <a:r>
                <a:rPr lang="en-US" sz="1800" smtClean="0">
                  <a:solidFill>
                    <a:srgbClr val="CCECFF"/>
                  </a:solidFill>
                  <a:latin typeface="Textile" charset="0"/>
                </a:rPr>
                <a:t>4 telescopes</a:t>
              </a:r>
            </a:p>
          </p:txBody>
        </p:sp>
      </p:grpSp>
      <p:grpSp>
        <p:nvGrpSpPr>
          <p:cNvPr id="185353" name="Group 11"/>
          <p:cNvGrpSpPr>
            <a:grpSpLocks/>
          </p:cNvGrpSpPr>
          <p:nvPr/>
        </p:nvGrpSpPr>
        <p:grpSpPr bwMode="auto">
          <a:xfrm>
            <a:off x="6962775" y="976313"/>
            <a:ext cx="1998663" cy="1077912"/>
            <a:chOff x="1118" y="182"/>
            <a:chExt cx="1259" cy="679"/>
          </a:xfrm>
        </p:grpSpPr>
        <p:sp>
          <p:nvSpPr>
            <p:cNvPr id="185360" name="Oval 12"/>
            <p:cNvSpPr>
              <a:spLocks noChangeArrowheads="1"/>
            </p:cNvSpPr>
            <p:nvPr/>
          </p:nvSpPr>
          <p:spPr bwMode="auto">
            <a:xfrm>
              <a:off x="1118" y="182"/>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23565" name="Text Box 13"/>
            <p:cNvSpPr txBox="1">
              <a:spLocks noChangeArrowheads="1"/>
            </p:cNvSpPr>
            <p:nvPr/>
          </p:nvSpPr>
          <p:spPr bwMode="auto">
            <a:xfrm>
              <a:off x="1447" y="454"/>
              <a:ext cx="930"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Monitoring</a:t>
              </a:r>
            </a:p>
            <a:p>
              <a:pPr defTabSz="455613" eaLnBrk="1" fontAlgn="base" hangingPunct="1">
                <a:spcBef>
                  <a:spcPct val="0"/>
                </a:spcBef>
                <a:spcAft>
                  <a:spcPct val="0"/>
                </a:spcAft>
              </a:pPr>
              <a:r>
                <a:rPr lang="en-US" sz="1800" smtClean="0">
                  <a:solidFill>
                    <a:srgbClr val="CCECFF"/>
                  </a:solidFill>
                  <a:latin typeface="Textile" charset="0"/>
                </a:rPr>
                <a:t>4 Telescopes</a:t>
              </a:r>
            </a:p>
          </p:txBody>
        </p:sp>
      </p:grpSp>
      <p:grpSp>
        <p:nvGrpSpPr>
          <p:cNvPr id="185354" name="Group 14"/>
          <p:cNvGrpSpPr>
            <a:grpSpLocks/>
          </p:cNvGrpSpPr>
          <p:nvPr/>
        </p:nvGrpSpPr>
        <p:grpSpPr bwMode="auto">
          <a:xfrm>
            <a:off x="6292850" y="2806700"/>
            <a:ext cx="1917700" cy="1111250"/>
            <a:chOff x="1118" y="182"/>
            <a:chExt cx="1208" cy="700"/>
          </a:xfrm>
        </p:grpSpPr>
        <p:sp>
          <p:nvSpPr>
            <p:cNvPr id="185358" name="Oval 15"/>
            <p:cNvSpPr>
              <a:spLocks noChangeArrowheads="1"/>
            </p:cNvSpPr>
            <p:nvPr/>
          </p:nvSpPr>
          <p:spPr bwMode="auto">
            <a:xfrm>
              <a:off x="1118" y="182"/>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23568" name="Text Box 16"/>
            <p:cNvSpPr txBox="1">
              <a:spLocks noChangeArrowheads="1"/>
            </p:cNvSpPr>
            <p:nvPr/>
          </p:nvSpPr>
          <p:spPr bwMode="auto">
            <a:xfrm>
              <a:off x="1474" y="478"/>
              <a:ext cx="852"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Monitoring</a:t>
              </a:r>
            </a:p>
            <a:p>
              <a:pPr defTabSz="455613" eaLnBrk="1" fontAlgn="base" hangingPunct="1">
                <a:spcBef>
                  <a:spcPct val="0"/>
                </a:spcBef>
                <a:spcAft>
                  <a:spcPct val="0"/>
                </a:spcAft>
              </a:pPr>
              <a:r>
                <a:rPr lang="en-US" sz="1800" smtClean="0">
                  <a:solidFill>
                    <a:srgbClr val="CCECFF"/>
                  </a:solidFill>
                  <a:latin typeface="Textile" charset="0"/>
                </a:rPr>
                <a:t>1 telescope</a:t>
              </a:r>
            </a:p>
          </p:txBody>
        </p:sp>
      </p:grpSp>
      <p:grpSp>
        <p:nvGrpSpPr>
          <p:cNvPr id="185355" name="Group 17"/>
          <p:cNvGrpSpPr>
            <a:grpSpLocks/>
          </p:cNvGrpSpPr>
          <p:nvPr/>
        </p:nvGrpSpPr>
        <p:grpSpPr bwMode="auto">
          <a:xfrm>
            <a:off x="1065213" y="1222375"/>
            <a:ext cx="1874837" cy="1073150"/>
            <a:chOff x="1118" y="182"/>
            <a:chExt cx="1181" cy="676"/>
          </a:xfrm>
        </p:grpSpPr>
        <p:sp>
          <p:nvSpPr>
            <p:cNvPr id="185356" name="Oval 18"/>
            <p:cNvSpPr>
              <a:spLocks noChangeArrowheads="1"/>
            </p:cNvSpPr>
            <p:nvPr/>
          </p:nvSpPr>
          <p:spPr bwMode="auto">
            <a:xfrm>
              <a:off x="1118" y="182"/>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23571" name="Text Box 19"/>
            <p:cNvSpPr txBox="1">
              <a:spLocks noChangeArrowheads="1"/>
            </p:cNvSpPr>
            <p:nvPr/>
          </p:nvSpPr>
          <p:spPr bwMode="auto">
            <a:xfrm>
              <a:off x="1447" y="454"/>
              <a:ext cx="852"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Monitoring</a:t>
              </a:r>
            </a:p>
            <a:p>
              <a:pPr defTabSz="455613" eaLnBrk="1" fontAlgn="base" hangingPunct="1">
                <a:spcBef>
                  <a:spcPct val="0"/>
                </a:spcBef>
                <a:spcAft>
                  <a:spcPct val="0"/>
                </a:spcAft>
              </a:pPr>
              <a:r>
                <a:rPr lang="en-US" sz="1800" smtClean="0">
                  <a:solidFill>
                    <a:srgbClr val="CCECFF"/>
                  </a:solidFill>
                  <a:latin typeface="Textile" charset="0"/>
                </a:rPr>
                <a:t>4 telescope</a:t>
              </a:r>
            </a:p>
          </p:txBody>
        </p:sp>
      </p:grpSp>
    </p:spTree>
    <p:extLst>
      <p:ext uri="{BB962C8B-B14F-4D97-AF65-F5344CB8AC3E}">
        <p14:creationId xmlns:p14="http://schemas.microsoft.com/office/powerpoint/2010/main" val="1025984524"/>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tetons_pacholka_big"/>
          <p:cNvPicPr>
            <a:picLocks noChangeAspect="1" noChangeArrowheads="1"/>
          </p:cNvPicPr>
          <p:nvPr/>
        </p:nvPicPr>
        <p:blipFill>
          <a:blip r:embed="rId2">
            <a:extLst>
              <a:ext uri="{28A0092B-C50C-407E-A947-70E740481C1C}">
                <a14:useLocalDpi xmlns:a14="http://schemas.microsoft.com/office/drawing/2010/main" val="0"/>
              </a:ext>
            </a:extLst>
          </a:blip>
          <a:srcRect r="54953"/>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Grp="1" noChangeArrowheads="1"/>
          </p:cNvSpPr>
          <p:nvPr>
            <p:ph type="title"/>
          </p:nvPr>
        </p:nvSpPr>
        <p:spPr/>
        <p:txBody>
          <a:bodyPr/>
          <a:lstStyle/>
          <a:p>
            <a:pPr algn="r"/>
            <a:r>
              <a:rPr lang="en-US">
                <a:solidFill>
                  <a:schemeClr val="bg1"/>
                </a:solidFill>
                <a:latin typeface="Textile" charset="0"/>
                <a:ea typeface="ＭＳ Ｐゴシック" charset="0"/>
                <a:cs typeface="ＭＳ Ｐゴシック" charset="0"/>
              </a:rPr>
              <a:t>CTA observation modes</a:t>
            </a:r>
          </a:p>
        </p:txBody>
      </p:sp>
      <p:sp>
        <p:nvSpPr>
          <p:cNvPr id="22533" name="Text Box 5"/>
          <p:cNvSpPr txBox="1">
            <a:spLocks noChangeArrowheads="1"/>
          </p:cNvSpPr>
          <p:nvPr/>
        </p:nvSpPr>
        <p:spPr bwMode="auto">
          <a:xfrm>
            <a:off x="2751138" y="2217738"/>
            <a:ext cx="2312987" cy="92392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r>
              <a:rPr lang="en-US" sz="1800" smtClean="0">
                <a:solidFill>
                  <a:srgbClr val="CCECFF"/>
                </a:solidFill>
                <a:latin typeface="Textile" charset="0"/>
              </a:rPr>
              <a:t>Survey mode:</a:t>
            </a:r>
          </a:p>
          <a:p>
            <a:pPr defTabSz="455613" eaLnBrk="1" fontAlgn="base" hangingPunct="1">
              <a:spcBef>
                <a:spcPct val="0"/>
              </a:spcBef>
              <a:spcAft>
                <a:spcPct val="0"/>
              </a:spcAft>
            </a:pPr>
            <a:r>
              <a:rPr lang="en-US" sz="1800" smtClean="0">
                <a:solidFill>
                  <a:srgbClr val="CCECFF"/>
                </a:solidFill>
                <a:latin typeface="Textile" charset="0"/>
              </a:rPr>
              <a:t>Full sky at current </a:t>
            </a:r>
          </a:p>
          <a:p>
            <a:pPr defTabSz="455613" eaLnBrk="1" fontAlgn="base" hangingPunct="1">
              <a:spcBef>
                <a:spcPct val="0"/>
              </a:spcBef>
              <a:spcAft>
                <a:spcPct val="0"/>
              </a:spcAft>
            </a:pPr>
            <a:r>
              <a:rPr lang="en-US" sz="1800" smtClean="0">
                <a:solidFill>
                  <a:srgbClr val="CCECFF"/>
                </a:solidFill>
                <a:latin typeface="Textile" charset="0"/>
              </a:rPr>
              <a:t>sensitivity in ~1 year</a:t>
            </a:r>
          </a:p>
        </p:txBody>
      </p:sp>
      <p:grpSp>
        <p:nvGrpSpPr>
          <p:cNvPr id="186373" name="Group 12"/>
          <p:cNvGrpSpPr>
            <a:grpSpLocks/>
          </p:cNvGrpSpPr>
          <p:nvPr/>
        </p:nvGrpSpPr>
        <p:grpSpPr bwMode="auto">
          <a:xfrm>
            <a:off x="714375" y="2124075"/>
            <a:ext cx="1881188" cy="585788"/>
            <a:chOff x="468" y="1761"/>
            <a:chExt cx="1185" cy="369"/>
          </a:xfrm>
        </p:grpSpPr>
        <p:sp>
          <p:nvSpPr>
            <p:cNvPr id="186422" name="Oval 3"/>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3" name="Oval 6"/>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4" name="Oval 7"/>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5" name="Oval 8"/>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6" name="Oval 9"/>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7" name="Oval 10"/>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8" name="Oval 11"/>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grpSp>
        <p:nvGrpSpPr>
          <p:cNvPr id="186374" name="Group 13"/>
          <p:cNvGrpSpPr>
            <a:grpSpLocks/>
          </p:cNvGrpSpPr>
          <p:nvPr/>
        </p:nvGrpSpPr>
        <p:grpSpPr bwMode="auto">
          <a:xfrm>
            <a:off x="715963" y="2339975"/>
            <a:ext cx="1881187" cy="585788"/>
            <a:chOff x="468" y="1761"/>
            <a:chExt cx="1185" cy="369"/>
          </a:xfrm>
        </p:grpSpPr>
        <p:sp>
          <p:nvSpPr>
            <p:cNvPr id="186415" name="Oval 14"/>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6" name="Oval 15"/>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7" name="Oval 16"/>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8" name="Oval 17"/>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9" name="Oval 18"/>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0" name="Oval 19"/>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21" name="Oval 20"/>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grpSp>
        <p:nvGrpSpPr>
          <p:cNvPr id="186375" name="Group 21"/>
          <p:cNvGrpSpPr>
            <a:grpSpLocks/>
          </p:cNvGrpSpPr>
          <p:nvPr/>
        </p:nvGrpSpPr>
        <p:grpSpPr bwMode="auto">
          <a:xfrm>
            <a:off x="717550" y="2555875"/>
            <a:ext cx="1881188" cy="585788"/>
            <a:chOff x="468" y="1761"/>
            <a:chExt cx="1185" cy="369"/>
          </a:xfrm>
        </p:grpSpPr>
        <p:sp>
          <p:nvSpPr>
            <p:cNvPr id="186408" name="Oval 22"/>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9" name="Oval 23"/>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0" name="Oval 24"/>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1" name="Oval 25"/>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2" name="Oval 26"/>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3" name="Oval 27"/>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14" name="Oval 28"/>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grpSp>
        <p:nvGrpSpPr>
          <p:cNvPr id="186376" name="Group 29"/>
          <p:cNvGrpSpPr>
            <a:grpSpLocks/>
          </p:cNvGrpSpPr>
          <p:nvPr/>
        </p:nvGrpSpPr>
        <p:grpSpPr bwMode="auto">
          <a:xfrm>
            <a:off x="719138" y="2771775"/>
            <a:ext cx="1881187" cy="585788"/>
            <a:chOff x="468" y="1761"/>
            <a:chExt cx="1185" cy="369"/>
          </a:xfrm>
        </p:grpSpPr>
        <p:sp>
          <p:nvSpPr>
            <p:cNvPr id="186401" name="Oval 30"/>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2" name="Oval 31"/>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3" name="Oval 32"/>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4" name="Oval 33"/>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5" name="Oval 34"/>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6" name="Oval 35"/>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7" name="Oval 36"/>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grpSp>
        <p:nvGrpSpPr>
          <p:cNvPr id="186377" name="Group 37"/>
          <p:cNvGrpSpPr>
            <a:grpSpLocks/>
          </p:cNvGrpSpPr>
          <p:nvPr/>
        </p:nvGrpSpPr>
        <p:grpSpPr bwMode="auto">
          <a:xfrm>
            <a:off x="720725" y="2987675"/>
            <a:ext cx="1881188" cy="585788"/>
            <a:chOff x="468" y="1761"/>
            <a:chExt cx="1185" cy="369"/>
          </a:xfrm>
        </p:grpSpPr>
        <p:sp>
          <p:nvSpPr>
            <p:cNvPr id="186394" name="Oval 38"/>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5" name="Oval 39"/>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6" name="Oval 40"/>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7" name="Oval 41"/>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8" name="Oval 42"/>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9" name="Oval 43"/>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400" name="Oval 44"/>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grpSp>
        <p:nvGrpSpPr>
          <p:cNvPr id="186378" name="Group 45"/>
          <p:cNvGrpSpPr>
            <a:grpSpLocks/>
          </p:cNvGrpSpPr>
          <p:nvPr/>
        </p:nvGrpSpPr>
        <p:grpSpPr bwMode="auto">
          <a:xfrm>
            <a:off x="722313" y="3203575"/>
            <a:ext cx="1881187" cy="585788"/>
            <a:chOff x="468" y="1761"/>
            <a:chExt cx="1185" cy="369"/>
          </a:xfrm>
        </p:grpSpPr>
        <p:sp>
          <p:nvSpPr>
            <p:cNvPr id="186387" name="Oval 46"/>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8" name="Oval 47"/>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9" name="Oval 48"/>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0" name="Oval 49"/>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1" name="Oval 50"/>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2" name="Oval 51"/>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93" name="Oval 52"/>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grpSp>
        <p:nvGrpSpPr>
          <p:cNvPr id="186379" name="Group 53"/>
          <p:cNvGrpSpPr>
            <a:grpSpLocks/>
          </p:cNvGrpSpPr>
          <p:nvPr/>
        </p:nvGrpSpPr>
        <p:grpSpPr bwMode="auto">
          <a:xfrm>
            <a:off x="723900" y="3419475"/>
            <a:ext cx="1881188" cy="585788"/>
            <a:chOff x="468" y="1761"/>
            <a:chExt cx="1185" cy="369"/>
          </a:xfrm>
        </p:grpSpPr>
        <p:sp>
          <p:nvSpPr>
            <p:cNvPr id="186380" name="Oval 54"/>
            <p:cNvSpPr>
              <a:spLocks noChangeArrowheads="1"/>
            </p:cNvSpPr>
            <p:nvPr/>
          </p:nvSpPr>
          <p:spPr bwMode="auto">
            <a:xfrm>
              <a:off x="46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1" name="Oval 55"/>
            <p:cNvSpPr>
              <a:spLocks noChangeArrowheads="1"/>
            </p:cNvSpPr>
            <p:nvPr/>
          </p:nvSpPr>
          <p:spPr bwMode="auto">
            <a:xfrm>
              <a:off x="60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2" name="Oval 56"/>
            <p:cNvSpPr>
              <a:spLocks noChangeArrowheads="1"/>
            </p:cNvSpPr>
            <p:nvPr/>
          </p:nvSpPr>
          <p:spPr bwMode="auto">
            <a:xfrm>
              <a:off x="740"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3" name="Oval 57"/>
            <p:cNvSpPr>
              <a:spLocks noChangeArrowheads="1"/>
            </p:cNvSpPr>
            <p:nvPr/>
          </p:nvSpPr>
          <p:spPr bwMode="auto">
            <a:xfrm>
              <a:off x="876"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4" name="Oval 58"/>
            <p:cNvSpPr>
              <a:spLocks noChangeArrowheads="1"/>
            </p:cNvSpPr>
            <p:nvPr/>
          </p:nvSpPr>
          <p:spPr bwMode="auto">
            <a:xfrm>
              <a:off x="1012"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5" name="Oval 59"/>
            <p:cNvSpPr>
              <a:spLocks noChangeArrowheads="1"/>
            </p:cNvSpPr>
            <p:nvPr/>
          </p:nvSpPr>
          <p:spPr bwMode="auto">
            <a:xfrm>
              <a:off x="1148"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sp>
          <p:nvSpPr>
            <p:cNvPr id="186386" name="Oval 60"/>
            <p:cNvSpPr>
              <a:spLocks noChangeArrowheads="1"/>
            </p:cNvSpPr>
            <p:nvPr/>
          </p:nvSpPr>
          <p:spPr bwMode="auto">
            <a:xfrm>
              <a:off x="1284" y="1761"/>
              <a:ext cx="369" cy="369"/>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5613" fontAlgn="base">
                <a:spcBef>
                  <a:spcPct val="0"/>
                </a:spcBef>
                <a:spcAft>
                  <a:spcPct val="0"/>
                </a:spcAft>
              </a:pPr>
              <a:endParaRPr lang="en-US" smtClean="0">
                <a:solidFill>
                  <a:srgbClr val="000000"/>
                </a:solidFill>
                <a:latin typeface="Tahoma" charset="0"/>
                <a:ea typeface="ＭＳ Ｐゴシック" charset="0"/>
                <a:cs typeface="ＭＳ Ｐゴシック" charset="0"/>
              </a:endParaRPr>
            </a:p>
          </p:txBody>
        </p:sp>
      </p:grpSp>
    </p:spTree>
    <p:extLst>
      <p:ext uri="{BB962C8B-B14F-4D97-AF65-F5344CB8AC3E}">
        <p14:creationId xmlns:p14="http://schemas.microsoft.com/office/powerpoint/2010/main" val="4230715156"/>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3" name="Freeform 3"/>
          <p:cNvSpPr/>
          <p:nvPr/>
        </p:nvSpPr>
        <p:spPr>
          <a:xfrm>
            <a:off x="2856952" y="5781751"/>
            <a:ext cx="22224" cy="529632"/>
          </a:xfrm>
          <a:custGeom>
            <a:avLst/>
            <a:gdLst>
              <a:gd name="connsiteX0" fmla="*/ 6350 w 22224"/>
              <a:gd name="connsiteY0" fmla="*/ 523282 h 529632"/>
              <a:gd name="connsiteX1" fmla="*/ 17702 w 22224"/>
              <a:gd name="connsiteY1" fmla="*/ 6350 h 529632"/>
            </a:gdLst>
            <a:ahLst/>
            <a:cxnLst>
              <a:cxn ang="0">
                <a:pos x="connsiteX0" y="connsiteY0"/>
              </a:cxn>
              <a:cxn ang="1">
                <a:pos x="connsiteX1" y="connsiteY1"/>
              </a:cxn>
            </a:cxnLst>
            <a:rect l="l" t="t" r="r" b="b"/>
            <a:pathLst>
              <a:path w="22224" h="529632">
                <a:moveTo>
                  <a:pt x="6350" y="523282"/>
                </a:moveTo>
                <a:lnTo>
                  <a:pt x="177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a:ea typeface="宋体"/>
            </a:endParaRPr>
          </a:p>
        </p:txBody>
      </p:sp>
      <p:sp>
        <p:nvSpPr>
          <p:cNvPr id="5" name="Freeform 3"/>
          <p:cNvSpPr/>
          <p:nvPr/>
        </p:nvSpPr>
        <p:spPr>
          <a:xfrm>
            <a:off x="2817716" y="5762903"/>
            <a:ext cx="110813" cy="113464"/>
          </a:xfrm>
          <a:custGeom>
            <a:avLst/>
            <a:gdLst>
              <a:gd name="connsiteX0" fmla="*/ 57492 w 110813"/>
              <a:gd name="connsiteY0" fmla="*/ 0 h 113464"/>
              <a:gd name="connsiteX1" fmla="*/ 0 w 110813"/>
              <a:gd name="connsiteY1" fmla="*/ 93765 h 113464"/>
              <a:gd name="connsiteX2" fmla="*/ 0 w 110813"/>
              <a:gd name="connsiteY2" fmla="*/ 93765 h 113464"/>
              <a:gd name="connsiteX3" fmla="*/ 4188 w 110813"/>
              <a:gd name="connsiteY3" fmla="*/ 111231 h 113464"/>
              <a:gd name="connsiteX4" fmla="*/ 4188 w 110813"/>
              <a:gd name="connsiteY4" fmla="*/ 111231 h 113464"/>
              <a:gd name="connsiteX5" fmla="*/ 21653 w 110813"/>
              <a:gd name="connsiteY5" fmla="*/ 107042 h 113464"/>
              <a:gd name="connsiteX6" fmla="*/ 56385 w 110813"/>
              <a:gd name="connsiteY6" fmla="*/ 50397 h 113464"/>
              <a:gd name="connsiteX7" fmla="*/ 88597 w 110813"/>
              <a:gd name="connsiteY7" fmla="*/ 108513 h 113464"/>
              <a:gd name="connsiteX8" fmla="*/ 88597 w 110813"/>
              <a:gd name="connsiteY8" fmla="*/ 108513 h 113464"/>
              <a:gd name="connsiteX9" fmla="*/ 105862 w 110813"/>
              <a:gd name="connsiteY9" fmla="*/ 113464 h 113464"/>
              <a:gd name="connsiteX10" fmla="*/ 105862 w 110813"/>
              <a:gd name="connsiteY10" fmla="*/ 113464 h 113464"/>
              <a:gd name="connsiteX11" fmla="*/ 105862 w 110813"/>
              <a:gd name="connsiteY11" fmla="*/ 113464 h 113464"/>
              <a:gd name="connsiteX12" fmla="*/ 110813 w 110813"/>
              <a:gd name="connsiteY12" fmla="*/ 96199 h 113464"/>
              <a:gd name="connsiteX13" fmla="*/ 57492 w 110813"/>
              <a:gd name="connsiteY13" fmla="*/ 0 h 11346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110813" h="113464">
                <a:moveTo>
                  <a:pt x="57492" y="0"/>
                </a:moveTo>
                <a:lnTo>
                  <a:pt x="0" y="93765"/>
                </a:lnTo>
                <a:lnTo>
                  <a:pt x="0" y="93765"/>
                </a:lnTo>
                <a:cubicBezTo>
                  <a:pt x="-3666" y="99745"/>
                  <a:pt x="-1790" y="107564"/>
                  <a:pt x="4188" y="111231"/>
                </a:cubicBezTo>
                <a:lnTo>
                  <a:pt x="4188" y="111231"/>
                </a:lnTo>
                <a:cubicBezTo>
                  <a:pt x="10167" y="114897"/>
                  <a:pt x="17987" y="113022"/>
                  <a:pt x="21653" y="107042"/>
                </a:cubicBezTo>
                <a:lnTo>
                  <a:pt x="56385" y="50397"/>
                </a:lnTo>
                <a:lnTo>
                  <a:pt x="88597" y="108513"/>
                </a:lnTo>
                <a:lnTo>
                  <a:pt x="88597" y="108513"/>
                </a:lnTo>
                <a:cubicBezTo>
                  <a:pt x="91997" y="114647"/>
                  <a:pt x="99728" y="116864"/>
                  <a:pt x="105862" y="113464"/>
                </a:cubicBezTo>
                <a:cubicBezTo>
                  <a:pt x="105862" y="113464"/>
                  <a:pt x="105862" y="113464"/>
                  <a:pt x="105862" y="113464"/>
                </a:cubicBezTo>
                <a:lnTo>
                  <a:pt x="105862" y="113464"/>
                </a:lnTo>
                <a:cubicBezTo>
                  <a:pt x="111997" y="110063"/>
                  <a:pt x="114213" y="102334"/>
                  <a:pt x="110813" y="96199"/>
                </a:cubicBezTo>
                <a:lnTo>
                  <a:pt x="57492"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pic>
        <p:nvPicPr>
          <p:cNvPr id="6" name="Picture 3"/>
          <p:cNvPicPr>
            <a:picLocks noChangeAspect="1" noChangeArrowheads="1"/>
          </p:cNvPicPr>
          <p:nvPr/>
        </p:nvPicPr>
        <p:blipFill>
          <a:blip r:embed="rId2"/>
          <a:srcRect/>
          <a:stretch>
            <a:fillRect/>
          </a:stretch>
        </p:blipFill>
        <p:spPr bwMode="auto">
          <a:xfrm>
            <a:off x="7835900" y="38100"/>
            <a:ext cx="1282700" cy="914400"/>
          </a:xfrm>
          <a:prstGeom prst="rect">
            <a:avLst/>
          </a:prstGeom>
          <a:noFill/>
        </p:spPr>
      </p:pic>
      <p:sp>
        <p:nvSpPr>
          <p:cNvPr id="2" name="TextBox 1"/>
          <p:cNvSpPr txBox="1"/>
          <p:nvPr/>
        </p:nvSpPr>
        <p:spPr>
          <a:xfrm>
            <a:off x="330200" y="393700"/>
            <a:ext cx="342900" cy="241300"/>
          </a:xfrm>
          <a:prstGeom prst="rect">
            <a:avLst/>
          </a:prstGeom>
          <a:noFill/>
        </p:spPr>
        <p:txBody>
          <a:bodyPr wrap="none" lIns="0" tIns="0" rIns="0" rtlCol="0">
            <a:spAutoFit/>
          </a:bodyPr>
          <a:lstStyle/>
          <a:p>
            <a:pPr>
              <a:lnSpc>
                <a:spcPts val="1900"/>
              </a:lnSpc>
            </a:pPr>
            <a:r>
              <a:rPr lang="en-US" altLang="zh-CN" sz="2000" b="1" dirty="0" smtClean="0">
                <a:solidFill>
                  <a:srgbClr val="FFFFFF"/>
                </a:solidFill>
                <a:latin typeface="Times New Roman" pitchFamily="18" charset="0"/>
                <a:ea typeface="宋体"/>
                <a:cs typeface="Times New Roman" pitchFamily="18" charset="0"/>
              </a:rPr>
              <a:t>12!</a:t>
            </a:r>
          </a:p>
        </p:txBody>
      </p:sp>
      <p:sp>
        <p:nvSpPr>
          <p:cNvPr id="8" name="TextBox 1"/>
          <p:cNvSpPr txBox="1"/>
          <p:nvPr/>
        </p:nvSpPr>
        <p:spPr>
          <a:xfrm>
            <a:off x="838200" y="279400"/>
            <a:ext cx="6217572" cy="629232"/>
          </a:xfrm>
          <a:prstGeom prst="rect">
            <a:avLst/>
          </a:prstGeom>
          <a:noFill/>
        </p:spPr>
        <p:txBody>
          <a:bodyPr wrap="none" lIns="0" tIns="0" rIns="0" rtlCol="0">
            <a:spAutoFit/>
          </a:bodyPr>
          <a:lstStyle/>
          <a:p>
            <a:pPr>
              <a:lnSpc>
                <a:spcPts val="4400"/>
              </a:lnSpc>
            </a:pPr>
            <a:r>
              <a:rPr lang="en-US" altLang="zh-CN" sz="4400" b="1" dirty="0" smtClean="0">
                <a:solidFill>
                  <a:srgbClr val="133B78"/>
                </a:solidFill>
                <a:latin typeface="Times New Roman" pitchFamily="18" charset="0"/>
                <a:ea typeface="宋体"/>
                <a:cs typeface="Times New Roman" pitchFamily="18" charset="0"/>
              </a:rPr>
              <a:t>Proposed</a:t>
            </a:r>
            <a:r>
              <a:rPr lang="en-US" altLang="zh-CN" sz="4400" dirty="0" smtClean="0">
                <a:solidFill>
                  <a:prstClr val="black"/>
                </a:solidFill>
                <a:latin typeface="Times New Roman" pitchFamily="18" charset="0"/>
                <a:ea typeface="宋体"/>
                <a:cs typeface="Times New Roman" pitchFamily="18" charset="0"/>
              </a:rPr>
              <a:t> </a:t>
            </a:r>
            <a:r>
              <a:rPr lang="en-US" altLang="zh-CN" sz="4400" b="1" dirty="0">
                <a:solidFill>
                  <a:srgbClr val="133B78"/>
                </a:solidFill>
                <a:latin typeface="Times New Roman" pitchFamily="18" charset="0"/>
                <a:ea typeface="宋体"/>
                <a:cs typeface="Times New Roman" pitchFamily="18" charset="0"/>
              </a:rPr>
              <a:t>T</a:t>
            </a:r>
            <a:r>
              <a:rPr lang="en-US" altLang="zh-CN" sz="4400" b="1" dirty="0" smtClean="0">
                <a:solidFill>
                  <a:srgbClr val="133B78"/>
                </a:solidFill>
                <a:latin typeface="Times New Roman" pitchFamily="18" charset="0"/>
                <a:ea typeface="宋体"/>
                <a:cs typeface="Times New Roman" pitchFamily="18" charset="0"/>
              </a:rPr>
              <a:t>ime Allocation</a:t>
            </a:r>
          </a:p>
        </p:txBody>
      </p:sp>
      <p:sp>
        <p:nvSpPr>
          <p:cNvPr id="10" name="TextBox 1"/>
          <p:cNvSpPr txBox="1"/>
          <p:nvPr/>
        </p:nvSpPr>
        <p:spPr>
          <a:xfrm>
            <a:off x="355600" y="6388100"/>
            <a:ext cx="3035300" cy="254000"/>
          </a:xfrm>
          <a:prstGeom prst="rect">
            <a:avLst/>
          </a:prstGeom>
          <a:noFill/>
        </p:spPr>
        <p:txBody>
          <a:bodyPr wrap="none" lIns="0" tIns="0" rIns="0" rtlCol="0">
            <a:spAutoFit/>
          </a:bodyPr>
          <a:lstStyle/>
          <a:p>
            <a:pPr>
              <a:lnSpc>
                <a:spcPts val="2000"/>
              </a:lnSpc>
            </a:pPr>
            <a:r>
              <a:rPr lang="en-US" altLang="zh-CN" b="1" dirty="0" smtClean="0">
                <a:solidFill>
                  <a:srgbClr val="2D2DB9"/>
                </a:solidFill>
                <a:latin typeface="Times New Roman" pitchFamily="18" charset="0"/>
                <a:ea typeface="宋体"/>
                <a:cs typeface="Times New Roman" pitchFamily="18" charset="0"/>
              </a:rPr>
              <a:t>From</a:t>
            </a:r>
            <a:r>
              <a:rPr lang="en-US" altLang="zh-CN" dirty="0" smtClean="0">
                <a:solidFill>
                  <a:prstClr val="black"/>
                </a:solidFill>
                <a:latin typeface="Times New Roman" pitchFamily="18" charset="0"/>
                <a:ea typeface="宋体"/>
                <a:cs typeface="Times New Roman" pitchFamily="18" charset="0"/>
              </a:rPr>
              <a:t> </a:t>
            </a:r>
            <a:r>
              <a:rPr lang="en-US" altLang="zh-CN" b="1" dirty="0" smtClean="0">
                <a:solidFill>
                  <a:srgbClr val="2D2DB9"/>
                </a:solidFill>
                <a:latin typeface="Times New Roman" pitchFamily="18" charset="0"/>
                <a:ea typeface="宋体"/>
                <a:cs typeface="Times New Roman" pitchFamily="18" charset="0"/>
              </a:rPr>
              <a:t>10</a:t>
            </a:r>
            <a:r>
              <a:rPr lang="en-US" altLang="zh-CN" dirty="0" smtClean="0">
                <a:solidFill>
                  <a:prstClr val="black"/>
                </a:solidFill>
                <a:latin typeface="Times New Roman" pitchFamily="18" charset="0"/>
                <a:ea typeface="宋体"/>
                <a:cs typeface="Times New Roman" pitchFamily="18" charset="0"/>
              </a:rPr>
              <a:t> </a:t>
            </a:r>
            <a:r>
              <a:rPr lang="en-US" altLang="zh-CN" b="1" dirty="0" smtClean="0">
                <a:solidFill>
                  <a:srgbClr val="2D2DB9"/>
                </a:solidFill>
                <a:latin typeface="Times New Roman" pitchFamily="18" charset="0"/>
                <a:ea typeface="宋体"/>
                <a:cs typeface="Times New Roman" pitchFamily="18" charset="0"/>
              </a:rPr>
              <a:t>years</a:t>
            </a:r>
            <a:r>
              <a:rPr lang="en-US" altLang="zh-CN" dirty="0" smtClean="0">
                <a:solidFill>
                  <a:prstClr val="black"/>
                </a:solidFill>
                <a:latin typeface="Times New Roman" pitchFamily="18" charset="0"/>
                <a:ea typeface="宋体"/>
                <a:cs typeface="Times New Roman" pitchFamily="18" charset="0"/>
              </a:rPr>
              <a:t> </a:t>
            </a:r>
            <a:r>
              <a:rPr lang="en-US" altLang="zh-CN" b="1" dirty="0" smtClean="0">
                <a:solidFill>
                  <a:srgbClr val="2D2DB9"/>
                </a:solidFill>
                <a:latin typeface="Times New Roman" pitchFamily="18" charset="0"/>
                <a:ea typeface="宋体"/>
                <a:cs typeface="Times New Roman" pitchFamily="18" charset="0"/>
              </a:rPr>
              <a:t>on</a:t>
            </a:r>
            <a:r>
              <a:rPr lang="en-US" altLang="zh-CN" dirty="0" smtClean="0">
                <a:solidFill>
                  <a:prstClr val="black"/>
                </a:solidFill>
                <a:latin typeface="Times New Roman" pitchFamily="18" charset="0"/>
                <a:ea typeface="宋体"/>
                <a:cs typeface="Times New Roman" pitchFamily="18" charset="0"/>
              </a:rPr>
              <a:t> </a:t>
            </a:r>
            <a:r>
              <a:rPr lang="en-US" altLang="zh-CN" b="1" dirty="0" smtClean="0">
                <a:solidFill>
                  <a:srgbClr val="2D2DB9"/>
                </a:solidFill>
                <a:latin typeface="Times New Roman" pitchFamily="18" charset="0"/>
                <a:ea typeface="宋体"/>
                <a:cs typeface="Times New Roman" pitchFamily="18" charset="0"/>
              </a:rPr>
              <a:t>both</a:t>
            </a:r>
            <a:r>
              <a:rPr lang="en-US" altLang="zh-CN" dirty="0" smtClean="0">
                <a:solidFill>
                  <a:prstClr val="black"/>
                </a:solidFill>
                <a:latin typeface="Times New Roman" pitchFamily="18" charset="0"/>
                <a:ea typeface="宋体"/>
                <a:cs typeface="Times New Roman" pitchFamily="18" charset="0"/>
              </a:rPr>
              <a:t> </a:t>
            </a:r>
            <a:r>
              <a:rPr lang="en-US" altLang="zh-CN" b="1" dirty="0" smtClean="0">
                <a:solidFill>
                  <a:srgbClr val="2D2DB9"/>
                </a:solidFill>
                <a:latin typeface="Times New Roman" pitchFamily="18" charset="0"/>
                <a:ea typeface="宋体"/>
                <a:cs typeface="Times New Roman" pitchFamily="18" charset="0"/>
              </a:rPr>
              <a:t>sites</a:t>
            </a:r>
          </a:p>
        </p:txBody>
      </p:sp>
      <p:pic>
        <p:nvPicPr>
          <p:cNvPr id="11" name="Picture 10" descr="Captura de pantalla 2015-03-18 a les 9.55.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50" y="927108"/>
            <a:ext cx="8288925" cy="5283584"/>
          </a:xfrm>
          <a:prstGeom prst="rect">
            <a:avLst/>
          </a:prstGeom>
        </p:spPr>
      </p:pic>
    </p:spTree>
    <p:extLst>
      <p:ext uri="{BB962C8B-B14F-4D97-AF65-F5344CB8AC3E}">
        <p14:creationId xmlns:p14="http://schemas.microsoft.com/office/powerpoint/2010/main" val="3608184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9143998"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pic>
        <p:nvPicPr>
          <p:cNvPr id="3" name="Picture 3"/>
          <p:cNvPicPr>
            <a:picLocks noChangeAspect="1" noChangeArrowheads="1"/>
          </p:cNvPicPr>
          <p:nvPr/>
        </p:nvPicPr>
        <p:blipFill>
          <a:blip r:embed="rId2"/>
          <a:srcRect/>
          <a:stretch>
            <a:fillRect/>
          </a:stretch>
        </p:blipFill>
        <p:spPr bwMode="auto">
          <a:xfrm>
            <a:off x="7835900" y="38100"/>
            <a:ext cx="1282700" cy="914400"/>
          </a:xfrm>
          <a:prstGeom prst="rect">
            <a:avLst/>
          </a:prstGeom>
          <a:noFill/>
        </p:spPr>
      </p:pic>
      <p:pic>
        <p:nvPicPr>
          <p:cNvPr id="5" name="Picture 3"/>
          <p:cNvPicPr>
            <a:picLocks noChangeAspect="1" noChangeArrowheads="1"/>
          </p:cNvPicPr>
          <p:nvPr/>
        </p:nvPicPr>
        <p:blipFill>
          <a:blip r:embed="rId3"/>
          <a:srcRect/>
          <a:stretch>
            <a:fillRect/>
          </a:stretch>
        </p:blipFill>
        <p:spPr bwMode="auto">
          <a:xfrm>
            <a:off x="520700" y="2489200"/>
            <a:ext cx="7658100" cy="3632200"/>
          </a:xfrm>
          <a:prstGeom prst="rect">
            <a:avLst/>
          </a:prstGeom>
          <a:noFill/>
        </p:spPr>
      </p:pic>
      <p:sp>
        <p:nvSpPr>
          <p:cNvPr id="2" name="TextBox 1"/>
          <p:cNvSpPr txBox="1"/>
          <p:nvPr/>
        </p:nvSpPr>
        <p:spPr>
          <a:xfrm>
            <a:off x="330200" y="393700"/>
            <a:ext cx="342900" cy="241300"/>
          </a:xfrm>
          <a:prstGeom prst="rect">
            <a:avLst/>
          </a:prstGeom>
          <a:noFill/>
        </p:spPr>
        <p:txBody>
          <a:bodyPr wrap="none" lIns="0" tIns="0" rIns="0" rtlCol="0">
            <a:spAutoFit/>
          </a:bodyPr>
          <a:lstStyle/>
          <a:p>
            <a:pPr>
              <a:lnSpc>
                <a:spcPts val="1900"/>
              </a:lnSpc>
            </a:pPr>
            <a:r>
              <a:rPr lang="en-US" altLang="zh-CN" sz="2000" b="1" dirty="0" smtClean="0">
                <a:solidFill>
                  <a:srgbClr val="FFFFFF"/>
                </a:solidFill>
                <a:latin typeface="Times New Roman" pitchFamily="18" charset="0"/>
                <a:ea typeface="宋体"/>
                <a:cs typeface="Times New Roman" pitchFamily="18" charset="0"/>
              </a:rPr>
              <a:t>14!</a:t>
            </a:r>
          </a:p>
        </p:txBody>
      </p:sp>
      <p:sp>
        <p:nvSpPr>
          <p:cNvPr id="6" name="TextBox 1"/>
          <p:cNvSpPr txBox="1"/>
          <p:nvPr/>
        </p:nvSpPr>
        <p:spPr>
          <a:xfrm>
            <a:off x="736600" y="342900"/>
            <a:ext cx="6263936" cy="2267287"/>
          </a:xfrm>
          <a:prstGeom prst="rect">
            <a:avLst/>
          </a:prstGeom>
          <a:noFill/>
        </p:spPr>
        <p:txBody>
          <a:bodyPr wrap="none" lIns="0" tIns="0" rIns="0" rtlCol="0">
            <a:spAutoFit/>
          </a:bodyPr>
          <a:lstStyle/>
          <a:p>
            <a:pPr>
              <a:lnSpc>
                <a:spcPts val="4400"/>
              </a:lnSpc>
              <a:tabLst>
                <a:tab pos="101600" algn="l"/>
                <a:tab pos="304800" algn="l"/>
              </a:tabLst>
            </a:pPr>
            <a:r>
              <a:rPr lang="en-US" altLang="zh-CN" dirty="0" smtClean="0">
                <a:solidFill>
                  <a:prstClr val="black"/>
                </a:solidFill>
                <a:latin typeface="Calibri"/>
                <a:ea typeface="宋体"/>
              </a:rPr>
              <a:t>	</a:t>
            </a:r>
            <a:r>
              <a:rPr lang="en-US" altLang="zh-CN" sz="4400" b="1" dirty="0" smtClean="0">
                <a:solidFill>
                  <a:srgbClr val="133B78"/>
                </a:solidFill>
                <a:latin typeface="Times New Roman" pitchFamily="18" charset="0"/>
                <a:ea typeface="宋体"/>
                <a:cs typeface="Times New Roman" pitchFamily="18" charset="0"/>
              </a:rPr>
              <a:t>Time</a:t>
            </a:r>
            <a:r>
              <a:rPr lang="en-US" altLang="zh-CN" sz="4400" dirty="0" smtClean="0">
                <a:solidFill>
                  <a:prstClr val="black"/>
                </a:solidFill>
                <a:latin typeface="Times New Roman" pitchFamily="18" charset="0"/>
                <a:ea typeface="宋体"/>
                <a:cs typeface="Times New Roman" pitchFamily="18" charset="0"/>
              </a:rPr>
              <a:t> </a:t>
            </a:r>
            <a:r>
              <a:rPr lang="en-US" altLang="zh-CN" sz="4400" b="1" dirty="0" smtClean="0">
                <a:solidFill>
                  <a:srgbClr val="133B78"/>
                </a:solidFill>
                <a:latin typeface="Times New Roman" pitchFamily="18" charset="0"/>
                <a:ea typeface="宋体"/>
                <a:cs typeface="Times New Roman" pitchFamily="18" charset="0"/>
              </a:rPr>
              <a:t>Distribution</a:t>
            </a: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3900"/>
              </a:lnSpc>
              <a:tabLst>
                <a:tab pos="101600" algn="l"/>
                <a:tab pos="304800" algn="l"/>
              </a:tabLst>
            </a:pPr>
            <a:r>
              <a:rPr lang="en-US" altLang="zh-CN" sz="2729" dirty="0" smtClean="0">
                <a:solidFill>
                  <a:srgbClr val="133B78"/>
                </a:solidFill>
                <a:latin typeface="Lucida Grande" pitchFamily="18" charset="0"/>
                <a:ea typeface="宋体"/>
                <a:cs typeface="Lucida Grande" pitchFamily="18" charset="0"/>
              </a:rPr>
              <a:t>●</a:t>
            </a:r>
            <a:r>
              <a:rPr lang="en-US" altLang="zh-CN" sz="2729" dirty="0" smtClean="0">
                <a:solidFill>
                  <a:srgbClr val="133B78"/>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PHYS</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work</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package</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is</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studying</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in</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detail</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the</a:t>
            </a:r>
          </a:p>
          <a:p>
            <a:pPr>
              <a:lnSpc>
                <a:spcPts val="3000"/>
              </a:lnSpc>
              <a:tabLst>
                <a:tab pos="101600" algn="l"/>
                <a:tab pos="304800" algn="l"/>
              </a:tabLst>
            </a:pPr>
            <a:r>
              <a:rPr lang="en-US" altLang="zh-CN" dirty="0" smtClean="0">
                <a:solidFill>
                  <a:prstClr val="black"/>
                </a:solidFill>
                <a:latin typeface="Calibri"/>
                <a:ea typeface="宋体"/>
              </a:rPr>
              <a:t>		</a:t>
            </a:r>
            <a:r>
              <a:rPr lang="en-US" altLang="zh-CN" sz="2600" dirty="0" smtClean="0">
                <a:solidFill>
                  <a:srgbClr val="262626"/>
                </a:solidFill>
                <a:latin typeface="Times New Roman" pitchFamily="18" charset="0"/>
                <a:ea typeface="宋体"/>
                <a:cs typeface="Times New Roman" pitchFamily="18" charset="0"/>
              </a:rPr>
              <a:t>impact</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of</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different</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distributions</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on</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the</a:t>
            </a:r>
          </a:p>
          <a:p>
            <a:pPr>
              <a:lnSpc>
                <a:spcPts val="3000"/>
              </a:lnSpc>
              <a:tabLst>
                <a:tab pos="101600" algn="l"/>
                <a:tab pos="304800" algn="l"/>
              </a:tabLst>
            </a:pPr>
            <a:r>
              <a:rPr lang="en-US" altLang="zh-CN" dirty="0" smtClean="0">
                <a:solidFill>
                  <a:prstClr val="black"/>
                </a:solidFill>
                <a:latin typeface="Calibri"/>
                <a:ea typeface="宋体"/>
              </a:rPr>
              <a:t>		</a:t>
            </a:r>
            <a:r>
              <a:rPr lang="en-US" altLang="zh-CN" sz="2600" dirty="0" smtClean="0">
                <a:solidFill>
                  <a:srgbClr val="262626"/>
                </a:solidFill>
                <a:latin typeface="Times New Roman" pitchFamily="18" charset="0"/>
                <a:ea typeface="宋体"/>
                <a:cs typeface="Times New Roman" pitchFamily="18" charset="0"/>
              </a:rPr>
              <a:t>programmes,</a:t>
            </a:r>
            <a:r>
              <a:rPr lang="en-US" altLang="zh-CN" sz="2600" dirty="0" smtClean="0">
                <a:solidFill>
                  <a:prstClr val="black"/>
                </a:solidFill>
                <a:latin typeface="Times New Roman" pitchFamily="18" charset="0"/>
                <a:ea typeface="宋体"/>
                <a:cs typeface="Times New Roman" pitchFamily="18" charset="0"/>
              </a:rPr>
              <a:t> </a:t>
            </a:r>
            <a:r>
              <a:rPr lang="en-US" altLang="zh-CN" sz="2600" dirty="0" smtClean="0">
                <a:solidFill>
                  <a:srgbClr val="262626"/>
                </a:solidFill>
                <a:latin typeface="Times New Roman" pitchFamily="18" charset="0"/>
                <a:ea typeface="宋体"/>
                <a:cs typeface="Times New Roman" pitchFamily="18" charset="0"/>
              </a:rPr>
              <a:t>e.g.</a:t>
            </a:r>
            <a:r>
              <a:rPr lang="en-US" altLang="zh-CN" sz="2600" dirty="0" smtClean="0">
                <a:solidFill>
                  <a:prstClr val="black"/>
                </a:solidFill>
                <a:latin typeface="Times New Roman" pitchFamily="18" charset="0"/>
                <a:ea typeface="宋体"/>
                <a:cs typeface="Times New Roman" pitchFamily="18" charset="0"/>
              </a:rPr>
              <a:t> </a:t>
            </a:r>
            <a:r>
              <a:rPr lang="en-US" altLang="zh-CN" sz="2600" i="1" dirty="0" smtClean="0">
                <a:solidFill>
                  <a:srgbClr val="262626"/>
                </a:solidFill>
                <a:latin typeface="Times New Roman" pitchFamily="18" charset="0"/>
                <a:ea typeface="宋体"/>
                <a:cs typeface="Times New Roman" pitchFamily="18" charset="0"/>
              </a:rPr>
              <a:t>Model</a:t>
            </a:r>
            <a:r>
              <a:rPr lang="en-US" altLang="zh-CN" sz="2600" dirty="0" smtClean="0">
                <a:solidFill>
                  <a:prstClr val="black"/>
                </a:solidFill>
                <a:latin typeface="Times New Roman" pitchFamily="18" charset="0"/>
                <a:ea typeface="宋体"/>
                <a:cs typeface="Times New Roman" pitchFamily="18" charset="0"/>
              </a:rPr>
              <a:t> </a:t>
            </a:r>
            <a:r>
              <a:rPr lang="en-US" altLang="zh-CN" sz="2600" i="1" dirty="0" smtClean="0">
                <a:solidFill>
                  <a:srgbClr val="262626"/>
                </a:solidFill>
                <a:latin typeface="Times New Roman" pitchFamily="18" charset="0"/>
                <a:ea typeface="宋体"/>
                <a:cs typeface="Times New Roman" pitchFamily="18" charset="0"/>
              </a:rPr>
              <a:t>A</a:t>
            </a:r>
            <a:r>
              <a:rPr lang="en-US" altLang="zh-CN" sz="2600" dirty="0" smtClean="0">
                <a:solidFill>
                  <a:srgbClr val="262626"/>
                </a:solidFill>
                <a:latin typeface="Times New Roman" pitchFamily="18" charset="0"/>
                <a:ea typeface="宋体"/>
                <a:cs typeface="Times New Roman" pitchFamily="18" charset="0"/>
              </a:rPr>
              <a:t>:</a:t>
            </a:r>
          </a:p>
        </p:txBody>
      </p:sp>
      <p:sp>
        <p:nvSpPr>
          <p:cNvPr id="7" name="TextBox 1"/>
          <p:cNvSpPr txBox="1"/>
          <p:nvPr/>
        </p:nvSpPr>
        <p:spPr>
          <a:xfrm>
            <a:off x="228600" y="4978400"/>
            <a:ext cx="7720763" cy="1705595"/>
          </a:xfrm>
          <a:prstGeom prst="rect">
            <a:avLst/>
          </a:prstGeom>
          <a:noFill/>
        </p:spPr>
        <p:txBody>
          <a:bodyPr wrap="none" lIns="0" tIns="0" rIns="0" rtlCol="0">
            <a:spAutoFit/>
          </a:bodyPr>
          <a:lstStyle/>
          <a:p>
            <a:pPr>
              <a:lnSpc>
                <a:spcPts val="3200"/>
              </a:lnSpc>
              <a:tabLst>
                <a:tab pos="508000" algn="l"/>
              </a:tabLst>
            </a:pPr>
            <a:r>
              <a:rPr lang="en-US" altLang="zh-CN" dirty="0" smtClean="0">
                <a:solidFill>
                  <a:prstClr val="black"/>
                </a:solidFill>
                <a:latin typeface="Calibri"/>
                <a:ea typeface="宋体"/>
              </a:rPr>
              <a:t>	</a:t>
            </a:r>
            <a:endParaRPr lang="en-US" altLang="zh-CN" sz="2600" dirty="0" smtClean="0">
              <a:solidFill>
                <a:srgbClr val="262626"/>
              </a:solidFill>
              <a:latin typeface="Times New Roman" pitchFamily="18" charset="0"/>
              <a:ea typeface="宋体"/>
              <a:cs typeface="Times New Roman" pitchFamily="18" charset="0"/>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000"/>
              </a:lnSpc>
            </a:pPr>
            <a:endParaRPr lang="en-US" altLang="zh-CN" dirty="0" smtClean="0">
              <a:solidFill>
                <a:prstClr val="black"/>
              </a:solidFill>
              <a:latin typeface="Calibri"/>
              <a:ea typeface="宋体"/>
            </a:endParaRPr>
          </a:p>
          <a:p>
            <a:pPr>
              <a:lnSpc>
                <a:spcPts val="1900"/>
              </a:lnSpc>
              <a:tabLst>
                <a:tab pos="508000" algn="l"/>
              </a:tabLst>
            </a:pPr>
            <a:r>
              <a:rPr lang="en-US" altLang="zh-CN" sz="1600" dirty="0" smtClean="0">
                <a:solidFill>
                  <a:srgbClr val="000000"/>
                </a:solidFill>
                <a:latin typeface="Times New Roman" pitchFamily="18" charset="0"/>
                <a:ea typeface="宋体"/>
                <a:cs typeface="Times New Roman" pitchFamily="18" charset="0"/>
              </a:rPr>
              <a:t>Main</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ideas:</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maximum</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science</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impact</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in</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1</a:t>
            </a:r>
            <a:r>
              <a:rPr lang="en-US" altLang="zh-CN" sz="1066" dirty="0" smtClean="0">
                <a:solidFill>
                  <a:srgbClr val="000000"/>
                </a:solidFill>
                <a:latin typeface="Times New Roman" pitchFamily="18" charset="0"/>
                <a:ea typeface="宋体"/>
                <a:cs typeface="Times New Roman" pitchFamily="18" charset="0"/>
              </a:rPr>
              <a:t>st</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2-3</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years,</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external</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access</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early,</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long</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term</a:t>
            </a:r>
          </a:p>
          <a:p>
            <a:pPr>
              <a:lnSpc>
                <a:spcPts val="1800"/>
              </a:lnSpc>
              <a:tabLst>
                <a:tab pos="508000" algn="l"/>
              </a:tabLst>
            </a:pPr>
            <a:r>
              <a:rPr lang="en-US" altLang="zh-CN" sz="1600" dirty="0" smtClean="0">
                <a:solidFill>
                  <a:srgbClr val="000000"/>
                </a:solidFill>
                <a:latin typeface="Times New Roman" pitchFamily="18" charset="0"/>
                <a:ea typeface="宋体"/>
                <a:cs typeface="Times New Roman" pitchFamily="18" charset="0"/>
              </a:rPr>
              <a:t>guaranteed</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time</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to</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exploit</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transients</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and</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variable</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sources</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long-term</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monitoring</a:t>
            </a:r>
            <a:r>
              <a:rPr lang="en-US" altLang="zh-CN" sz="1600" dirty="0" smtClean="0">
                <a:solidFill>
                  <a:prstClr val="black"/>
                </a:solidFill>
                <a:latin typeface="Times New Roman" pitchFamily="18" charset="0"/>
                <a:ea typeface="宋体"/>
                <a:cs typeface="Times New Roman" pitchFamily="18" charset="0"/>
              </a:rPr>
              <a:t> </a:t>
            </a:r>
            <a:r>
              <a:rPr lang="en-US" altLang="zh-CN" sz="1600" dirty="0" smtClean="0">
                <a:solidFill>
                  <a:srgbClr val="000000"/>
                </a:solidFill>
                <a:latin typeface="Times New Roman" pitchFamily="18" charset="0"/>
                <a:ea typeface="宋体"/>
                <a:cs typeface="Times New Roman" pitchFamily="18" charset="0"/>
              </a:rPr>
              <a:t>programmes</a:t>
            </a:r>
          </a:p>
        </p:txBody>
      </p:sp>
    </p:spTree>
    <p:extLst>
      <p:ext uri="{BB962C8B-B14F-4D97-AF65-F5344CB8AC3E}">
        <p14:creationId xmlns:p14="http://schemas.microsoft.com/office/powerpoint/2010/main" val="3606021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1" y="3257502"/>
            <a:ext cx="7130976" cy="723998"/>
          </a:xfrm>
        </p:spPr>
        <p:txBody>
          <a:bodyPr/>
          <a:lstStyle/>
          <a:p>
            <a:r>
              <a:rPr lang="en-US" dirty="0"/>
              <a:t>3</a:t>
            </a:r>
            <a:r>
              <a:rPr lang="en-US" dirty="0" smtClean="0"/>
              <a:t>) Status of </a:t>
            </a:r>
            <a:r>
              <a:rPr lang="en-US" dirty="0" err="1" smtClean="0"/>
              <a:t>cta</a:t>
            </a:r>
            <a:r>
              <a:rPr lang="en-US" dirty="0" smtClean="0"/>
              <a:t> in Spain</a:t>
            </a:r>
            <a:endParaRPr lang="en-US" dirty="0"/>
          </a:p>
        </p:txBody>
      </p:sp>
    </p:spTree>
    <p:extLst>
      <p:ext uri="{BB962C8B-B14F-4D97-AF65-F5344CB8AC3E}">
        <p14:creationId xmlns:p14="http://schemas.microsoft.com/office/powerpoint/2010/main" val="3473964034"/>
      </p:ext>
    </p:extLst>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70663" y="3440133"/>
            <a:ext cx="8596588" cy="3280886"/>
            <a:chOff x="252828" y="3153126"/>
            <a:chExt cx="8670611" cy="3280886"/>
          </a:xfrm>
        </p:grpSpPr>
        <p:sp>
          <p:nvSpPr>
            <p:cNvPr id="7" name="Rounded Rectangle 6"/>
            <p:cNvSpPr/>
            <p:nvPr/>
          </p:nvSpPr>
          <p:spPr>
            <a:xfrm>
              <a:off x="252828" y="3209316"/>
              <a:ext cx="8670611" cy="3224696"/>
            </a:xfrm>
            <a:prstGeom prst="roundRect">
              <a:avLst/>
            </a:prstGeom>
            <a:noFill/>
            <a:ln w="28575" cmpd="sng">
              <a:solidFill>
                <a:srgbClr val="8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0" name="Rectangle 9"/>
            <p:cNvSpPr/>
            <p:nvPr/>
          </p:nvSpPr>
          <p:spPr>
            <a:xfrm>
              <a:off x="1966751" y="3153126"/>
              <a:ext cx="3349101" cy="1620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1" name="Rectangle 10"/>
            <p:cNvSpPr/>
            <p:nvPr/>
          </p:nvSpPr>
          <p:spPr>
            <a:xfrm>
              <a:off x="789298" y="3153126"/>
              <a:ext cx="559336" cy="1333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grpSp>
      <p:sp>
        <p:nvSpPr>
          <p:cNvPr id="2" name="Title 1"/>
          <p:cNvSpPr>
            <a:spLocks noGrp="1"/>
          </p:cNvSpPr>
          <p:nvPr>
            <p:ph type="title"/>
          </p:nvPr>
        </p:nvSpPr>
        <p:spPr/>
        <p:txBody>
          <a:bodyPr/>
          <a:lstStyle/>
          <a:p>
            <a:r>
              <a:rPr lang="en-US" dirty="0" smtClean="0"/>
              <a:t>The CTA–Spain consortium</a:t>
            </a:r>
            <a:endParaRPr lang="en-US" dirty="0"/>
          </a:p>
        </p:txBody>
      </p:sp>
      <p:sp>
        <p:nvSpPr>
          <p:cNvPr id="3" name="Content Placeholder 2"/>
          <p:cNvSpPr>
            <a:spLocks noGrp="1"/>
          </p:cNvSpPr>
          <p:nvPr>
            <p:ph idx="1"/>
          </p:nvPr>
        </p:nvSpPr>
        <p:spPr>
          <a:xfrm>
            <a:off x="457201" y="2138866"/>
            <a:ext cx="8410050" cy="4525963"/>
          </a:xfrm>
        </p:spPr>
        <p:txBody>
          <a:bodyPr>
            <a:normAutofit lnSpcReduction="10000"/>
          </a:bodyPr>
          <a:lstStyle/>
          <a:p>
            <a:pPr>
              <a:lnSpc>
                <a:spcPct val="80000"/>
              </a:lnSpc>
            </a:pPr>
            <a:r>
              <a:rPr lang="en-US" sz="2400" dirty="0">
                <a:solidFill>
                  <a:srgbClr val="008000"/>
                </a:solidFill>
                <a:latin typeface="+mn-lt"/>
                <a:ea typeface="ＭＳ Ｐゴシック" charset="0"/>
                <a:cs typeface="Tahoma" charset="0"/>
              </a:rPr>
              <a:t>ICE-CSIC  - Astrophysics (D. Torres)</a:t>
            </a:r>
          </a:p>
          <a:p>
            <a:pPr>
              <a:lnSpc>
                <a:spcPct val="80000"/>
              </a:lnSpc>
            </a:pPr>
            <a:r>
              <a:rPr lang="en-US" sz="2400" dirty="0">
                <a:solidFill>
                  <a:srgbClr val="008000"/>
                </a:solidFill>
                <a:latin typeface="+mn-lt"/>
                <a:ea typeface="ＭＳ Ｐゴシック" charset="0"/>
                <a:cs typeface="Tahoma" charset="0"/>
              </a:rPr>
              <a:t>IAC - Astrophysics (R. García - López)</a:t>
            </a:r>
          </a:p>
          <a:p>
            <a:pPr>
              <a:lnSpc>
                <a:spcPct val="80000"/>
              </a:lnSpc>
            </a:pPr>
            <a:r>
              <a:rPr lang="en-US" sz="2400" dirty="0">
                <a:solidFill>
                  <a:srgbClr val="008000"/>
                </a:solidFill>
                <a:latin typeface="+mn-lt"/>
                <a:ea typeface="ＭＳ Ｐゴシック" charset="0"/>
                <a:cs typeface="Tahoma" charset="0"/>
              </a:rPr>
              <a:t>UJA – Astrophysics (J. Martí)</a:t>
            </a:r>
          </a:p>
          <a:p>
            <a:pPr>
              <a:lnSpc>
                <a:spcPct val="80000"/>
              </a:lnSpc>
            </a:pPr>
            <a:r>
              <a:rPr lang="en-US" sz="2400" dirty="0">
                <a:solidFill>
                  <a:srgbClr val="008000"/>
                </a:solidFill>
                <a:ea typeface="ＭＳ Ｐゴシック" charset="0"/>
                <a:cs typeface="Tahoma" charset="0"/>
              </a:rPr>
              <a:t>UB-</a:t>
            </a:r>
            <a:r>
              <a:rPr lang="en-US" sz="2400" dirty="0">
                <a:solidFill>
                  <a:srgbClr val="0000FF"/>
                </a:solidFill>
                <a:latin typeface="+mn-lt"/>
                <a:ea typeface="ＭＳ Ｐゴシック" charset="0"/>
                <a:cs typeface="Tahoma" charset="0"/>
              </a:rPr>
              <a:t>ICC</a:t>
            </a:r>
            <a:r>
              <a:rPr lang="en-US" sz="2400" dirty="0">
                <a:solidFill>
                  <a:srgbClr val="008000"/>
                </a:solidFill>
                <a:latin typeface="+mn-lt"/>
                <a:ea typeface="ＭＳ Ｐゴシック" charset="0"/>
                <a:cs typeface="Tahoma" charset="0"/>
              </a:rPr>
              <a:t> - Astrophysics (JM </a:t>
            </a:r>
            <a:r>
              <a:rPr lang="en-US" sz="2400" dirty="0" err="1">
                <a:solidFill>
                  <a:srgbClr val="008000"/>
                </a:solidFill>
                <a:latin typeface="+mn-lt"/>
                <a:ea typeface="ＭＳ Ｐゴシック" charset="0"/>
                <a:cs typeface="Tahoma" charset="0"/>
              </a:rPr>
              <a:t>Paredes</a:t>
            </a:r>
            <a:r>
              <a:rPr lang="en-US" sz="2400" dirty="0">
                <a:solidFill>
                  <a:srgbClr val="008000"/>
                </a:solidFill>
                <a:latin typeface="+mn-lt"/>
                <a:ea typeface="ＭＳ Ｐゴシック" charset="0"/>
                <a:cs typeface="Tahoma" charset="0"/>
              </a:rPr>
              <a:t>) </a:t>
            </a:r>
            <a:r>
              <a:rPr lang="en-US" sz="2400" dirty="0">
                <a:solidFill>
                  <a:srgbClr val="0000FF"/>
                </a:solidFill>
                <a:latin typeface="+mn-lt"/>
                <a:ea typeface="ＭＳ Ｐゴシック" charset="0"/>
                <a:cs typeface="Tahoma" charset="0"/>
              </a:rPr>
              <a:t>+ Particle Physics (M. Ribó)</a:t>
            </a:r>
          </a:p>
          <a:p>
            <a:pPr>
              <a:lnSpc>
                <a:spcPct val="80000"/>
              </a:lnSpc>
            </a:pPr>
            <a:r>
              <a:rPr lang="en-US" sz="2400" dirty="0">
                <a:solidFill>
                  <a:srgbClr val="0000FF"/>
                </a:solidFill>
                <a:latin typeface="+mn-lt"/>
                <a:ea typeface="ＭＳ Ｐゴシック" charset="0"/>
                <a:cs typeface="Tahoma" charset="0"/>
              </a:rPr>
              <a:t>IFAE - Astroparticle Physics (</a:t>
            </a:r>
            <a:r>
              <a:rPr lang="en-US" sz="2400" dirty="0" err="1">
                <a:solidFill>
                  <a:srgbClr val="0000FF"/>
                </a:solidFill>
                <a:latin typeface="+mn-lt"/>
                <a:ea typeface="ＭＳ Ｐゴシック" charset="0"/>
                <a:cs typeface="Tahoma" charset="0"/>
              </a:rPr>
              <a:t>M.Martínez</a:t>
            </a:r>
            <a:r>
              <a:rPr lang="en-US" sz="2400" dirty="0">
                <a:solidFill>
                  <a:srgbClr val="0000FF"/>
                </a:solidFill>
                <a:latin typeface="+mn-lt"/>
                <a:ea typeface="ＭＳ Ｐゴシック" charset="0"/>
                <a:cs typeface="Tahoma" charset="0"/>
              </a:rPr>
              <a:t>, </a:t>
            </a:r>
            <a:r>
              <a:rPr lang="en-US" sz="2400" dirty="0" err="1">
                <a:solidFill>
                  <a:srgbClr val="0000FF"/>
                </a:solidFill>
                <a:latin typeface="+mn-lt"/>
                <a:ea typeface="ＭＳ Ｐゴシック" charset="0"/>
                <a:cs typeface="Tahoma" charset="0"/>
              </a:rPr>
              <a:t>A.Moralejo</a:t>
            </a:r>
            <a:r>
              <a:rPr lang="en-US" sz="2400" dirty="0">
                <a:solidFill>
                  <a:srgbClr val="0000FF"/>
                </a:solidFill>
                <a:latin typeface="+mn-lt"/>
                <a:ea typeface="ＭＳ Ｐゴシック" charset="0"/>
                <a:cs typeface="Tahoma" charset="0"/>
              </a:rPr>
              <a:t>, </a:t>
            </a:r>
            <a:r>
              <a:rPr lang="en-US" sz="2400" b="1" dirty="0" err="1">
                <a:solidFill>
                  <a:srgbClr val="0000FF"/>
                </a:solidFill>
                <a:latin typeface="+mn-lt"/>
                <a:ea typeface="ＭＳ Ｐゴシック" charset="0"/>
                <a:cs typeface="Tahoma" charset="0"/>
              </a:rPr>
              <a:t>O.Blanch</a:t>
            </a:r>
            <a:r>
              <a:rPr lang="en-US" sz="2400" dirty="0">
                <a:solidFill>
                  <a:srgbClr val="0000FF"/>
                </a:solidFill>
                <a:latin typeface="+mn-lt"/>
                <a:ea typeface="ＭＳ Ｐゴシック" charset="0"/>
                <a:cs typeface="Tahoma" charset="0"/>
              </a:rPr>
              <a:t>) </a:t>
            </a:r>
          </a:p>
          <a:p>
            <a:pPr>
              <a:lnSpc>
                <a:spcPct val="80000"/>
              </a:lnSpc>
            </a:pPr>
            <a:r>
              <a:rPr lang="en-US" sz="2400" dirty="0">
                <a:solidFill>
                  <a:srgbClr val="0000FF"/>
                </a:solidFill>
                <a:latin typeface="+mn-lt"/>
                <a:ea typeface="ＭＳ Ｐゴシック" charset="0"/>
                <a:cs typeface="Tahoma" charset="0"/>
              </a:rPr>
              <a:t>UCM-GAE - Astroparticle Physics (J. L. Contreras)</a:t>
            </a:r>
          </a:p>
          <a:p>
            <a:pPr>
              <a:lnSpc>
                <a:spcPct val="80000"/>
              </a:lnSpc>
            </a:pPr>
            <a:r>
              <a:rPr lang="en-US" sz="2400" dirty="0">
                <a:solidFill>
                  <a:srgbClr val="0000FF"/>
                </a:solidFill>
                <a:latin typeface="+mn-lt"/>
                <a:ea typeface="ＭＳ Ｐゴシック" charset="0"/>
                <a:cs typeface="Tahoma" charset="0"/>
              </a:rPr>
              <a:t>CIEMAT - Astroparticle Physics (C. Delgado, E. Carmona)</a:t>
            </a:r>
          </a:p>
          <a:p>
            <a:pPr>
              <a:lnSpc>
                <a:spcPct val="80000"/>
              </a:lnSpc>
            </a:pPr>
            <a:r>
              <a:rPr lang="en-US" sz="2400" dirty="0">
                <a:solidFill>
                  <a:srgbClr val="FF0000"/>
                </a:solidFill>
                <a:latin typeface="+mn-lt"/>
                <a:ea typeface="ＭＳ Ｐゴシック" charset="0"/>
                <a:cs typeface="Tahoma" charset="0"/>
              </a:rPr>
              <a:t>UAB - Radiation Physics (Ll. Font)</a:t>
            </a:r>
          </a:p>
          <a:p>
            <a:pPr>
              <a:lnSpc>
                <a:spcPct val="80000"/>
              </a:lnSpc>
            </a:pPr>
            <a:r>
              <a:rPr lang="en-US" sz="2400" dirty="0">
                <a:solidFill>
                  <a:srgbClr val="FF0000"/>
                </a:solidFill>
                <a:latin typeface="+mn-lt"/>
                <a:ea typeface="ＭＳ Ｐゴシック" charset="0"/>
                <a:cs typeface="Tahoma" charset="0"/>
              </a:rPr>
              <a:t>UCM-ELEC - Applied electronics (J. M. Miranda)</a:t>
            </a:r>
            <a:endParaRPr lang="en-US" sz="2400" dirty="0">
              <a:solidFill>
                <a:srgbClr val="0000FF"/>
              </a:solidFill>
              <a:latin typeface="+mn-lt"/>
              <a:ea typeface="ＭＳ Ｐゴシック" charset="0"/>
              <a:cs typeface="Tahoma" charset="0"/>
            </a:endParaRPr>
          </a:p>
          <a:p>
            <a:endParaRPr lang="en-US" sz="2400" dirty="0">
              <a:latin typeface="+mn-lt"/>
            </a:endParaRPr>
          </a:p>
        </p:txBody>
      </p:sp>
      <p:sp>
        <p:nvSpPr>
          <p:cNvPr id="8" name="TextBox 7"/>
          <p:cNvSpPr txBox="1"/>
          <p:nvPr/>
        </p:nvSpPr>
        <p:spPr>
          <a:xfrm rot="19107248">
            <a:off x="7014370" y="5218864"/>
            <a:ext cx="2139364" cy="645517"/>
          </a:xfrm>
          <a:prstGeom prst="rect">
            <a:avLst/>
          </a:prstGeom>
          <a:solidFill>
            <a:schemeClr val="bg1"/>
          </a:solidFill>
          <a:ln>
            <a:solidFill>
              <a:srgbClr val="8000FF"/>
            </a:solidFill>
          </a:ln>
        </p:spPr>
        <p:txBody>
          <a:bodyPr wrap="square" lIns="90658" tIns="45317" rIns="90658" bIns="45317" rtlCol="0">
            <a:spAutoFit/>
          </a:bodyPr>
          <a:lstStyle/>
          <a:p>
            <a:pPr defTabSz="453308"/>
            <a:r>
              <a:rPr lang="en-US" b="1" dirty="0" smtClean="0">
                <a:solidFill>
                  <a:srgbClr val="8000FF"/>
                </a:solidFill>
                <a:latin typeface="Calibri"/>
              </a:rPr>
              <a:t>GROUPS  IN          FPA  APPLICATION</a:t>
            </a:r>
            <a:endParaRPr lang="en-US" b="1" dirty="0">
              <a:solidFill>
                <a:srgbClr val="8000FF"/>
              </a:solidFill>
              <a:latin typeface="Calibri"/>
            </a:endParaRPr>
          </a:p>
        </p:txBody>
      </p:sp>
      <p:sp>
        <p:nvSpPr>
          <p:cNvPr id="4" name="TextBox 3"/>
          <p:cNvSpPr txBox="1"/>
          <p:nvPr/>
        </p:nvSpPr>
        <p:spPr>
          <a:xfrm>
            <a:off x="789305" y="1666005"/>
            <a:ext cx="4437023" cy="399986"/>
          </a:xfrm>
          <a:prstGeom prst="rect">
            <a:avLst/>
          </a:prstGeom>
          <a:noFill/>
        </p:spPr>
        <p:txBody>
          <a:bodyPr wrap="none" lIns="91324" tIns="45659" rIns="91324" bIns="45659" rtlCol="0">
            <a:spAutoFit/>
          </a:bodyPr>
          <a:lstStyle/>
          <a:p>
            <a:r>
              <a:rPr lang="en-US" sz="2000" dirty="0"/>
              <a:t>About 70-80 people involved/interested:</a:t>
            </a:r>
          </a:p>
        </p:txBody>
      </p:sp>
    </p:spTree>
    <p:extLst>
      <p:ext uri="{BB962C8B-B14F-4D97-AF65-F5344CB8AC3E}">
        <p14:creationId xmlns:p14="http://schemas.microsoft.com/office/powerpoint/2010/main" val="30946842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832174" y="1778092"/>
            <a:ext cx="5113131" cy="4624289"/>
            <a:chOff x="3832086" y="1778004"/>
            <a:chExt cx="5113131" cy="4624289"/>
          </a:xfrm>
        </p:grpSpPr>
        <p:sp>
          <p:nvSpPr>
            <p:cNvPr id="17" name="Rectangle 16"/>
            <p:cNvSpPr/>
            <p:nvPr/>
          </p:nvSpPr>
          <p:spPr>
            <a:xfrm>
              <a:off x="3843129" y="5963705"/>
              <a:ext cx="5102088" cy="43858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6" name="Rectangle 15"/>
            <p:cNvSpPr/>
            <p:nvPr/>
          </p:nvSpPr>
          <p:spPr>
            <a:xfrm>
              <a:off x="3843129" y="4446109"/>
              <a:ext cx="5102088" cy="1152934"/>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5" name="Rectangle 14"/>
            <p:cNvSpPr/>
            <p:nvPr/>
          </p:nvSpPr>
          <p:spPr>
            <a:xfrm>
              <a:off x="3843129" y="3620057"/>
              <a:ext cx="5102088" cy="43858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4" name="Rectangle 13"/>
            <p:cNvSpPr/>
            <p:nvPr/>
          </p:nvSpPr>
          <p:spPr>
            <a:xfrm>
              <a:off x="3832086" y="1778004"/>
              <a:ext cx="5102088" cy="43858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grpSp>
      <p:sp>
        <p:nvSpPr>
          <p:cNvPr id="2" name="Title 1"/>
          <p:cNvSpPr>
            <a:spLocks noGrp="1"/>
          </p:cNvSpPr>
          <p:nvPr>
            <p:ph type="title"/>
          </p:nvPr>
        </p:nvSpPr>
        <p:spPr>
          <a:xfrm>
            <a:off x="274574" y="458975"/>
            <a:ext cx="5330108" cy="993913"/>
          </a:xfrm>
        </p:spPr>
        <p:txBody>
          <a:bodyPr>
            <a:normAutofit fontScale="90000"/>
          </a:bodyPr>
          <a:lstStyle/>
          <a:p>
            <a:pPr algn="ctr"/>
            <a:r>
              <a:rPr lang="en-US" dirty="0" smtClean="0"/>
              <a:t>Main involvement of CTA Spain</a:t>
            </a:r>
            <a:br>
              <a:rPr lang="en-US" dirty="0" smtClean="0"/>
            </a:br>
            <a:endParaRPr lang="en-US" sz="2400" i="1" dirty="0"/>
          </a:p>
        </p:txBody>
      </p:sp>
      <p:sp>
        <p:nvSpPr>
          <p:cNvPr id="11" name="Content Placeholder 2"/>
          <p:cNvSpPr>
            <a:spLocks noGrp="1"/>
          </p:cNvSpPr>
          <p:nvPr>
            <p:ph idx="1"/>
          </p:nvPr>
        </p:nvSpPr>
        <p:spPr>
          <a:xfrm>
            <a:off x="3843426" y="1800382"/>
            <a:ext cx="5234608" cy="4662776"/>
          </a:xfrm>
        </p:spPr>
        <p:txBody>
          <a:bodyPr>
            <a:normAutofit/>
          </a:bodyPr>
          <a:lstStyle/>
          <a:p>
            <a:pPr marL="453308" indent="-453308">
              <a:lnSpc>
                <a:spcPct val="90000"/>
              </a:lnSpc>
              <a:spcBef>
                <a:spcPts val="600"/>
              </a:spcBef>
              <a:buFont typeface="+mj-lt"/>
              <a:buAutoNum type="alphaUcPeriod"/>
            </a:pPr>
            <a:r>
              <a:rPr lang="en-US" sz="2400" dirty="0"/>
              <a:t>Mechanics for the LST</a:t>
            </a:r>
          </a:p>
          <a:p>
            <a:pPr marL="453308" indent="-453308">
              <a:lnSpc>
                <a:spcPct val="90000"/>
              </a:lnSpc>
              <a:spcBef>
                <a:spcPts val="600"/>
              </a:spcBef>
              <a:buFont typeface="+mj-lt"/>
              <a:buAutoNum type="alphaUcPeriod"/>
            </a:pPr>
            <a:r>
              <a:rPr lang="en-US" sz="2400" dirty="0"/>
              <a:t>Camera electronics (LST &amp; MST)</a:t>
            </a:r>
          </a:p>
          <a:p>
            <a:pPr marL="711428" lvl="1" indent="-314796">
              <a:lnSpc>
                <a:spcPct val="90000"/>
              </a:lnSpc>
              <a:spcBef>
                <a:spcPts val="600"/>
              </a:spcBef>
            </a:pPr>
            <a:r>
              <a:rPr lang="en-US" sz="2000" dirty="0"/>
              <a:t>Trigger, signal processing</a:t>
            </a:r>
          </a:p>
          <a:p>
            <a:pPr marL="711428" lvl="1" indent="-314796">
              <a:lnSpc>
                <a:spcPct val="90000"/>
              </a:lnSpc>
              <a:spcBef>
                <a:spcPts val="600"/>
              </a:spcBef>
            </a:pPr>
            <a:r>
              <a:rPr lang="en-US" sz="2000" dirty="0"/>
              <a:t>Auxiliary systems</a:t>
            </a:r>
          </a:p>
          <a:p>
            <a:pPr marL="711428" lvl="1" indent="-314796">
              <a:lnSpc>
                <a:spcPct val="90000"/>
              </a:lnSpc>
              <a:spcBef>
                <a:spcPts val="600"/>
              </a:spcBef>
            </a:pPr>
            <a:r>
              <a:rPr lang="en-US" sz="2000" dirty="0"/>
              <a:t>SiPMs</a:t>
            </a:r>
          </a:p>
          <a:p>
            <a:pPr marL="453308" indent="-453308">
              <a:lnSpc>
                <a:spcPct val="90000"/>
              </a:lnSpc>
              <a:spcBef>
                <a:spcPts val="600"/>
              </a:spcBef>
              <a:buFont typeface="+mj-lt"/>
              <a:buAutoNum type="alphaUcPeriod"/>
            </a:pPr>
            <a:r>
              <a:rPr lang="en-US" sz="2400" dirty="0"/>
              <a:t>Physics prospects, MC</a:t>
            </a:r>
          </a:p>
          <a:p>
            <a:pPr marL="453308" indent="-453308">
              <a:lnSpc>
                <a:spcPct val="90000"/>
              </a:lnSpc>
              <a:spcBef>
                <a:spcPts val="600"/>
              </a:spcBef>
              <a:buFont typeface="+mj-lt"/>
              <a:buAutoNum type="alphaUcPeriod"/>
            </a:pPr>
            <a:r>
              <a:rPr lang="en-US" sz="2400" dirty="0"/>
              <a:t>Data management</a:t>
            </a:r>
          </a:p>
          <a:p>
            <a:pPr marL="453308" indent="-453308">
              <a:lnSpc>
                <a:spcPct val="90000"/>
              </a:lnSpc>
              <a:spcBef>
                <a:spcPts val="600"/>
              </a:spcBef>
              <a:buFont typeface="+mj-lt"/>
              <a:buAutoNum type="alphaUcPeriod"/>
            </a:pPr>
            <a:r>
              <a:rPr lang="en-US" sz="2400" dirty="0"/>
              <a:t>Site studies</a:t>
            </a:r>
          </a:p>
          <a:p>
            <a:pPr marL="711428" lvl="1" indent="-314796">
              <a:lnSpc>
                <a:spcPct val="90000"/>
              </a:lnSpc>
              <a:spcBef>
                <a:spcPts val="600"/>
              </a:spcBef>
            </a:pPr>
            <a:r>
              <a:rPr lang="en-US" sz="2000" dirty="0"/>
              <a:t>Characterization</a:t>
            </a:r>
          </a:p>
          <a:p>
            <a:pPr marL="711428" lvl="1" indent="-314796">
              <a:lnSpc>
                <a:spcPct val="90000"/>
              </a:lnSpc>
              <a:spcBef>
                <a:spcPts val="600"/>
              </a:spcBef>
            </a:pPr>
            <a:r>
              <a:rPr lang="en-US" sz="2000" dirty="0"/>
              <a:t>Atmospheric monitoring</a:t>
            </a:r>
          </a:p>
          <a:p>
            <a:pPr marL="453308" indent="-453308">
              <a:lnSpc>
                <a:spcPct val="90000"/>
              </a:lnSpc>
              <a:spcBef>
                <a:spcPts val="600"/>
              </a:spcBef>
              <a:buFont typeface="+mj-lt"/>
              <a:buAutoNum type="alphaUcPeriod"/>
            </a:pPr>
            <a:r>
              <a:rPr lang="en-US" sz="2400" dirty="0"/>
              <a:t>RAMS &amp; </a:t>
            </a:r>
            <a:r>
              <a:rPr lang="en-US" sz="2400" dirty="0" smtClean="0"/>
              <a:t>QA</a:t>
            </a:r>
            <a:endParaRPr lang="en-US" sz="2400" dirty="0"/>
          </a:p>
        </p:txBody>
      </p:sp>
      <p:grpSp>
        <p:nvGrpSpPr>
          <p:cNvPr id="13" name="Group 12"/>
          <p:cNvGrpSpPr>
            <a:grpSpLocks noChangeAspect="1"/>
          </p:cNvGrpSpPr>
          <p:nvPr/>
        </p:nvGrpSpPr>
        <p:grpSpPr>
          <a:xfrm>
            <a:off x="187865" y="1789330"/>
            <a:ext cx="3587746" cy="4613051"/>
            <a:chOff x="221274" y="209826"/>
            <a:chExt cx="4571721" cy="5828997"/>
          </a:xfrm>
        </p:grpSpPr>
        <p:grpSp>
          <p:nvGrpSpPr>
            <p:cNvPr id="10" name="Group 9"/>
            <p:cNvGrpSpPr>
              <a:grpSpLocks noChangeAspect="1"/>
            </p:cNvGrpSpPr>
            <p:nvPr/>
          </p:nvGrpSpPr>
          <p:grpSpPr>
            <a:xfrm>
              <a:off x="221276" y="550723"/>
              <a:ext cx="4571719" cy="5488100"/>
              <a:chOff x="2448157" y="175247"/>
              <a:chExt cx="4779547" cy="5737571"/>
            </a:xfrm>
          </p:grpSpPr>
          <p:pic>
            <p:nvPicPr>
              <p:cNvPr id="8" name="Picture 7"/>
              <p:cNvPicPr>
                <a:picLocks noChangeAspect="1"/>
              </p:cNvPicPr>
              <p:nvPr/>
            </p:nvPicPr>
            <p:blipFill>
              <a:blip r:embed="rId2"/>
              <a:stretch>
                <a:fillRect/>
              </a:stretch>
            </p:blipFill>
            <p:spPr>
              <a:xfrm>
                <a:off x="2448157" y="175247"/>
                <a:ext cx="4779547" cy="5737571"/>
              </a:xfrm>
              <a:prstGeom prst="rect">
                <a:avLst/>
              </a:prstGeom>
            </p:spPr>
          </p:pic>
          <p:sp>
            <p:nvSpPr>
              <p:cNvPr id="9" name="TextBox 8"/>
              <p:cNvSpPr txBox="1"/>
              <p:nvPr/>
            </p:nvSpPr>
            <p:spPr>
              <a:xfrm>
                <a:off x="3803338" y="403133"/>
                <a:ext cx="1127534" cy="528556"/>
              </a:xfrm>
              <a:prstGeom prst="rect">
                <a:avLst/>
              </a:prstGeom>
              <a:noFill/>
            </p:spPr>
            <p:txBody>
              <a:bodyPr wrap="none" rtlCol="0">
                <a:spAutoFit/>
              </a:bodyPr>
              <a:lstStyle/>
              <a:p>
                <a:pPr defTabSz="453308"/>
                <a:r>
                  <a:rPr lang="en-US" sz="2000" dirty="0">
                    <a:solidFill>
                      <a:srgbClr val="F7F7F7"/>
                    </a:solidFill>
                    <a:latin typeface="Avenir Book"/>
                    <a:cs typeface="Avenir Book"/>
                  </a:rPr>
                  <a:t>- SIZE</a:t>
                </a:r>
              </a:p>
            </p:txBody>
          </p:sp>
        </p:grpSp>
        <p:sp>
          <p:nvSpPr>
            <p:cNvPr id="12" name="Rectangle 11"/>
            <p:cNvSpPr/>
            <p:nvPr/>
          </p:nvSpPr>
          <p:spPr>
            <a:xfrm>
              <a:off x="221274" y="209826"/>
              <a:ext cx="4571720" cy="351940"/>
            </a:xfrm>
            <a:prstGeom prst="rect">
              <a:avLst/>
            </a:prstGeom>
            <a:solidFill>
              <a:srgbClr val="050B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grpSp>
    </p:spTree>
    <p:extLst>
      <p:ext uri="{BB962C8B-B14F-4D97-AF65-F5344CB8AC3E}">
        <p14:creationId xmlns:p14="http://schemas.microsoft.com/office/powerpoint/2010/main" val="30793147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srgbClr val="FFFFFF"/>
              </a:solidFill>
              <a:latin typeface="Times New Roman"/>
              <a:ea typeface="ＭＳ Ｐゴシック"/>
              <a:cs typeface="ＭＳ Ｐゴシック"/>
            </a:endParaRPr>
          </a:p>
        </p:txBody>
      </p:sp>
      <p:sp>
        <p:nvSpPr>
          <p:cNvPr id="3" name="Freeform 3"/>
          <p:cNvSpPr/>
          <p:nvPr/>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srgbClr val="FFFFFF"/>
              </a:solidFill>
              <a:latin typeface="Times New Roman"/>
              <a:ea typeface="ＭＳ Ｐゴシック"/>
              <a:cs typeface="ＭＳ Ｐゴシック"/>
            </a:endParaRPr>
          </a:p>
        </p:txBody>
      </p:sp>
      <p:sp>
        <p:nvSpPr>
          <p:cNvPr id="5" name="Freeform 3"/>
          <p:cNvSpPr/>
          <p:nvPr/>
        </p:nvSpPr>
        <p:spPr>
          <a:xfrm>
            <a:off x="1047750" y="2293620"/>
            <a:ext cx="3995420" cy="1739900"/>
          </a:xfrm>
          <a:custGeom>
            <a:avLst/>
            <a:gdLst>
              <a:gd name="connsiteX0" fmla="*/ 0 w 3995420"/>
              <a:gd name="connsiteY0" fmla="*/ 0 h 1739900"/>
              <a:gd name="connsiteX1" fmla="*/ 3995420 w 3995420"/>
              <a:gd name="connsiteY1" fmla="*/ 0 h 1739900"/>
              <a:gd name="connsiteX2" fmla="*/ 3995420 w 3995420"/>
              <a:gd name="connsiteY2" fmla="*/ 1739900 h 1739900"/>
              <a:gd name="connsiteX3" fmla="*/ 0 w 3995420"/>
              <a:gd name="connsiteY3" fmla="*/ 1739900 h 1739900"/>
              <a:gd name="connsiteX4" fmla="*/ 0 w 3995420"/>
              <a:gd name="connsiteY4" fmla="*/ 0 h 1739900"/>
              <a:gd name="connsiteX5" fmla="*/ 0 w 3995420"/>
              <a:gd name="connsiteY5" fmla="*/ 0 h 17399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995420" h="1739900">
                <a:moveTo>
                  <a:pt x="0" y="0"/>
                </a:moveTo>
                <a:lnTo>
                  <a:pt x="3995420" y="0"/>
                </a:lnTo>
                <a:lnTo>
                  <a:pt x="3995420" y="1739900"/>
                </a:lnTo>
                <a:lnTo>
                  <a:pt x="0" y="1739900"/>
                </a:lnTo>
                <a:lnTo>
                  <a:pt x="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srgbClr val="FFFFFF"/>
              </a:solidFill>
              <a:latin typeface="Times New Roman"/>
              <a:ea typeface="ＭＳ Ｐゴシック"/>
              <a:cs typeface="ＭＳ Ｐゴシック"/>
            </a:endParaRPr>
          </a:p>
        </p:txBody>
      </p:sp>
      <p:sp>
        <p:nvSpPr>
          <p:cNvPr id="6" name="Freeform 3"/>
          <p:cNvSpPr/>
          <p:nvPr/>
        </p:nvSpPr>
        <p:spPr>
          <a:xfrm>
            <a:off x="838200" y="655995"/>
            <a:ext cx="7260590" cy="527050"/>
          </a:xfrm>
          <a:custGeom>
            <a:avLst/>
            <a:gdLst>
              <a:gd name="connsiteX0" fmla="*/ 0 w 7260590"/>
              <a:gd name="connsiteY0" fmla="*/ 0 h 527050"/>
              <a:gd name="connsiteX1" fmla="*/ 7260590 w 7260590"/>
              <a:gd name="connsiteY1" fmla="*/ 0 h 527050"/>
              <a:gd name="connsiteX2" fmla="*/ 7260590 w 7260590"/>
              <a:gd name="connsiteY2" fmla="*/ 527050 h 527050"/>
              <a:gd name="connsiteX3" fmla="*/ 0 w 7260590"/>
              <a:gd name="connsiteY3" fmla="*/ 527050 h 527050"/>
              <a:gd name="connsiteX4" fmla="*/ 0 w 7260590"/>
              <a:gd name="connsiteY4" fmla="*/ 0 h 527050"/>
              <a:gd name="connsiteX5" fmla="*/ 0 w 7260590"/>
              <a:gd name="connsiteY5" fmla="*/ 0 h 5270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7260590" h="527050">
                <a:moveTo>
                  <a:pt x="0" y="0"/>
                </a:moveTo>
                <a:lnTo>
                  <a:pt x="7260590" y="0"/>
                </a:lnTo>
                <a:lnTo>
                  <a:pt x="7260590" y="527050"/>
                </a:lnTo>
                <a:lnTo>
                  <a:pt x="0" y="527050"/>
                </a:lnTo>
                <a:lnTo>
                  <a:pt x="0" y="0"/>
                </a:lnTo>
                <a:lnTo>
                  <a:pt x="0" y="0"/>
                </a:ln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srgbClr val="FFFFFF"/>
              </a:solidFill>
              <a:latin typeface="Times New Roman"/>
              <a:ea typeface="ＭＳ Ｐゴシック"/>
              <a:cs typeface="ＭＳ Ｐゴシック"/>
            </a:endParaRPr>
          </a:p>
        </p:txBody>
      </p:sp>
      <p:sp>
        <p:nvSpPr>
          <p:cNvPr id="7" name="Freeform 3"/>
          <p:cNvSpPr/>
          <p:nvPr/>
        </p:nvSpPr>
        <p:spPr>
          <a:xfrm>
            <a:off x="5367020" y="2293620"/>
            <a:ext cx="3352799" cy="1469389"/>
          </a:xfrm>
          <a:custGeom>
            <a:avLst/>
            <a:gdLst>
              <a:gd name="connsiteX0" fmla="*/ 0 w 3352799"/>
              <a:gd name="connsiteY0" fmla="*/ 0 h 1469389"/>
              <a:gd name="connsiteX1" fmla="*/ 3352799 w 3352799"/>
              <a:gd name="connsiteY1" fmla="*/ 0 h 1469389"/>
              <a:gd name="connsiteX2" fmla="*/ 3352799 w 3352799"/>
              <a:gd name="connsiteY2" fmla="*/ 1469389 h 1469389"/>
              <a:gd name="connsiteX3" fmla="*/ 0 w 3352799"/>
              <a:gd name="connsiteY3" fmla="*/ 1469389 h 1469389"/>
              <a:gd name="connsiteX4" fmla="*/ 0 w 3352799"/>
              <a:gd name="connsiteY4" fmla="*/ 0 h 1469389"/>
              <a:gd name="connsiteX5" fmla="*/ 0 w 3352799"/>
              <a:gd name="connsiteY5" fmla="*/ 0 h 146938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352799" h="1469389">
                <a:moveTo>
                  <a:pt x="0" y="0"/>
                </a:moveTo>
                <a:lnTo>
                  <a:pt x="3352799" y="0"/>
                </a:lnTo>
                <a:lnTo>
                  <a:pt x="3352799" y="1469389"/>
                </a:lnTo>
                <a:lnTo>
                  <a:pt x="0" y="1469389"/>
                </a:lnTo>
                <a:lnTo>
                  <a:pt x="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buClr>
                <a:srgbClr val="000000"/>
              </a:buClr>
              <a:buSzPct val="100000"/>
              <a:buFont typeface="Times New Roman" charset="0"/>
              <a:buNone/>
            </a:pPr>
            <a:endParaRPr lang="zh-CN" altLang="en-US" sz="2400">
              <a:solidFill>
                <a:srgbClr val="FFFFFF"/>
              </a:solidFill>
              <a:latin typeface="Times New Roman"/>
              <a:ea typeface="ＭＳ Ｐゴシック"/>
              <a:cs typeface="ＭＳ Ｐゴシック"/>
            </a:endParaRPr>
          </a:p>
        </p:txBody>
      </p:sp>
      <p:sp>
        <p:nvSpPr>
          <p:cNvPr id="2" name="TextBox 1"/>
          <p:cNvSpPr txBox="1"/>
          <p:nvPr/>
        </p:nvSpPr>
        <p:spPr>
          <a:xfrm>
            <a:off x="406400" y="2006600"/>
            <a:ext cx="114300" cy="127000"/>
          </a:xfrm>
          <a:prstGeom prst="rect">
            <a:avLst/>
          </a:prstGeom>
          <a:noFill/>
        </p:spPr>
        <p:txBody>
          <a:bodyPr wrap="none" lIns="0" tIns="0" rIns="0" rtlCol="0">
            <a:spAutoFit/>
          </a:bodyPr>
          <a:lstStyle/>
          <a:p>
            <a:pPr defTabSz="457200" fontAlgn="base">
              <a:lnSpc>
                <a:spcPts val="1000"/>
              </a:lnSpc>
              <a:spcBef>
                <a:spcPct val="0"/>
              </a:spcBef>
              <a:spcAft>
                <a:spcPct val="0"/>
              </a:spcAft>
              <a:buClr>
                <a:srgbClr val="000000"/>
              </a:buClr>
              <a:buSzPct val="100000"/>
              <a:buFont typeface="Times New Roman" charset="0"/>
              <a:buNone/>
            </a:pPr>
            <a:r>
              <a:rPr lang="en-US" altLang="zh-CN" sz="850" dirty="0" smtClean="0">
                <a:solidFill>
                  <a:srgbClr val="000000"/>
                </a:solidFill>
                <a:latin typeface="Symbol" pitchFamily="18" charset="0"/>
                <a:ea typeface="ＭＳ Ｐゴシック" charset="0"/>
                <a:cs typeface="Symbol" pitchFamily="18" charset="0"/>
              </a:rPr>
              <a:t>➔</a:t>
            </a:r>
          </a:p>
        </p:txBody>
      </p:sp>
      <p:sp>
        <p:nvSpPr>
          <p:cNvPr id="8" name="TextBox 1"/>
          <p:cNvSpPr txBox="1"/>
          <p:nvPr/>
        </p:nvSpPr>
        <p:spPr>
          <a:xfrm>
            <a:off x="647700" y="1943100"/>
            <a:ext cx="5029200" cy="279400"/>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00"/>
                </a:solidFill>
                <a:latin typeface="Helvetica Neue" pitchFamily="18" charset="0"/>
                <a:ea typeface="ＭＳ Ｐゴシック" charset="0"/>
                <a:cs typeface="Helvetica Neue" pitchFamily="18" charset="0"/>
              </a:rPr>
              <a:t>Management</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00"/>
                </a:solidFill>
                <a:latin typeface="Helvetica Neue" pitchFamily="18" charset="0"/>
                <a:ea typeface="ＭＳ Ｐゴシック" charset="0"/>
                <a:cs typeface="Helvetica Neue" pitchFamily="18" charset="0"/>
              </a:rPr>
              <a:t>and</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00"/>
                </a:solidFill>
                <a:latin typeface="Helvetica Neue" pitchFamily="18" charset="0"/>
                <a:ea typeface="ＭＳ Ｐゴシック" charset="0"/>
                <a:cs typeface="Helvetica Neue" pitchFamily="18" charset="0"/>
              </a:rPr>
              <a:t>Coordination</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00"/>
                </a:solidFill>
                <a:latin typeface="Helvetica Neue" pitchFamily="18" charset="0"/>
                <a:ea typeface="ＭＳ Ｐゴシック" charset="0"/>
                <a:cs typeface="Helvetica Neue" pitchFamily="18" charset="0"/>
              </a:rPr>
              <a:t>positions</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00"/>
                </a:solidFill>
                <a:latin typeface="Helvetica Neue" pitchFamily="18" charset="0"/>
                <a:ea typeface="ＭＳ Ｐゴシック" charset="0"/>
                <a:cs typeface="Helvetica Neue" pitchFamily="18" charset="0"/>
              </a:rPr>
              <a:t>in</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00"/>
                </a:solidFill>
                <a:latin typeface="Helvetica Neue" pitchFamily="18" charset="0"/>
                <a:ea typeface="ＭＳ Ｐゴシック" charset="0"/>
                <a:cs typeface="Helvetica Neue" pitchFamily="18" charset="0"/>
              </a:rPr>
              <a:t>CTA:</a:t>
            </a:r>
          </a:p>
        </p:txBody>
      </p:sp>
      <p:sp>
        <p:nvSpPr>
          <p:cNvPr id="9" name="TextBox 1"/>
          <p:cNvSpPr txBox="1"/>
          <p:nvPr/>
        </p:nvSpPr>
        <p:spPr>
          <a:xfrm>
            <a:off x="393700" y="4238104"/>
            <a:ext cx="114300" cy="127000"/>
          </a:xfrm>
          <a:prstGeom prst="rect">
            <a:avLst/>
          </a:prstGeom>
          <a:noFill/>
        </p:spPr>
        <p:txBody>
          <a:bodyPr wrap="none" lIns="0" tIns="0" rIns="0" rtlCol="0">
            <a:spAutoFit/>
          </a:bodyPr>
          <a:lstStyle/>
          <a:p>
            <a:pPr defTabSz="457200" fontAlgn="base">
              <a:lnSpc>
                <a:spcPts val="1000"/>
              </a:lnSpc>
              <a:spcBef>
                <a:spcPct val="0"/>
              </a:spcBef>
              <a:spcAft>
                <a:spcPct val="0"/>
              </a:spcAft>
              <a:buClr>
                <a:srgbClr val="000000"/>
              </a:buClr>
              <a:buSzPct val="100000"/>
              <a:buFont typeface="Times New Roman" charset="0"/>
              <a:buNone/>
            </a:pPr>
            <a:r>
              <a:rPr lang="en-US" altLang="zh-CN" sz="850" dirty="0" smtClean="0">
                <a:solidFill>
                  <a:srgbClr val="000000"/>
                </a:solidFill>
                <a:latin typeface="Symbol" pitchFamily="18" charset="0"/>
                <a:ea typeface="ＭＳ Ｐゴシック" charset="0"/>
                <a:cs typeface="Symbol" pitchFamily="18" charset="0"/>
              </a:rPr>
              <a:t>➔</a:t>
            </a:r>
          </a:p>
        </p:txBody>
      </p:sp>
      <p:sp>
        <p:nvSpPr>
          <p:cNvPr id="10" name="TextBox 1"/>
          <p:cNvSpPr txBox="1"/>
          <p:nvPr/>
        </p:nvSpPr>
        <p:spPr>
          <a:xfrm>
            <a:off x="683568" y="4149080"/>
            <a:ext cx="2552700" cy="279400"/>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00"/>
                </a:solidFill>
                <a:latin typeface="Helvetica Neue" pitchFamily="18" charset="0"/>
                <a:ea typeface="ＭＳ Ｐゴシック" charset="0"/>
                <a:cs typeface="Helvetica Neue" pitchFamily="18" charset="0"/>
              </a:rPr>
              <a:t>Technical</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00"/>
                </a:solidFill>
                <a:latin typeface="Helvetica Neue" pitchFamily="18" charset="0"/>
                <a:ea typeface="ＭＳ Ｐゴシック" charset="0"/>
                <a:cs typeface="Helvetica Neue" pitchFamily="18" charset="0"/>
              </a:rPr>
              <a:t>developments:</a:t>
            </a:r>
          </a:p>
        </p:txBody>
      </p:sp>
      <p:sp>
        <p:nvSpPr>
          <p:cNvPr id="11" name="TextBox 1"/>
          <p:cNvSpPr txBox="1"/>
          <p:nvPr/>
        </p:nvSpPr>
        <p:spPr>
          <a:xfrm>
            <a:off x="838200" y="2362200"/>
            <a:ext cx="4125276" cy="1740647"/>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FF0000"/>
                </a:solidFill>
                <a:latin typeface="Helvetica Neue" pitchFamily="18" charset="0"/>
                <a:ea typeface="ＭＳ Ｐゴシック" charset="0"/>
                <a:cs typeface="Helvetica Neue" pitchFamily="18" charset="0"/>
              </a:rPr>
              <a:t>Co-Spokesperson</a:t>
            </a:r>
            <a:r>
              <a:rPr lang="en-US" altLang="zh-CN" sz="1900" dirty="0" smtClean="0">
                <a:solidFill>
                  <a:srgbClr val="FF0000"/>
                </a:solidFill>
                <a:latin typeface="Times New Roman" pitchFamily="18" charset="0"/>
                <a:ea typeface="ＭＳ Ｐゴシック" charset="0"/>
                <a:cs typeface="Times New Roman" pitchFamily="18" charset="0"/>
              </a:rPr>
              <a:t> </a:t>
            </a:r>
            <a:r>
              <a:rPr lang="en-US" altLang="zh-CN" sz="1900" dirty="0" smtClean="0">
                <a:solidFill>
                  <a:srgbClr val="FF0000"/>
                </a:solidFill>
                <a:latin typeface="Helvetica Neue" pitchFamily="18" charset="0"/>
                <a:ea typeface="ＭＳ Ｐゴシック" charset="0"/>
                <a:cs typeface="Helvetica Neue" pitchFamily="18" charset="0"/>
              </a:rPr>
              <a:t>*</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FF0000"/>
                </a:solidFill>
                <a:latin typeface="Helvetica Neue" pitchFamily="18" charset="0"/>
                <a:ea typeface="ＭＳ Ｐゴシック" charset="0"/>
                <a:cs typeface="Helvetica Neue" pitchFamily="18" charset="0"/>
              </a:rPr>
              <a:t>Physics</a:t>
            </a:r>
            <a:r>
              <a:rPr lang="en-US" altLang="zh-CN" sz="1900" dirty="0" smtClean="0">
                <a:solidFill>
                  <a:srgbClr val="FF0000"/>
                </a:solidFill>
                <a:latin typeface="Times New Roman" pitchFamily="18" charset="0"/>
                <a:ea typeface="ＭＳ Ｐゴシック" charset="0"/>
                <a:cs typeface="Times New Roman" pitchFamily="18" charset="0"/>
              </a:rPr>
              <a:t> </a:t>
            </a:r>
            <a:r>
              <a:rPr lang="en-US" altLang="zh-CN" sz="1900" dirty="0" smtClean="0">
                <a:solidFill>
                  <a:srgbClr val="FF0000"/>
                </a:solidFill>
                <a:latin typeface="Helvetica Neue" pitchFamily="18" charset="0"/>
                <a:ea typeface="ＭＳ Ｐゴシック" charset="0"/>
                <a:cs typeface="Helvetica Neue" pitchFamily="18" charset="0"/>
              </a:rPr>
              <a:t>Coordinator</a:t>
            </a:r>
            <a:r>
              <a:rPr lang="en-US" altLang="zh-CN" sz="1900" dirty="0" smtClean="0">
                <a:solidFill>
                  <a:srgbClr val="FF0000"/>
                </a:solidFill>
                <a:latin typeface="Times New Roman" pitchFamily="18" charset="0"/>
                <a:ea typeface="ＭＳ Ｐゴシック" charset="0"/>
                <a:cs typeface="Times New Roman" pitchFamily="18" charset="0"/>
              </a:rPr>
              <a:t> </a:t>
            </a:r>
            <a:r>
              <a:rPr lang="en-US" altLang="zh-CN" sz="1900" dirty="0" smtClean="0">
                <a:solidFill>
                  <a:srgbClr val="FF0000"/>
                </a:solidFill>
                <a:latin typeface="Helvetica Neue" pitchFamily="18" charset="0"/>
                <a:ea typeface="ＭＳ Ｐゴシック" charset="0"/>
                <a:cs typeface="Helvetica Neue" pitchFamily="18" charset="0"/>
              </a:rPr>
              <a:t>*</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8000"/>
                </a:solidFill>
                <a:latin typeface="Helvetica Neue" pitchFamily="18" charset="0"/>
                <a:ea typeface="ＭＳ Ｐゴシック" charset="0"/>
                <a:cs typeface="Helvetica Neue" pitchFamily="18" charset="0"/>
              </a:rPr>
              <a:t>Chair</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Speakers</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and Publication Office</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Deputy</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Monte</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Carlo</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coordinator</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8000"/>
                </a:solidFill>
                <a:latin typeface="Helvetica Neue" pitchFamily="18" charset="0"/>
                <a:ea typeface="ＭＳ Ｐゴシック" charset="0"/>
                <a:cs typeface="Helvetica Neue" pitchFamily="18" charset="0"/>
              </a:rPr>
              <a:t>Deputy</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PI</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LST</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8000"/>
                </a:solidFill>
                <a:latin typeface="Helvetica Neue" pitchFamily="18" charset="0"/>
                <a:ea typeface="ＭＳ Ｐゴシック" charset="0"/>
                <a:cs typeface="Helvetica Neue" pitchFamily="18" charset="0"/>
              </a:rPr>
              <a:t>Chair LST Executive Committee</a:t>
            </a:r>
          </a:p>
        </p:txBody>
      </p:sp>
      <p:sp>
        <p:nvSpPr>
          <p:cNvPr id="12" name="TextBox 1"/>
          <p:cNvSpPr txBox="1"/>
          <p:nvPr/>
        </p:nvSpPr>
        <p:spPr>
          <a:xfrm>
            <a:off x="5473700" y="4445000"/>
            <a:ext cx="1193800" cy="863600"/>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Schedule</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Data</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Model</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LIDAR</a:t>
            </a:r>
          </a:p>
        </p:txBody>
      </p:sp>
      <p:sp>
        <p:nvSpPr>
          <p:cNvPr id="13" name="TextBox 1"/>
          <p:cNvSpPr txBox="1"/>
          <p:nvPr/>
        </p:nvSpPr>
        <p:spPr>
          <a:xfrm>
            <a:off x="863600" y="4445000"/>
            <a:ext cx="3035300" cy="863600"/>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Undercarriage</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LST</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Camera</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Trigger</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Camera</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electronics</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&amp;</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Control</a:t>
            </a:r>
          </a:p>
        </p:txBody>
      </p:sp>
      <p:sp>
        <p:nvSpPr>
          <p:cNvPr id="14" name="TextBox 1"/>
          <p:cNvSpPr txBox="1"/>
          <p:nvPr/>
        </p:nvSpPr>
        <p:spPr>
          <a:xfrm>
            <a:off x="927259" y="655995"/>
            <a:ext cx="4254188" cy="624957"/>
          </a:xfrm>
          <a:prstGeom prst="rect">
            <a:avLst/>
          </a:prstGeom>
          <a:noFill/>
        </p:spPr>
        <p:txBody>
          <a:bodyPr wrap="none" lIns="0" tIns="0" rIns="0" rtlCol="0">
            <a:spAutoFit/>
          </a:bodyPr>
          <a:lstStyle/>
          <a:p>
            <a:pPr defTabSz="457200" fontAlgn="base">
              <a:lnSpc>
                <a:spcPts val="3200"/>
              </a:lnSpc>
              <a:spcBef>
                <a:spcPct val="0"/>
              </a:spcBef>
              <a:spcAft>
                <a:spcPct val="0"/>
              </a:spcAft>
              <a:buClr>
                <a:srgbClr val="000000"/>
              </a:buClr>
              <a:buSzPct val="100000"/>
              <a:buFont typeface="Times New Roman" charset="0"/>
              <a:buNone/>
              <a:tabLst>
                <a:tab pos="1866900" algn="l"/>
              </a:tabLst>
            </a:pPr>
            <a:r>
              <a:rPr lang="en-US" altLang="zh-CN" sz="2400" dirty="0" smtClean="0">
                <a:solidFill>
                  <a:srgbClr val="FFFFFF"/>
                </a:solidFill>
                <a:latin typeface="Arial" charset="0"/>
                <a:ea typeface="ＭＳ Ｐゴシック" charset="0"/>
                <a:cs typeface="ＭＳ Ｐゴシック" charset="0"/>
              </a:rPr>
              <a:t>	        </a:t>
            </a:r>
            <a:r>
              <a:rPr lang="en-US" altLang="zh-CN" sz="2900" dirty="0" smtClean="0">
                <a:solidFill>
                  <a:srgbClr val="000000"/>
                </a:solidFill>
                <a:latin typeface="Times New Roman" pitchFamily="18" charset="0"/>
                <a:ea typeface="ＭＳ Ｐゴシック" charset="0"/>
                <a:cs typeface="Times New Roman" pitchFamily="18" charset="0"/>
              </a:rPr>
              <a:t>CTA-Spain</a:t>
            </a:r>
            <a:r>
              <a:rPr lang="en-US" altLang="zh-CN" sz="2900" dirty="0">
                <a:solidFill>
                  <a:srgbClr val="FFFFFF"/>
                </a:solidFill>
                <a:latin typeface="Times New Roman" pitchFamily="18" charset="0"/>
                <a:ea typeface="ＭＳ Ｐゴシック" charset="0"/>
                <a:cs typeface="Times New Roman" pitchFamily="18" charset="0"/>
              </a:rPr>
              <a:t> </a:t>
            </a:r>
            <a:endParaRPr lang="en-US" altLang="zh-CN" sz="2900" dirty="0" smtClean="0">
              <a:solidFill>
                <a:srgbClr val="000000"/>
              </a:solidFill>
              <a:latin typeface="Times New Roman" pitchFamily="18" charset="0"/>
              <a:ea typeface="ＭＳ Ｐゴシック" charset="0"/>
              <a:cs typeface="Times New Roman" pitchFamily="18" charset="0"/>
            </a:endParaRPr>
          </a:p>
          <a:p>
            <a:pPr defTabSz="457200" fontAlgn="base">
              <a:lnSpc>
                <a:spcPts val="1000"/>
              </a:lnSpc>
              <a:spcBef>
                <a:spcPct val="0"/>
              </a:spcBef>
              <a:spcAft>
                <a:spcPct val="0"/>
              </a:spcAft>
              <a:buClr>
                <a:srgbClr val="000000"/>
              </a:buClr>
              <a:buSzPct val="100000"/>
              <a:buFont typeface="Times New Roman" charset="0"/>
              <a:buNone/>
            </a:pPr>
            <a:endParaRPr lang="en-US" altLang="zh-CN" sz="2400" dirty="0" smtClean="0">
              <a:solidFill>
                <a:srgbClr val="FFFFFF"/>
              </a:solidFill>
              <a:latin typeface="Arial" charset="0"/>
              <a:ea typeface="ＭＳ Ｐゴシック" charset="0"/>
              <a:cs typeface="ＭＳ Ｐゴシック" charset="0"/>
            </a:endParaRPr>
          </a:p>
        </p:txBody>
      </p:sp>
      <p:sp>
        <p:nvSpPr>
          <p:cNvPr id="15" name="TextBox 1"/>
          <p:cNvSpPr txBox="1"/>
          <p:nvPr/>
        </p:nvSpPr>
        <p:spPr>
          <a:xfrm>
            <a:off x="5422900" y="2362200"/>
            <a:ext cx="2616101" cy="1176390"/>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FF0000"/>
                </a:solidFill>
                <a:latin typeface="Helvetica Neue" pitchFamily="18" charset="0"/>
                <a:ea typeface="ＭＳ Ｐゴシック" charset="0"/>
                <a:cs typeface="Helvetica Neue" pitchFamily="18" charset="0"/>
              </a:rPr>
              <a:t>Project</a:t>
            </a:r>
            <a:r>
              <a:rPr lang="en-US" altLang="zh-CN" sz="1900" dirty="0" smtClean="0">
                <a:solidFill>
                  <a:srgbClr val="FF0000"/>
                </a:solidFill>
                <a:latin typeface="Times New Roman" pitchFamily="18" charset="0"/>
                <a:ea typeface="ＭＳ Ｐゴシック" charset="0"/>
                <a:cs typeface="Times New Roman" pitchFamily="18" charset="0"/>
              </a:rPr>
              <a:t> </a:t>
            </a:r>
            <a:r>
              <a:rPr lang="en-US" altLang="zh-CN" sz="1900" dirty="0" smtClean="0">
                <a:solidFill>
                  <a:srgbClr val="FF0000"/>
                </a:solidFill>
                <a:latin typeface="Helvetica Neue" pitchFamily="18" charset="0"/>
                <a:ea typeface="ＭＳ Ｐゴシック" charset="0"/>
                <a:cs typeface="Helvetica Neue" pitchFamily="18" charset="0"/>
              </a:rPr>
              <a:t>Manager</a:t>
            </a:r>
            <a:r>
              <a:rPr lang="en-US" altLang="zh-CN" sz="1900" dirty="0" smtClean="0">
                <a:solidFill>
                  <a:srgbClr val="FF0000"/>
                </a:solidFill>
                <a:latin typeface="Times New Roman" pitchFamily="18" charset="0"/>
                <a:ea typeface="ＭＳ Ｐゴシック" charset="0"/>
                <a:cs typeface="Times New Roman" pitchFamily="18" charset="0"/>
              </a:rPr>
              <a:t> </a:t>
            </a:r>
            <a:r>
              <a:rPr lang="en-US" altLang="zh-CN" sz="1900" dirty="0" smtClean="0">
                <a:solidFill>
                  <a:srgbClr val="FF0000"/>
                </a:solidFill>
                <a:latin typeface="Helvetica Neue" pitchFamily="18" charset="0"/>
                <a:ea typeface="ＭＳ Ｐゴシック" charset="0"/>
                <a:cs typeface="Helvetica Neue" pitchFamily="18" charset="0"/>
              </a:rPr>
              <a:t>LST</a:t>
            </a:r>
            <a:r>
              <a:rPr lang="en-US" altLang="zh-CN" sz="1900" dirty="0" smtClean="0">
                <a:solidFill>
                  <a:srgbClr val="FF0000"/>
                </a:solidFill>
                <a:latin typeface="Times New Roman" pitchFamily="18" charset="0"/>
                <a:ea typeface="ＭＳ Ｐゴシック" charset="0"/>
                <a:cs typeface="Times New Roman" pitchFamily="18" charset="0"/>
              </a:rPr>
              <a:t> </a:t>
            </a:r>
            <a:r>
              <a:rPr lang="en-US" altLang="zh-CN" sz="1900" dirty="0" smtClean="0">
                <a:solidFill>
                  <a:srgbClr val="FF0000"/>
                </a:solidFill>
                <a:latin typeface="Helvetica Neue" pitchFamily="18" charset="0"/>
                <a:ea typeface="ＭＳ Ｐゴシック" charset="0"/>
                <a:cs typeface="Helvetica Neue" pitchFamily="18" charset="0"/>
              </a:rPr>
              <a:t>*</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00FF"/>
                </a:solidFill>
                <a:latin typeface="Helvetica Neue" pitchFamily="18" charset="0"/>
                <a:ea typeface="ＭＳ Ｐゴシック" charset="0"/>
                <a:cs typeface="Helvetica Neue" pitchFamily="18" charset="0"/>
              </a:rPr>
              <a:t>LST-CAM</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Coordinator</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8000"/>
                </a:solidFill>
                <a:latin typeface="Helvetica Neue" pitchFamily="18" charset="0"/>
                <a:ea typeface="ＭＳ Ｐゴシック" charset="0"/>
                <a:cs typeface="Helvetica Neue" pitchFamily="18" charset="0"/>
              </a:rPr>
              <a:t>Data</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Model</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Coordinator</a:t>
            </a:r>
          </a:p>
          <a:p>
            <a:pPr defTabSz="457200" fontAlgn="base">
              <a:lnSpc>
                <a:spcPts val="2200"/>
              </a:lnSpc>
              <a:spcBef>
                <a:spcPct val="0"/>
              </a:spcBef>
              <a:spcAft>
                <a:spcPct val="0"/>
              </a:spcAft>
              <a:buClr>
                <a:srgbClr val="000000"/>
              </a:buClr>
              <a:buSzPct val="100000"/>
              <a:buFont typeface="Times New Roman" charset="0"/>
              <a:buNone/>
            </a:pPr>
            <a:r>
              <a:rPr lang="en-US" altLang="zh-CN" sz="1900" dirty="0" smtClean="0">
                <a:solidFill>
                  <a:srgbClr val="008000"/>
                </a:solidFill>
                <a:latin typeface="Helvetica Neue" pitchFamily="18" charset="0"/>
                <a:ea typeface="ＭＳ Ｐゴシック" charset="0"/>
                <a:cs typeface="Helvetica Neue" pitchFamily="18" charset="0"/>
              </a:rPr>
              <a:t>CCF</a:t>
            </a:r>
            <a:r>
              <a:rPr lang="en-US" altLang="zh-CN" sz="1900" dirty="0" smtClean="0">
                <a:solidFill>
                  <a:srgbClr val="008000"/>
                </a:solidFill>
                <a:latin typeface="Times New Roman" pitchFamily="18" charset="0"/>
                <a:ea typeface="ＭＳ Ｐゴシック" charset="0"/>
                <a:cs typeface="Times New Roman" pitchFamily="18" charset="0"/>
              </a:rPr>
              <a:t> </a:t>
            </a:r>
            <a:r>
              <a:rPr lang="en-US" altLang="zh-CN" sz="1900" dirty="0" smtClean="0">
                <a:solidFill>
                  <a:srgbClr val="008000"/>
                </a:solidFill>
                <a:latin typeface="Helvetica Neue" pitchFamily="18" charset="0"/>
                <a:ea typeface="ＭＳ Ｐゴシック" charset="0"/>
                <a:cs typeface="Helvetica Neue" pitchFamily="18" charset="0"/>
              </a:rPr>
              <a:t>Coordinator</a:t>
            </a:r>
          </a:p>
        </p:txBody>
      </p:sp>
      <p:sp>
        <p:nvSpPr>
          <p:cNvPr id="16" name="TextBox 1"/>
          <p:cNvSpPr txBox="1"/>
          <p:nvPr/>
        </p:nvSpPr>
        <p:spPr>
          <a:xfrm>
            <a:off x="863600" y="5252410"/>
            <a:ext cx="6019800" cy="1320800"/>
          </a:xfrm>
          <a:prstGeom prst="rect">
            <a:avLst/>
          </a:prstGeom>
          <a:noFill/>
        </p:spPr>
        <p:txBody>
          <a:bodyPr wrap="none" lIns="0" tIns="0" rIns="0" rtlCol="0">
            <a:spAutoFit/>
          </a:bodyPr>
          <a:lstStyle/>
          <a:p>
            <a:pPr defTabSz="457200" fontAlgn="base">
              <a:lnSpc>
                <a:spcPts val="2200"/>
              </a:lnSpc>
              <a:spcBef>
                <a:spcPct val="0"/>
              </a:spcBef>
              <a:spcAft>
                <a:spcPct val="0"/>
              </a:spcAft>
              <a:buClr>
                <a:srgbClr val="000000"/>
              </a:buClr>
              <a:buSzPct val="100000"/>
              <a:buFont typeface="Times New Roman" charset="0"/>
              <a:buNone/>
              <a:tabLst>
                <a:tab pos="1422400" algn="l"/>
                <a:tab pos="1866900" algn="l"/>
              </a:tabLst>
            </a:pPr>
            <a:r>
              <a:rPr lang="en-US" altLang="zh-CN" sz="1900" dirty="0" smtClean="0">
                <a:solidFill>
                  <a:srgbClr val="0000FF"/>
                </a:solidFill>
                <a:latin typeface="Helvetica Neue" pitchFamily="18" charset="0"/>
                <a:ea typeface="ＭＳ Ｐゴシック" charset="0"/>
                <a:cs typeface="Helvetica Neue" pitchFamily="18" charset="0"/>
              </a:rPr>
              <a:t>Camera</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Mechanics</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&amp;</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Cooling</a:t>
            </a:r>
          </a:p>
          <a:p>
            <a:pPr defTabSz="457200" fontAlgn="base">
              <a:lnSpc>
                <a:spcPts val="1000"/>
              </a:lnSpc>
              <a:spcBef>
                <a:spcPct val="0"/>
              </a:spcBef>
              <a:spcAft>
                <a:spcPct val="0"/>
              </a:spcAft>
              <a:buClr>
                <a:srgbClr val="000000"/>
              </a:buClr>
              <a:buSzPct val="100000"/>
              <a:buFont typeface="Times New Roman" charset="0"/>
              <a:buNone/>
            </a:pPr>
            <a:endParaRPr lang="en-US" altLang="zh-CN" sz="2400" dirty="0" smtClean="0">
              <a:solidFill>
                <a:srgbClr val="FFFFFF"/>
              </a:solidFill>
              <a:latin typeface="Arial" charset="0"/>
              <a:ea typeface="ＭＳ Ｐゴシック" charset="0"/>
              <a:cs typeface="ＭＳ Ｐゴシック" charset="0"/>
            </a:endParaRPr>
          </a:p>
          <a:p>
            <a:pPr defTabSz="457200" fontAlgn="base">
              <a:lnSpc>
                <a:spcPts val="1000"/>
              </a:lnSpc>
              <a:spcBef>
                <a:spcPct val="0"/>
              </a:spcBef>
              <a:spcAft>
                <a:spcPct val="0"/>
              </a:spcAft>
              <a:buClr>
                <a:srgbClr val="000000"/>
              </a:buClr>
              <a:buSzPct val="100000"/>
              <a:buFont typeface="Times New Roman" charset="0"/>
              <a:buNone/>
            </a:pPr>
            <a:endParaRPr lang="en-US" altLang="zh-CN" sz="2400" dirty="0" smtClean="0">
              <a:solidFill>
                <a:srgbClr val="FFFFFF"/>
              </a:solidFill>
              <a:latin typeface="Arial" charset="0"/>
              <a:ea typeface="ＭＳ Ｐゴシック" charset="0"/>
              <a:cs typeface="ＭＳ Ｐゴシック" charset="0"/>
            </a:endParaRPr>
          </a:p>
          <a:p>
            <a:pPr defTabSz="457200" fontAlgn="base">
              <a:lnSpc>
                <a:spcPts val="2500"/>
              </a:lnSpc>
              <a:spcBef>
                <a:spcPct val="0"/>
              </a:spcBef>
              <a:spcAft>
                <a:spcPct val="0"/>
              </a:spcAft>
              <a:buClr>
                <a:srgbClr val="000000"/>
              </a:buClr>
              <a:buSzPct val="100000"/>
              <a:buFont typeface="Times New Roman" charset="0"/>
              <a:buNone/>
              <a:tabLst>
                <a:tab pos="1422400" algn="l"/>
                <a:tab pos="1866900" algn="l"/>
              </a:tabLst>
            </a:pPr>
            <a:r>
              <a:rPr lang="en-US" altLang="zh-CN" sz="2400" dirty="0" smtClean="0">
                <a:solidFill>
                  <a:srgbClr val="FFFFFF"/>
                </a:solidFill>
                <a:latin typeface="Arial" charset="0"/>
                <a:ea typeface="ＭＳ Ｐゴシック" charset="0"/>
                <a:cs typeface="ＭＳ Ｐゴシック" charset="0"/>
              </a:rPr>
              <a:t>		</a:t>
            </a:r>
            <a:r>
              <a:rPr lang="en-US" altLang="zh-CN" sz="1900" dirty="0" smtClean="0">
                <a:solidFill>
                  <a:srgbClr val="0000FF"/>
                </a:solidFill>
                <a:latin typeface="Helvetica Neue" pitchFamily="18" charset="0"/>
                <a:ea typeface="ＭＳ Ｐゴシック" charset="0"/>
                <a:cs typeface="Helvetica Neue" pitchFamily="18" charset="0"/>
              </a:rPr>
              <a:t>+</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Monte</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Carlo</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&amp;</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Physics</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&amp;</a:t>
            </a:r>
            <a:r>
              <a:rPr lang="en-US" altLang="zh-CN" sz="1900" dirty="0" smtClean="0">
                <a:solidFill>
                  <a:srgbClr val="FFFFFF"/>
                </a:solidFill>
                <a:latin typeface="Times New Roman" pitchFamily="18" charset="0"/>
                <a:ea typeface="ＭＳ Ｐゴシック" charset="0"/>
                <a:cs typeface="Times New Roman" pitchFamily="18" charset="0"/>
              </a:rPr>
              <a:t> </a:t>
            </a:r>
            <a:r>
              <a:rPr lang="en-US" altLang="zh-CN" sz="1900" dirty="0" smtClean="0">
                <a:solidFill>
                  <a:srgbClr val="0000FF"/>
                </a:solidFill>
                <a:latin typeface="Helvetica Neue" pitchFamily="18" charset="0"/>
                <a:ea typeface="ＭＳ Ｐゴシック" charset="0"/>
                <a:cs typeface="Helvetica Neue" pitchFamily="18" charset="0"/>
              </a:rPr>
              <a:t>Site</a:t>
            </a:r>
          </a:p>
          <a:p>
            <a:pPr defTabSz="457200" fontAlgn="base">
              <a:lnSpc>
                <a:spcPts val="1000"/>
              </a:lnSpc>
              <a:spcBef>
                <a:spcPct val="0"/>
              </a:spcBef>
              <a:spcAft>
                <a:spcPct val="0"/>
              </a:spcAft>
              <a:buClr>
                <a:srgbClr val="000000"/>
              </a:buClr>
              <a:buSzPct val="100000"/>
              <a:buFont typeface="Times New Roman" charset="0"/>
              <a:buNone/>
            </a:pPr>
            <a:endParaRPr lang="en-US" altLang="zh-CN" sz="2400" dirty="0" smtClean="0">
              <a:solidFill>
                <a:srgbClr val="FFFFFF"/>
              </a:solidFill>
              <a:latin typeface="Arial" charset="0"/>
              <a:ea typeface="ＭＳ Ｐゴシック" charset="0"/>
              <a:cs typeface="ＭＳ Ｐゴシック" charset="0"/>
            </a:endParaRPr>
          </a:p>
          <a:p>
            <a:pPr defTabSz="457200" fontAlgn="base">
              <a:lnSpc>
                <a:spcPts val="2600"/>
              </a:lnSpc>
              <a:spcBef>
                <a:spcPct val="0"/>
              </a:spcBef>
              <a:spcAft>
                <a:spcPct val="0"/>
              </a:spcAft>
              <a:buClr>
                <a:srgbClr val="000000"/>
              </a:buClr>
              <a:buSzPct val="100000"/>
              <a:buFont typeface="Times New Roman" charset="0"/>
              <a:buNone/>
              <a:tabLst>
                <a:tab pos="1422400" algn="l"/>
                <a:tab pos="1866900" algn="l"/>
              </a:tabLst>
            </a:pPr>
            <a:r>
              <a:rPr lang="en-US" altLang="zh-CN" sz="2400" dirty="0" smtClean="0">
                <a:solidFill>
                  <a:srgbClr val="FFFFFF"/>
                </a:solidFill>
                <a:latin typeface="Arial" charset="0"/>
                <a:ea typeface="ＭＳ Ｐゴシック" charset="0"/>
                <a:cs typeface="ＭＳ Ｐゴシック" charset="0"/>
              </a:rPr>
              <a:t>	</a:t>
            </a:r>
            <a:r>
              <a:rPr lang="en-US" altLang="zh-CN" sz="1900" u="sng" dirty="0" smtClean="0">
                <a:solidFill>
                  <a:srgbClr val="000000"/>
                </a:solidFill>
                <a:latin typeface="Helvetica Neue" pitchFamily="18" charset="0"/>
                <a:ea typeface="ＭＳ Ｐゴシック" charset="0"/>
                <a:cs typeface="Helvetica Neue" pitchFamily="18" charset="0"/>
              </a:rPr>
              <a:t>Spain is playing an important role inside CTA</a:t>
            </a:r>
          </a:p>
        </p:txBody>
      </p:sp>
    </p:spTree>
    <p:extLst>
      <p:ext uri="{BB962C8B-B14F-4D97-AF65-F5344CB8AC3E}">
        <p14:creationId xmlns:p14="http://schemas.microsoft.com/office/powerpoint/2010/main" val="15285988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MINECO interest/involvement:</a:t>
            </a:r>
          </a:p>
        </p:txBody>
      </p:sp>
      <p:sp>
        <p:nvSpPr>
          <p:cNvPr id="8" name="TextBox 7"/>
          <p:cNvSpPr txBox="1"/>
          <p:nvPr/>
        </p:nvSpPr>
        <p:spPr>
          <a:xfrm>
            <a:off x="619488" y="1790160"/>
            <a:ext cx="8055934" cy="4477335"/>
          </a:xfrm>
          <a:prstGeom prst="rect">
            <a:avLst/>
          </a:prstGeom>
          <a:noFill/>
        </p:spPr>
        <p:txBody>
          <a:bodyPr wrap="square" lIns="90658" tIns="45317" rIns="90658" bIns="45317" rtlCol="0">
            <a:spAutoFit/>
          </a:bodyPr>
          <a:lstStyle/>
          <a:p>
            <a:pPr marL="339974" indent="-339974" defTabSz="453308">
              <a:spcBef>
                <a:spcPts val="1800"/>
              </a:spcBef>
              <a:buFont typeface="Arial"/>
              <a:buChar char="•"/>
            </a:pPr>
            <a:r>
              <a:rPr lang="en-US" sz="2400" dirty="0">
                <a:latin typeface="Arial"/>
                <a:cs typeface="Arial"/>
              </a:rPr>
              <a:t>CTA probably the only </a:t>
            </a:r>
            <a:r>
              <a:rPr lang="en-US" sz="2400" dirty="0" smtClean="0">
                <a:latin typeface="Arial"/>
                <a:cs typeface="Arial"/>
              </a:rPr>
              <a:t>truly large international research infrastructure with </a:t>
            </a:r>
            <a:r>
              <a:rPr lang="en-US" sz="2400" dirty="0">
                <a:latin typeface="Arial"/>
                <a:cs typeface="Arial"/>
              </a:rPr>
              <a:t>any chance of being </a:t>
            </a:r>
            <a:r>
              <a:rPr lang="en-US" sz="2400" dirty="0" smtClean="0">
                <a:latin typeface="Arial"/>
                <a:cs typeface="Arial"/>
              </a:rPr>
              <a:t>built </a:t>
            </a:r>
            <a:r>
              <a:rPr lang="en-US" sz="2400" dirty="0">
                <a:latin typeface="Arial"/>
                <a:cs typeface="Arial"/>
              </a:rPr>
              <a:t>in Spain</a:t>
            </a:r>
            <a:r>
              <a:rPr lang="en-US" sz="2400" dirty="0" smtClean="0">
                <a:latin typeface="Arial"/>
                <a:cs typeface="Arial"/>
              </a:rPr>
              <a:t>. Moreover in the “exclusive” ESFRI list !.</a:t>
            </a:r>
          </a:p>
          <a:p>
            <a:pPr marL="339974" indent="-339974" defTabSz="453308">
              <a:spcBef>
                <a:spcPts val="1800"/>
              </a:spcBef>
              <a:buFont typeface="Arial"/>
              <a:buChar char="•"/>
            </a:pPr>
            <a:r>
              <a:rPr lang="en-US" sz="2400" dirty="0" smtClean="0">
                <a:latin typeface="Arial"/>
                <a:cs typeface="Arial"/>
              </a:rPr>
              <a:t> CTA </a:t>
            </a:r>
            <a:r>
              <a:rPr lang="en-US" sz="2400" dirty="0">
                <a:latin typeface="Arial"/>
                <a:cs typeface="Arial"/>
              </a:rPr>
              <a:t>supported by MINECO in FPA, </a:t>
            </a:r>
            <a:r>
              <a:rPr lang="en-US" sz="2400" dirty="0" smtClean="0">
                <a:latin typeface="Arial"/>
                <a:cs typeface="Arial"/>
              </a:rPr>
              <a:t>(also AYA) </a:t>
            </a:r>
            <a:r>
              <a:rPr lang="en-US" sz="2400" dirty="0">
                <a:latin typeface="Arial"/>
                <a:cs typeface="Arial"/>
              </a:rPr>
              <a:t>and specific ESFRI infrastructure calls (EUI and AIC).</a:t>
            </a:r>
          </a:p>
          <a:p>
            <a:pPr marL="339974" indent="-339974" defTabSz="453308">
              <a:spcBef>
                <a:spcPts val="1800"/>
              </a:spcBef>
              <a:buFont typeface="Arial"/>
              <a:buChar char="•"/>
            </a:pPr>
            <a:r>
              <a:rPr lang="en-US" sz="2400" dirty="0">
                <a:solidFill>
                  <a:prstClr val="black"/>
                </a:solidFill>
                <a:latin typeface="Arial"/>
                <a:cs typeface="Arial"/>
              </a:rPr>
              <a:t>Spain </a:t>
            </a:r>
            <a:r>
              <a:rPr lang="en-US" sz="2400" dirty="0" smtClean="0">
                <a:solidFill>
                  <a:prstClr val="black"/>
                </a:solidFill>
                <a:latin typeface="Arial"/>
                <a:cs typeface="Arial"/>
              </a:rPr>
              <a:t>amongst 13 countries signing </a:t>
            </a:r>
            <a:r>
              <a:rPr lang="en-US" sz="2400" dirty="0" err="1">
                <a:solidFill>
                  <a:prstClr val="black"/>
                </a:solidFill>
                <a:latin typeface="Arial"/>
                <a:cs typeface="Arial"/>
              </a:rPr>
              <a:t>DoI</a:t>
            </a:r>
            <a:r>
              <a:rPr lang="en-US" sz="2400" dirty="0">
                <a:solidFill>
                  <a:prstClr val="black"/>
                </a:solidFill>
                <a:latin typeface="Arial"/>
                <a:cs typeface="Arial"/>
              </a:rPr>
              <a:t> (Declaration of Intent for Pre-construction phase in 2012)</a:t>
            </a:r>
            <a:r>
              <a:rPr lang="en-US" sz="2400" dirty="0" smtClean="0">
                <a:solidFill>
                  <a:prstClr val="black"/>
                </a:solidFill>
                <a:latin typeface="Arial"/>
                <a:cs typeface="Arial"/>
              </a:rPr>
              <a:t>.</a:t>
            </a:r>
          </a:p>
          <a:p>
            <a:pPr marL="339974" indent="-339974" defTabSz="453308">
              <a:spcBef>
                <a:spcPts val="1800"/>
              </a:spcBef>
              <a:buFont typeface="Arial"/>
              <a:buChar char="•"/>
            </a:pPr>
            <a:r>
              <a:rPr lang="en-US" sz="2400" dirty="0">
                <a:latin typeface="Arial"/>
                <a:cs typeface="Arial"/>
              </a:rPr>
              <a:t>IAC very interested/committed -&gt; has convinced the </a:t>
            </a:r>
            <a:r>
              <a:rPr lang="en-US" sz="2400" dirty="0" err="1">
                <a:latin typeface="Arial"/>
                <a:cs typeface="Arial"/>
              </a:rPr>
              <a:t>Canarian</a:t>
            </a:r>
            <a:r>
              <a:rPr lang="en-US" sz="2400" dirty="0">
                <a:latin typeface="Arial"/>
                <a:cs typeface="Arial"/>
              </a:rPr>
              <a:t> authorities to give full support to the </a:t>
            </a:r>
            <a:r>
              <a:rPr lang="en-US" sz="2400" dirty="0" smtClean="0">
                <a:latin typeface="Arial"/>
                <a:cs typeface="Arial"/>
              </a:rPr>
              <a:t>project -&gt; trigger MINECO strong support.</a:t>
            </a:r>
            <a:endParaRPr lang="en-US" sz="2400" dirty="0">
              <a:latin typeface="Arial"/>
              <a:cs typeface="Arial"/>
            </a:endParaRPr>
          </a:p>
        </p:txBody>
      </p:sp>
    </p:spTree>
    <p:extLst>
      <p:ext uri="{BB962C8B-B14F-4D97-AF65-F5344CB8AC3E}">
        <p14:creationId xmlns:p14="http://schemas.microsoft.com/office/powerpoint/2010/main" val="15107595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477" y="3257502"/>
            <a:ext cx="5526211" cy="1317048"/>
          </a:xfrm>
        </p:spPr>
        <p:txBody>
          <a:bodyPr/>
          <a:lstStyle/>
          <a:p>
            <a:pPr algn="ctr"/>
            <a:r>
              <a:rPr lang="en-US" dirty="0" smtClean="0"/>
              <a:t>1) Status of </a:t>
            </a:r>
            <a:r>
              <a:rPr lang="en-US" dirty="0" err="1" smtClean="0"/>
              <a:t>cta</a:t>
            </a:r>
            <a:r>
              <a:rPr lang="en-US" dirty="0" smtClean="0"/>
              <a:t> </a:t>
            </a:r>
            <a:br>
              <a:rPr lang="en-US" dirty="0" smtClean="0"/>
            </a:br>
            <a:r>
              <a:rPr lang="en-US" sz="3200" dirty="0" smtClean="0"/>
              <a:t>in a nutshell</a:t>
            </a:r>
            <a:endParaRPr lang="en-US" sz="3200" dirty="0"/>
          </a:p>
        </p:txBody>
      </p:sp>
    </p:spTree>
    <p:extLst>
      <p:ext uri="{BB962C8B-B14F-4D97-AF65-F5344CB8AC3E}">
        <p14:creationId xmlns:p14="http://schemas.microsoft.com/office/powerpoint/2010/main" val="3656442233"/>
      </p:ext>
    </p:extLst>
  </p:cSld>
  <p:clrMapOvr>
    <a:masterClrMapping/>
  </p:clrMapOvr>
  <p:transition xmlns:p14="http://schemas.microsoft.com/office/powerpoint/2010/mai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633" y="96952"/>
            <a:ext cx="8894754" cy="6368609"/>
            <a:chOff x="-1" y="0"/>
            <a:chExt cx="8894754" cy="6368609"/>
          </a:xfrm>
        </p:grpSpPr>
        <p:pic>
          <p:nvPicPr>
            <p:cNvPr id="7" name="Picture 6" descr="guindos.tiff"/>
            <p:cNvPicPr>
              <a:picLocks noChangeAspect="1"/>
            </p:cNvPicPr>
            <p:nvPr/>
          </p:nvPicPr>
          <p:blipFill rotWithShape="1">
            <a:blip r:embed="rId2">
              <a:extLst>
                <a:ext uri="{28A0092B-C50C-407E-A947-70E740481C1C}">
                  <a14:useLocalDpi xmlns:a14="http://schemas.microsoft.com/office/drawing/2010/main" val="0"/>
                </a:ext>
              </a:extLst>
            </a:blip>
            <a:srcRect r="4595" b="22030"/>
            <a:stretch/>
          </p:blipFill>
          <p:spPr>
            <a:xfrm>
              <a:off x="-1" y="0"/>
              <a:ext cx="6370402" cy="636860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07173" y="3194201"/>
              <a:ext cx="4187580" cy="1598019"/>
            </a:xfrm>
            <a:prstGeom prst="rect">
              <a:avLst/>
            </a:prstGeom>
          </p:spPr>
        </p:pic>
      </p:grpSp>
      <p:sp>
        <p:nvSpPr>
          <p:cNvPr id="2" name="Rectangle 1"/>
          <p:cNvSpPr/>
          <p:nvPr/>
        </p:nvSpPr>
        <p:spPr>
          <a:xfrm>
            <a:off x="4813807" y="3986696"/>
            <a:ext cx="4109323" cy="902476"/>
          </a:xfrm>
          <a:prstGeom prst="rect">
            <a:avLst/>
          </a:prstGeom>
          <a:solidFill>
            <a:schemeClr val="accent2">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78442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Spanish bid for CTA North</a:t>
            </a:r>
            <a:endParaRPr lang="en-US" sz="4000" dirty="0"/>
          </a:p>
        </p:txBody>
      </p:sp>
      <p:sp>
        <p:nvSpPr>
          <p:cNvPr id="8" name="TextBox 7"/>
          <p:cNvSpPr txBox="1"/>
          <p:nvPr/>
        </p:nvSpPr>
        <p:spPr>
          <a:xfrm>
            <a:off x="457201" y="1751560"/>
            <a:ext cx="8355617" cy="4862056"/>
          </a:xfrm>
          <a:prstGeom prst="rect">
            <a:avLst/>
          </a:prstGeom>
          <a:noFill/>
        </p:spPr>
        <p:txBody>
          <a:bodyPr wrap="square" lIns="90658" tIns="45317" rIns="90658" bIns="45317" rtlCol="0">
            <a:spAutoFit/>
          </a:bodyPr>
          <a:lstStyle/>
          <a:p>
            <a:pPr marL="339974" indent="-339974" defTabSz="453308">
              <a:spcBef>
                <a:spcPts val="1800"/>
              </a:spcBef>
              <a:buFont typeface="Arial"/>
              <a:buChar char="•"/>
            </a:pPr>
            <a:r>
              <a:rPr lang="en-US" sz="2000" dirty="0" smtClean="0">
                <a:solidFill>
                  <a:prstClr val="black"/>
                </a:solidFill>
                <a:latin typeface="Arial"/>
                <a:cs typeface="Arial"/>
              </a:rPr>
              <a:t>Spain </a:t>
            </a:r>
            <a:r>
              <a:rPr lang="en-US" sz="2000" dirty="0">
                <a:solidFill>
                  <a:prstClr val="black"/>
                </a:solidFill>
                <a:latin typeface="Arial"/>
                <a:cs typeface="Arial"/>
              </a:rPr>
              <a:t>is ready to invest </a:t>
            </a:r>
            <a:r>
              <a:rPr lang="en-US" sz="2000" dirty="0" smtClean="0">
                <a:solidFill>
                  <a:prstClr val="black"/>
                </a:solidFill>
                <a:latin typeface="Arial"/>
                <a:cs typeface="Arial"/>
              </a:rPr>
              <a:t>up to 40 </a:t>
            </a:r>
            <a:r>
              <a:rPr lang="en-US" sz="2000" dirty="0">
                <a:solidFill>
                  <a:prstClr val="black"/>
                </a:solidFill>
                <a:latin typeface="Arial"/>
                <a:cs typeface="Arial"/>
              </a:rPr>
              <a:t>M€ in CTA North </a:t>
            </a:r>
            <a:r>
              <a:rPr lang="en-US" sz="2000" dirty="0" smtClean="0">
                <a:solidFill>
                  <a:prstClr val="black"/>
                </a:solidFill>
                <a:latin typeface="Arial"/>
                <a:cs typeface="Arial"/>
              </a:rPr>
              <a:t>(</a:t>
            </a:r>
            <a:r>
              <a:rPr lang="en-US" sz="2000" dirty="0">
                <a:solidFill>
                  <a:prstClr val="black"/>
                </a:solidFill>
                <a:latin typeface="Arial"/>
                <a:cs typeface="Arial"/>
              </a:rPr>
              <a:t>&gt;</a:t>
            </a:r>
            <a:r>
              <a:rPr lang="en-US" sz="2000" dirty="0" smtClean="0">
                <a:solidFill>
                  <a:prstClr val="black"/>
                </a:solidFill>
                <a:latin typeface="Arial"/>
                <a:cs typeface="Arial"/>
              </a:rPr>
              <a:t> </a:t>
            </a:r>
            <a:r>
              <a:rPr lang="en-US" sz="2000" dirty="0">
                <a:solidFill>
                  <a:prstClr val="black"/>
                </a:solidFill>
                <a:latin typeface="Arial"/>
                <a:cs typeface="Arial"/>
              </a:rPr>
              <a:t>6</a:t>
            </a:r>
            <a:r>
              <a:rPr lang="en-US" sz="2000" dirty="0" smtClean="0">
                <a:solidFill>
                  <a:prstClr val="black"/>
                </a:solidFill>
                <a:latin typeface="Arial"/>
                <a:cs typeface="Arial"/>
              </a:rPr>
              <a:t>0% of total cost) if </a:t>
            </a:r>
            <a:r>
              <a:rPr lang="en-US" sz="2000" dirty="0">
                <a:solidFill>
                  <a:prstClr val="black"/>
                </a:solidFill>
                <a:latin typeface="Arial"/>
                <a:cs typeface="Arial"/>
              </a:rPr>
              <a:t>built in the Canary </a:t>
            </a:r>
            <a:r>
              <a:rPr lang="en-US" sz="2000" dirty="0" smtClean="0">
                <a:solidFill>
                  <a:prstClr val="black"/>
                </a:solidFill>
                <a:latin typeface="Arial"/>
                <a:cs typeface="Arial"/>
              </a:rPr>
              <a:t>islands:</a:t>
            </a:r>
          </a:p>
          <a:p>
            <a:pPr defTabSz="453308">
              <a:spcBef>
                <a:spcPts val="1800"/>
              </a:spcBef>
            </a:pPr>
            <a:r>
              <a:rPr lang="en-US" sz="2000" dirty="0" smtClean="0">
                <a:solidFill>
                  <a:prstClr val="black"/>
                </a:solidFill>
                <a:latin typeface="Arial"/>
                <a:cs typeface="Arial"/>
              </a:rPr>
              <a:t>     - 25 M€ MINECO (Research FEDER funds for Canaries)</a:t>
            </a:r>
          </a:p>
          <a:p>
            <a:pPr defTabSz="453308">
              <a:spcBef>
                <a:spcPts val="1800"/>
              </a:spcBef>
            </a:pPr>
            <a:r>
              <a:rPr lang="en-US" sz="2000" dirty="0">
                <a:solidFill>
                  <a:prstClr val="black"/>
                </a:solidFill>
                <a:latin typeface="Arial"/>
                <a:cs typeface="Arial"/>
              </a:rPr>
              <a:t> </a:t>
            </a:r>
            <a:r>
              <a:rPr lang="en-US" sz="2000" dirty="0" smtClean="0">
                <a:solidFill>
                  <a:prstClr val="black"/>
                </a:solidFill>
                <a:latin typeface="Arial"/>
                <a:cs typeface="Arial"/>
              </a:rPr>
              <a:t>    - 10 M€ </a:t>
            </a:r>
            <a:r>
              <a:rPr lang="en-US" sz="2000" dirty="0" err="1" smtClean="0">
                <a:solidFill>
                  <a:prstClr val="black"/>
                </a:solidFill>
                <a:latin typeface="Arial"/>
                <a:cs typeface="Arial"/>
              </a:rPr>
              <a:t>Canarian</a:t>
            </a:r>
            <a:r>
              <a:rPr lang="en-US" sz="2000" dirty="0" smtClean="0">
                <a:solidFill>
                  <a:prstClr val="black"/>
                </a:solidFill>
                <a:latin typeface="Arial"/>
                <a:cs typeface="Arial"/>
              </a:rPr>
              <a:t> Government (Research FEDER funds)</a:t>
            </a:r>
          </a:p>
          <a:p>
            <a:pPr defTabSz="453308">
              <a:spcBef>
                <a:spcPts val="1800"/>
              </a:spcBef>
            </a:pPr>
            <a:r>
              <a:rPr lang="en-US" sz="2000" dirty="0">
                <a:solidFill>
                  <a:prstClr val="black"/>
                </a:solidFill>
                <a:latin typeface="Arial"/>
                <a:cs typeface="Arial"/>
              </a:rPr>
              <a:t> </a:t>
            </a:r>
            <a:r>
              <a:rPr lang="en-US" sz="2000" dirty="0" smtClean="0">
                <a:solidFill>
                  <a:prstClr val="black"/>
                </a:solidFill>
                <a:latin typeface="Arial"/>
                <a:cs typeface="Arial"/>
              </a:rPr>
              <a:t>    -   6 M€ Co-funding (*) -&gt; does not look like a problem !</a:t>
            </a:r>
            <a:endParaRPr lang="en-US" sz="2000" dirty="0">
              <a:solidFill>
                <a:prstClr val="black"/>
              </a:solidFill>
              <a:latin typeface="Arial"/>
              <a:cs typeface="Arial"/>
            </a:endParaRPr>
          </a:p>
          <a:p>
            <a:pPr marL="342900" indent="-342900" defTabSz="453308">
              <a:spcBef>
                <a:spcPts val="1800"/>
              </a:spcBef>
              <a:buFontTx/>
              <a:buChar char="•"/>
            </a:pPr>
            <a:r>
              <a:rPr lang="en-US" sz="2000" dirty="0" smtClean="0">
                <a:solidFill>
                  <a:prstClr val="black"/>
                </a:solidFill>
                <a:latin typeface="Arial"/>
                <a:cs typeface="Arial"/>
              </a:rPr>
              <a:t>This money should be expend in 2015-2020</a:t>
            </a:r>
          </a:p>
          <a:p>
            <a:pPr marL="342900" indent="-342900" defTabSz="453308">
              <a:spcBef>
                <a:spcPts val="1800"/>
              </a:spcBef>
              <a:buFontTx/>
              <a:buChar char="•"/>
            </a:pPr>
            <a:endParaRPr lang="en-US" sz="2000" dirty="0">
              <a:solidFill>
                <a:prstClr val="black"/>
              </a:solidFill>
              <a:latin typeface="Arial"/>
              <a:cs typeface="Arial"/>
            </a:endParaRPr>
          </a:p>
          <a:p>
            <a:pPr defTabSz="453308">
              <a:spcBef>
                <a:spcPts val="1800"/>
              </a:spcBef>
            </a:pPr>
            <a:r>
              <a:rPr lang="en-US" sz="2000" dirty="0" smtClean="0">
                <a:solidFill>
                  <a:prstClr val="black"/>
                </a:solidFill>
                <a:latin typeface="Arial"/>
                <a:cs typeface="Arial"/>
              </a:rPr>
              <a:t>		</a:t>
            </a:r>
            <a:r>
              <a:rPr lang="en-US" sz="2000" b="1" dirty="0" smtClean="0">
                <a:solidFill>
                  <a:prstClr val="black"/>
                </a:solidFill>
                <a:latin typeface="Arial"/>
                <a:cs typeface="Arial"/>
              </a:rPr>
              <a:t>Official letter to CTA RB from SEIDI Carmen Vela</a:t>
            </a:r>
          </a:p>
          <a:p>
            <a:pPr defTabSz="453308">
              <a:spcBef>
                <a:spcPts val="1800"/>
              </a:spcBef>
            </a:pPr>
            <a:endParaRPr lang="en-US" sz="1400" dirty="0">
              <a:solidFill>
                <a:prstClr val="black"/>
              </a:solidFill>
              <a:latin typeface="Calibri"/>
              <a:cs typeface="Arial"/>
            </a:endParaRPr>
          </a:p>
          <a:p>
            <a:pPr defTabSz="453308">
              <a:spcBef>
                <a:spcPts val="1800"/>
              </a:spcBef>
            </a:pPr>
            <a:r>
              <a:rPr lang="en-US" sz="1600" dirty="0" smtClean="0">
                <a:solidFill>
                  <a:prstClr val="black"/>
                </a:solidFill>
                <a:latin typeface="Arial"/>
                <a:cs typeface="Arial"/>
              </a:rPr>
              <a:t>(*) FEDER funds need 15% co-funding in the Canaries</a:t>
            </a:r>
            <a:endParaRPr lang="en-US" sz="1600" dirty="0">
              <a:solidFill>
                <a:prstClr val="black"/>
              </a:solidFill>
              <a:latin typeface="Arial"/>
              <a:cs typeface="Arial"/>
            </a:endParaRPr>
          </a:p>
        </p:txBody>
      </p:sp>
    </p:spTree>
    <p:extLst>
      <p:ext uri="{BB962C8B-B14F-4D97-AF65-F5344CB8AC3E}">
        <p14:creationId xmlns:p14="http://schemas.microsoft.com/office/powerpoint/2010/main" val="20671312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Spain and the CTA iLE</a:t>
            </a:r>
            <a:endParaRPr lang="en-US" dirty="0"/>
          </a:p>
        </p:txBody>
      </p:sp>
      <p:sp>
        <p:nvSpPr>
          <p:cNvPr id="3" name="Content Placeholder 2"/>
          <p:cNvSpPr>
            <a:spLocks noGrp="1"/>
          </p:cNvSpPr>
          <p:nvPr>
            <p:ph idx="1"/>
          </p:nvPr>
        </p:nvSpPr>
        <p:spPr>
          <a:xfrm>
            <a:off x="342793" y="1820788"/>
            <a:ext cx="8466566" cy="4427761"/>
          </a:xfrm>
        </p:spPr>
        <p:txBody>
          <a:bodyPr>
            <a:noAutofit/>
          </a:bodyPr>
          <a:lstStyle/>
          <a:p>
            <a:pPr algn="just">
              <a:spcBef>
                <a:spcPts val="1199"/>
              </a:spcBef>
            </a:pPr>
            <a:r>
              <a:rPr lang="en-GB" sz="2400" dirty="0"/>
              <a:t>Spain has expressed its will to participate as shareholder in the CTAO GmbH. Spanish groups through a MoU, and MINECO through a letter of the SEIDI have agreed to ask </a:t>
            </a:r>
            <a:r>
              <a:rPr lang="en-GB" sz="2400" dirty="0" smtClean="0"/>
              <a:t>IAC </a:t>
            </a:r>
            <a:r>
              <a:rPr lang="en-GB" sz="2400" dirty="0"/>
              <a:t>to sign as shareholder.</a:t>
            </a:r>
          </a:p>
          <a:p>
            <a:pPr algn="just">
              <a:spcBef>
                <a:spcPts val="1199"/>
              </a:spcBef>
            </a:pPr>
            <a:endParaRPr lang="en-GB" sz="2400" dirty="0"/>
          </a:p>
          <a:p>
            <a:pPr algn="just">
              <a:spcBef>
                <a:spcPts val="1199"/>
              </a:spcBef>
            </a:pPr>
            <a:r>
              <a:rPr lang="en-GB" sz="2400" dirty="0"/>
              <a:t>The foreseen budget for running CTAO during the next exercise (summer 2014 </a:t>
            </a:r>
            <a:r>
              <a:rPr lang="es-ES" sz="2400" dirty="0"/>
              <a:t>–</a:t>
            </a:r>
            <a:r>
              <a:rPr lang="en-GB" sz="2400" dirty="0"/>
              <a:t> summer 2015) is about </a:t>
            </a:r>
            <a:r>
              <a:rPr lang="en-GB" sz="2400" dirty="0">
                <a:solidFill>
                  <a:srgbClr val="0000FF"/>
                </a:solidFill>
              </a:rPr>
              <a:t>2 MEuros </a:t>
            </a:r>
            <a:r>
              <a:rPr lang="en-GB" sz="2400" dirty="0"/>
              <a:t>and </a:t>
            </a:r>
            <a:r>
              <a:rPr lang="en-GB" sz="2400" dirty="0">
                <a:solidFill>
                  <a:srgbClr val="0000FF"/>
                </a:solidFill>
              </a:rPr>
              <a:t>Spain may have to contribute 10% of it</a:t>
            </a:r>
            <a:r>
              <a:rPr lang="en-GB" sz="2400" dirty="0" smtClean="0">
                <a:solidFill>
                  <a:srgbClr val="0000FF"/>
                </a:solidFill>
              </a:rPr>
              <a:t>.</a:t>
            </a:r>
          </a:p>
          <a:p>
            <a:pPr algn="just">
              <a:spcBef>
                <a:spcPts val="1199"/>
              </a:spcBef>
            </a:pPr>
            <a:endParaRPr lang="en-GB" sz="2400" dirty="0" smtClean="0">
              <a:solidFill>
                <a:srgbClr val="FF0000"/>
              </a:solidFill>
            </a:endParaRPr>
          </a:p>
          <a:p>
            <a:pPr marL="0" indent="0" algn="just">
              <a:spcBef>
                <a:spcPts val="1199"/>
              </a:spcBef>
              <a:buNone/>
            </a:pPr>
            <a:r>
              <a:rPr lang="en-GB" sz="2400" dirty="0" smtClean="0">
                <a:solidFill>
                  <a:srgbClr val="FF0000"/>
                </a:solidFill>
              </a:rPr>
              <a:t>=&gt; Signature foreseen for March 26</a:t>
            </a:r>
            <a:r>
              <a:rPr lang="en-GB" sz="2400" baseline="30000" dirty="0" smtClean="0">
                <a:solidFill>
                  <a:srgbClr val="FF0000"/>
                </a:solidFill>
              </a:rPr>
              <a:t>th</a:t>
            </a:r>
            <a:endParaRPr lang="en-GB" sz="2400" dirty="0" smtClean="0">
              <a:solidFill>
                <a:srgbClr val="FF0000"/>
              </a:solidFill>
            </a:endParaRPr>
          </a:p>
          <a:p>
            <a:pPr algn="just">
              <a:spcBef>
                <a:spcPts val="1199"/>
              </a:spcBef>
            </a:pPr>
            <a:endParaRPr lang="en-GB" sz="2400" dirty="0">
              <a:solidFill>
                <a:srgbClr val="0000FF"/>
              </a:solidFill>
            </a:endParaRPr>
          </a:p>
        </p:txBody>
      </p:sp>
    </p:spTree>
    <p:extLst>
      <p:ext uri="{BB962C8B-B14F-4D97-AF65-F5344CB8AC3E}">
        <p14:creationId xmlns:p14="http://schemas.microsoft.com/office/powerpoint/2010/main" val="73311919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CuadroTexto 1"/>
          <p:cNvSpPr txBox="1">
            <a:spLocks noChangeArrowheads="1"/>
          </p:cNvSpPr>
          <p:nvPr/>
        </p:nvSpPr>
        <p:spPr bwMode="auto">
          <a:xfrm>
            <a:off x="2492274" y="2357459"/>
            <a:ext cx="3877954" cy="15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defTabSz="454025" eaLnBrk="1" fontAlgn="base" hangingPunct="1">
              <a:spcBef>
                <a:spcPct val="0"/>
              </a:spcBef>
              <a:spcAft>
                <a:spcPct val="0"/>
              </a:spcAft>
            </a:pPr>
            <a:r>
              <a:rPr lang="es-ES" sz="9600" dirty="0" smtClean="0">
                <a:solidFill>
                  <a:srgbClr val="FF0000"/>
                </a:solidFill>
              </a:rPr>
              <a:t>BUT…</a:t>
            </a:r>
          </a:p>
        </p:txBody>
      </p:sp>
    </p:spTree>
    <p:extLst>
      <p:ext uri="{BB962C8B-B14F-4D97-AF65-F5344CB8AC3E}">
        <p14:creationId xmlns:p14="http://schemas.microsoft.com/office/powerpoint/2010/main" val="170054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1" y="274638"/>
            <a:ext cx="7204318" cy="1143000"/>
          </a:xfrm>
        </p:spPr>
        <p:txBody>
          <a:bodyPr>
            <a:normAutofit/>
          </a:bodyPr>
          <a:lstStyle/>
          <a:p>
            <a:r>
              <a:rPr lang="en-US" dirty="0" smtClean="0"/>
              <a:t>SSC Tenerife site visit</a:t>
            </a:r>
            <a:endParaRPr lang="en-US" dirty="0"/>
          </a:p>
        </p:txBody>
      </p:sp>
      <p:sp>
        <p:nvSpPr>
          <p:cNvPr id="2" name="TextBox 1"/>
          <p:cNvSpPr txBox="1"/>
          <p:nvPr/>
        </p:nvSpPr>
        <p:spPr>
          <a:xfrm>
            <a:off x="457203" y="1866140"/>
            <a:ext cx="5664199" cy="4707655"/>
          </a:xfrm>
          <a:prstGeom prst="rect">
            <a:avLst/>
          </a:prstGeom>
          <a:noFill/>
        </p:spPr>
        <p:txBody>
          <a:bodyPr wrap="square" lIns="90658" tIns="45317" rIns="90658" bIns="45317" rtlCol="0">
            <a:spAutoFit/>
          </a:bodyPr>
          <a:lstStyle/>
          <a:p>
            <a:pPr marL="283300" indent="-283300" defTabSz="453308">
              <a:spcBef>
                <a:spcPts val="1199"/>
              </a:spcBef>
              <a:buFont typeface="Arial"/>
              <a:buChar char="•"/>
            </a:pPr>
            <a:r>
              <a:rPr lang="en-GB" sz="2000" dirty="0">
                <a:solidFill>
                  <a:prstClr val="black"/>
                </a:solidFill>
                <a:latin typeface="Calibri"/>
              </a:rPr>
              <a:t>SSC composed of 6 experts, mainly optical astronomers;  visited all candidate sites</a:t>
            </a:r>
          </a:p>
          <a:p>
            <a:pPr marL="283300" indent="-283300" defTabSz="453308">
              <a:spcBef>
                <a:spcPts val="1199"/>
              </a:spcBef>
              <a:buFont typeface="Arial"/>
              <a:buChar char="•"/>
            </a:pPr>
            <a:r>
              <a:rPr lang="en-GB" sz="2000" dirty="0">
                <a:solidFill>
                  <a:prstClr val="black"/>
                </a:solidFill>
                <a:latin typeface="Calibri"/>
              </a:rPr>
              <a:t>Three members of CTA-Spain (J. Cortina, C. Delgado, J.M. Paredes) accompanied the SSC in the Canary islands (Tenerife and La Palma), along with an IAC delegation.</a:t>
            </a:r>
          </a:p>
          <a:p>
            <a:pPr marL="283300" indent="-283300" defTabSz="453308">
              <a:spcBef>
                <a:spcPts val="1199"/>
              </a:spcBef>
              <a:buFont typeface="Arial"/>
              <a:buChar char="•"/>
            </a:pPr>
            <a:r>
              <a:rPr lang="en-GB" sz="2000" dirty="0">
                <a:solidFill>
                  <a:prstClr val="black"/>
                </a:solidFill>
                <a:latin typeface="Calibri"/>
              </a:rPr>
              <a:t>Visit took place in </a:t>
            </a:r>
            <a:r>
              <a:rPr lang="en-GB" sz="2000" dirty="0">
                <a:solidFill>
                  <a:srgbClr val="0000FF"/>
                </a:solidFill>
                <a:latin typeface="Calibri"/>
              </a:rPr>
              <a:t>February 2014</a:t>
            </a:r>
            <a:r>
              <a:rPr lang="en-GB" sz="2000" dirty="0">
                <a:solidFill>
                  <a:prstClr val="black"/>
                </a:solidFill>
                <a:latin typeface="Calibri"/>
              </a:rPr>
              <a:t>, unfortunately right after a strong snow storm (access to Teide observatory required the use of a military vehicle)</a:t>
            </a:r>
          </a:p>
          <a:p>
            <a:pPr marL="283300" indent="-283300" defTabSz="453308">
              <a:spcBef>
                <a:spcPts val="1199"/>
              </a:spcBef>
              <a:buFont typeface="Arial"/>
              <a:buChar char="•"/>
            </a:pPr>
            <a:r>
              <a:rPr lang="en-GB" sz="2000" dirty="0">
                <a:solidFill>
                  <a:prstClr val="black"/>
                </a:solidFill>
                <a:latin typeface="Calibri"/>
              </a:rPr>
              <a:t>SSC very negatively impressed by </a:t>
            </a:r>
            <a:r>
              <a:rPr lang="en-GB" sz="2000" dirty="0">
                <a:solidFill>
                  <a:srgbClr val="FF0000"/>
                </a:solidFill>
                <a:latin typeface="Calibri"/>
              </a:rPr>
              <a:t>extreme climatology</a:t>
            </a:r>
            <a:r>
              <a:rPr lang="en-GB" sz="2000" dirty="0">
                <a:solidFill>
                  <a:prstClr val="black"/>
                </a:solidFill>
                <a:latin typeface="Calibri"/>
              </a:rPr>
              <a:t> and </a:t>
            </a:r>
            <a:r>
              <a:rPr lang="en-GB" sz="2000" dirty="0">
                <a:solidFill>
                  <a:srgbClr val="FF0000"/>
                </a:solidFill>
                <a:latin typeface="Calibri"/>
              </a:rPr>
              <a:t>light pollution </a:t>
            </a:r>
            <a:r>
              <a:rPr lang="en-GB" sz="2000" dirty="0">
                <a:solidFill>
                  <a:prstClr val="black"/>
                </a:solidFill>
                <a:latin typeface="Calibri"/>
              </a:rPr>
              <a:t>in Tenerife.</a:t>
            </a:r>
          </a:p>
          <a:p>
            <a:pPr defTabSz="453308">
              <a:spcBef>
                <a:spcPts val="1199"/>
              </a:spcBef>
            </a:pPr>
            <a:r>
              <a:rPr lang="en-GB" sz="2000" dirty="0">
                <a:solidFill>
                  <a:srgbClr val="0000FF"/>
                </a:solidFill>
                <a:latin typeface="Calibri"/>
              </a:rPr>
              <a:t>     -&gt; Tenerife considered a second (third) class level site for nocturnal Astronomy. </a:t>
            </a:r>
          </a:p>
        </p:txBody>
      </p:sp>
      <p:pic>
        <p:nvPicPr>
          <p:cNvPr id="5" name="Picture 4" descr="IMG_32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150" y="1764534"/>
            <a:ext cx="3091849" cy="2309344"/>
          </a:xfrm>
          <a:prstGeom prst="rect">
            <a:avLst/>
          </a:prstGeom>
        </p:spPr>
      </p:pic>
      <p:pic>
        <p:nvPicPr>
          <p:cNvPr id="6" name="Picture 5" descr="IMG_32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1" y="4073881"/>
            <a:ext cx="2006600" cy="2686523"/>
          </a:xfrm>
          <a:prstGeom prst="rect">
            <a:avLst/>
          </a:prstGeom>
        </p:spPr>
      </p:pic>
    </p:spTree>
    <p:extLst>
      <p:ext uri="{BB962C8B-B14F-4D97-AF65-F5344CB8AC3E}">
        <p14:creationId xmlns:p14="http://schemas.microsoft.com/office/powerpoint/2010/main" val="291014905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56647" y="1374875"/>
            <a:ext cx="7884901" cy="4302025"/>
          </a:xfrm>
        </p:spPr>
        <p:txBody>
          <a:bodyPr/>
          <a:lstStyle/>
          <a:p>
            <a:pPr marL="342467" indent="-342467" algn="l">
              <a:buFontTx/>
              <a:buChar char="•"/>
            </a:pPr>
            <a:endParaRPr lang="en-GB" dirty="0" smtClean="0">
              <a:solidFill>
                <a:schemeClr val="tx1"/>
              </a:solidFill>
            </a:endParaRPr>
          </a:p>
          <a:p>
            <a:pPr marL="342467" indent="-342467" algn="l">
              <a:buFontTx/>
              <a:buChar char="•"/>
            </a:pPr>
            <a:r>
              <a:rPr lang="en-GB" dirty="0" smtClean="0">
                <a:solidFill>
                  <a:schemeClr val="tx1"/>
                </a:solidFill>
              </a:rPr>
              <a:t>SSC strong support for ESO sites (not really a surprise…). Southern SSC ranking:</a:t>
            </a:r>
          </a:p>
          <a:p>
            <a:pPr algn="l"/>
            <a:r>
              <a:rPr lang="en-GB" dirty="0" smtClean="0">
                <a:solidFill>
                  <a:schemeClr val="tx1"/>
                </a:solidFill>
              </a:rPr>
              <a:t>     1 - Chile ESO site</a:t>
            </a:r>
          </a:p>
          <a:p>
            <a:pPr algn="l"/>
            <a:r>
              <a:rPr lang="en-GB" dirty="0">
                <a:solidFill>
                  <a:schemeClr val="tx1"/>
                </a:solidFill>
              </a:rPr>
              <a:t> </a:t>
            </a:r>
            <a:r>
              <a:rPr lang="en-GB" dirty="0" smtClean="0">
                <a:solidFill>
                  <a:schemeClr val="tx1"/>
                </a:solidFill>
              </a:rPr>
              <a:t>    2 - Namibian sites</a:t>
            </a:r>
          </a:p>
          <a:p>
            <a:pPr algn="l"/>
            <a:r>
              <a:rPr lang="en-GB" dirty="0">
                <a:solidFill>
                  <a:schemeClr val="tx1"/>
                </a:solidFill>
              </a:rPr>
              <a:t> </a:t>
            </a:r>
            <a:r>
              <a:rPr lang="en-GB" dirty="0" smtClean="0">
                <a:solidFill>
                  <a:schemeClr val="tx1"/>
                </a:solidFill>
              </a:rPr>
              <a:t>   </a:t>
            </a:r>
            <a:r>
              <a:rPr lang="en-GB" dirty="0" smtClean="0">
                <a:solidFill>
                  <a:srgbClr val="FF0000"/>
                </a:solidFill>
              </a:rPr>
              <a:t> 3 – Argentina sites (</a:t>
            </a:r>
            <a:r>
              <a:rPr lang="en-GB" dirty="0" err="1" smtClean="0">
                <a:solidFill>
                  <a:srgbClr val="FF0000"/>
                </a:solidFill>
              </a:rPr>
              <a:t>adviced</a:t>
            </a:r>
            <a:r>
              <a:rPr lang="en-GB" dirty="0" smtClean="0">
                <a:solidFill>
                  <a:srgbClr val="FF0000"/>
                </a:solidFill>
              </a:rPr>
              <a:t> against)</a:t>
            </a:r>
          </a:p>
          <a:p>
            <a:pPr algn="l"/>
            <a:endParaRPr lang="en-GB" dirty="0" smtClean="0">
              <a:solidFill>
                <a:schemeClr val="tx1"/>
              </a:solidFill>
            </a:endParaRPr>
          </a:p>
          <a:p>
            <a:pPr marL="339974" indent="-339974" algn="l">
              <a:buFontTx/>
              <a:buChar char="-"/>
            </a:pPr>
            <a:endParaRPr lang="en-GB" dirty="0" smtClean="0">
              <a:solidFill>
                <a:schemeClr val="tx1"/>
              </a:solidFill>
            </a:endParaRPr>
          </a:p>
          <a:p>
            <a:pPr marL="342467" indent="-342467" algn="l">
              <a:buFontTx/>
              <a:buChar char="•"/>
            </a:pPr>
            <a:r>
              <a:rPr lang="en-GB" dirty="0" smtClean="0">
                <a:solidFill>
                  <a:schemeClr val="tx1"/>
                </a:solidFill>
              </a:rPr>
              <a:t>SSC recommendation for the North in disagreement with CTA Consortium evaluations:</a:t>
            </a:r>
          </a:p>
          <a:p>
            <a:pPr algn="l"/>
            <a:r>
              <a:rPr lang="en-GB" dirty="0" smtClean="0">
                <a:solidFill>
                  <a:schemeClr val="tx1"/>
                </a:solidFill>
              </a:rPr>
              <a:t>     1- Mexican site</a:t>
            </a:r>
          </a:p>
          <a:p>
            <a:pPr algn="l"/>
            <a:r>
              <a:rPr lang="en-GB" dirty="0">
                <a:solidFill>
                  <a:schemeClr val="tx1"/>
                </a:solidFill>
              </a:rPr>
              <a:t> </a:t>
            </a:r>
            <a:r>
              <a:rPr lang="en-GB" dirty="0" smtClean="0">
                <a:solidFill>
                  <a:schemeClr val="tx1"/>
                </a:solidFill>
              </a:rPr>
              <a:t>    2- USA sites</a:t>
            </a:r>
          </a:p>
          <a:p>
            <a:pPr algn="l"/>
            <a:r>
              <a:rPr lang="en-GB" dirty="0">
                <a:solidFill>
                  <a:schemeClr val="tx1"/>
                </a:solidFill>
              </a:rPr>
              <a:t> </a:t>
            </a:r>
            <a:r>
              <a:rPr lang="en-GB" dirty="0" smtClean="0">
                <a:solidFill>
                  <a:schemeClr val="tx1"/>
                </a:solidFill>
              </a:rPr>
              <a:t>   </a:t>
            </a:r>
            <a:r>
              <a:rPr lang="en-GB" dirty="0" smtClean="0">
                <a:solidFill>
                  <a:srgbClr val="FF0000"/>
                </a:solidFill>
              </a:rPr>
              <a:t> 3- Tenerife site (</a:t>
            </a:r>
            <a:r>
              <a:rPr lang="en-GB" dirty="0" err="1" smtClean="0">
                <a:solidFill>
                  <a:srgbClr val="FF0000"/>
                </a:solidFill>
              </a:rPr>
              <a:t>adviced</a:t>
            </a:r>
            <a:r>
              <a:rPr lang="en-GB" dirty="0" smtClean="0">
                <a:solidFill>
                  <a:srgbClr val="FF0000"/>
                </a:solidFill>
              </a:rPr>
              <a:t> against)</a:t>
            </a:r>
            <a:endParaRPr lang="en-GB" dirty="0">
              <a:solidFill>
                <a:srgbClr val="FF0000"/>
              </a:solidFill>
            </a:endParaRPr>
          </a:p>
        </p:txBody>
      </p:sp>
      <p:sp>
        <p:nvSpPr>
          <p:cNvPr id="5" name="Marcador de número de diapositiva 4"/>
          <p:cNvSpPr>
            <a:spLocks noGrp="1"/>
          </p:cNvSpPr>
          <p:nvPr>
            <p:ph type="sldNum" sz="quarter" idx="12"/>
          </p:nvPr>
        </p:nvSpPr>
        <p:spPr/>
        <p:txBody>
          <a:bodyPr/>
          <a:lstStyle/>
          <a:p>
            <a:fld id="{B6F15528-21DE-4FAA-801E-634DDDAF4B2B}" type="slidenum">
              <a:rPr lang="en-US" smtClean="0"/>
              <a:pPr/>
              <a:t>65</a:t>
            </a:fld>
            <a:endParaRPr lang="en-US"/>
          </a:p>
        </p:txBody>
      </p:sp>
      <p:sp>
        <p:nvSpPr>
          <p:cNvPr id="6" name="Título 1"/>
          <p:cNvSpPr txBox="1">
            <a:spLocks/>
          </p:cNvSpPr>
          <p:nvPr/>
        </p:nvSpPr>
        <p:spPr bwMode="auto">
          <a:xfrm>
            <a:off x="485222" y="38113"/>
            <a:ext cx="6042578" cy="976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9043"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807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7128"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616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a:lstStyle>
          <a:p>
            <a:r>
              <a:rPr lang="en-GB" sz="2400" dirty="0"/>
              <a:t>Surprises FROM SSC SITE RECOMMENDATION</a:t>
            </a:r>
          </a:p>
        </p:txBody>
      </p:sp>
    </p:spTree>
    <p:extLst>
      <p:ext uri="{BB962C8B-B14F-4D97-AF65-F5344CB8AC3E}">
        <p14:creationId xmlns:p14="http://schemas.microsoft.com/office/powerpoint/2010/main" val="3739944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56647" y="1166664"/>
            <a:ext cx="7884901" cy="5224518"/>
          </a:xfrm>
        </p:spPr>
        <p:txBody>
          <a:bodyPr/>
          <a:lstStyle/>
          <a:p>
            <a:pPr algn="l"/>
            <a:endParaRPr lang="en-GB" dirty="0" smtClean="0">
              <a:solidFill>
                <a:schemeClr val="tx1"/>
              </a:solidFill>
            </a:endParaRPr>
          </a:p>
          <a:p>
            <a:pPr marL="342467" indent="-342467" algn="l">
              <a:buFontTx/>
              <a:buChar char="•"/>
            </a:pPr>
            <a:r>
              <a:rPr lang="en-GB" dirty="0" smtClean="0">
                <a:solidFill>
                  <a:schemeClr val="tx1"/>
                </a:solidFill>
              </a:rPr>
              <a:t>Vote of 12 </a:t>
            </a:r>
            <a:r>
              <a:rPr lang="en-GB" dirty="0" err="1" smtClean="0">
                <a:solidFill>
                  <a:schemeClr val="tx1"/>
                </a:solidFill>
              </a:rPr>
              <a:t>DoI</a:t>
            </a:r>
            <a:r>
              <a:rPr lang="en-GB" dirty="0" smtClean="0">
                <a:solidFill>
                  <a:schemeClr val="tx1"/>
                </a:solidFill>
              </a:rPr>
              <a:t>-signing countries in April 2014:</a:t>
            </a:r>
          </a:p>
          <a:p>
            <a:pPr marL="342467" indent="-342467" algn="l">
              <a:buFontTx/>
              <a:buChar char="•"/>
            </a:pPr>
            <a:endParaRPr lang="en-GB" dirty="0" smtClean="0">
              <a:solidFill>
                <a:schemeClr val="tx1"/>
              </a:solidFill>
            </a:endParaRPr>
          </a:p>
          <a:p>
            <a:pPr algn="l"/>
            <a:endParaRPr lang="en-GB" dirty="0">
              <a:solidFill>
                <a:schemeClr val="tx1"/>
              </a:solidFill>
            </a:endParaRPr>
          </a:p>
          <a:p>
            <a:pPr marL="342467" indent="-342467" algn="l">
              <a:buFontTx/>
              <a:buChar char="-"/>
            </a:pPr>
            <a:r>
              <a:rPr lang="en-GB" dirty="0" smtClean="0">
                <a:solidFill>
                  <a:srgbClr val="FF0000"/>
                </a:solidFill>
              </a:rPr>
              <a:t>CTA-South:   </a:t>
            </a:r>
            <a:r>
              <a:rPr lang="en-GB" dirty="0" smtClean="0">
                <a:solidFill>
                  <a:schemeClr val="tx1"/>
                </a:solidFill>
              </a:rPr>
              <a:t>Follow SSC recommendation and start immediately negotiations with ESO and Namibia in parallel. Argentina left as a backup but with very little chances.</a:t>
            </a:r>
          </a:p>
          <a:p>
            <a:pPr marL="342467" indent="-342467" algn="l">
              <a:buFontTx/>
              <a:buChar char="-"/>
            </a:pPr>
            <a:endParaRPr lang="en-GB" dirty="0">
              <a:solidFill>
                <a:schemeClr val="tx1"/>
              </a:solidFill>
            </a:endParaRPr>
          </a:p>
          <a:p>
            <a:pPr algn="l"/>
            <a:r>
              <a:rPr lang="en-GB" dirty="0">
                <a:solidFill>
                  <a:schemeClr val="tx1"/>
                </a:solidFill>
              </a:rPr>
              <a:t> </a:t>
            </a:r>
            <a:r>
              <a:rPr lang="en-GB" dirty="0" smtClean="0">
                <a:solidFill>
                  <a:schemeClr val="tx1"/>
                </a:solidFill>
              </a:rPr>
              <a:t>    Negotiations with ESO very advanced</a:t>
            </a:r>
          </a:p>
          <a:p>
            <a:pPr algn="l"/>
            <a:r>
              <a:rPr lang="en-GB" dirty="0" smtClean="0">
                <a:solidFill>
                  <a:srgbClr val="FF0000"/>
                </a:solidFill>
              </a:rPr>
              <a:t>=&gt; Final decision on CTA-South in July 2015</a:t>
            </a:r>
          </a:p>
          <a:p>
            <a:pPr marL="342467" indent="-342467" algn="l">
              <a:buFontTx/>
              <a:buChar char="-"/>
            </a:pPr>
            <a:endParaRPr lang="en-GB" dirty="0" smtClean="0">
              <a:solidFill>
                <a:schemeClr val="tx1"/>
              </a:solidFill>
            </a:endParaRPr>
          </a:p>
          <a:p>
            <a:pPr algn="l"/>
            <a:endParaRPr lang="en-GB" dirty="0">
              <a:solidFill>
                <a:schemeClr val="tx1"/>
              </a:solidFill>
            </a:endParaRPr>
          </a:p>
          <a:p>
            <a:pPr marL="342467" indent="-342467" algn="l">
              <a:buFontTx/>
              <a:buChar char="-"/>
            </a:pPr>
            <a:r>
              <a:rPr lang="en-GB" dirty="0" smtClean="0">
                <a:solidFill>
                  <a:srgbClr val="FF0000"/>
                </a:solidFill>
              </a:rPr>
              <a:t>CTA-North:  </a:t>
            </a:r>
            <a:r>
              <a:rPr lang="en-GB" dirty="0" smtClean="0">
                <a:solidFill>
                  <a:schemeClr val="tx1"/>
                </a:solidFill>
              </a:rPr>
              <a:t>Set up a mixed SSC (2 members)-CTAC (3 members) committee to clarify discrepancies and make a recommendation in the next CTA RB meeting in October 2014.</a:t>
            </a:r>
          </a:p>
          <a:p>
            <a:pPr algn="l"/>
            <a:endParaRPr lang="en-GB" dirty="0" smtClean="0">
              <a:solidFill>
                <a:schemeClr val="tx1"/>
              </a:solidFill>
            </a:endParaRPr>
          </a:p>
          <a:p>
            <a:pPr algn="l"/>
            <a:endParaRPr lang="en-GB" dirty="0" smtClean="0">
              <a:solidFill>
                <a:schemeClr val="tx1"/>
              </a:solidFill>
            </a:endParaRPr>
          </a:p>
          <a:p>
            <a:r>
              <a:rPr lang="en-GB" dirty="0" smtClean="0"/>
              <a:t> </a:t>
            </a:r>
            <a:endParaRPr lang="en-GB" dirty="0"/>
          </a:p>
        </p:txBody>
      </p:sp>
      <p:sp>
        <p:nvSpPr>
          <p:cNvPr id="5" name="Marcador de número de diapositiva 4"/>
          <p:cNvSpPr>
            <a:spLocks noGrp="1"/>
          </p:cNvSpPr>
          <p:nvPr>
            <p:ph type="sldNum" sz="quarter" idx="12"/>
          </p:nvPr>
        </p:nvSpPr>
        <p:spPr/>
        <p:txBody>
          <a:bodyPr/>
          <a:lstStyle/>
          <a:p>
            <a:fld id="{B6F15528-21DE-4FAA-801E-634DDDAF4B2B}" type="slidenum">
              <a:rPr lang="en-US" smtClean="0"/>
              <a:pPr/>
              <a:t>66</a:t>
            </a:fld>
            <a:endParaRPr lang="en-US"/>
          </a:p>
        </p:txBody>
      </p:sp>
      <p:sp>
        <p:nvSpPr>
          <p:cNvPr id="6" name="Título 1"/>
          <p:cNvSpPr txBox="1">
            <a:spLocks/>
          </p:cNvSpPr>
          <p:nvPr/>
        </p:nvSpPr>
        <p:spPr bwMode="auto">
          <a:xfrm>
            <a:off x="485222" y="38113"/>
            <a:ext cx="6042578" cy="976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9043"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807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7128"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616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a:lstStyle>
          <a:p>
            <a:r>
              <a:rPr lang="en-GB" sz="2400" dirty="0"/>
              <a:t>RB decisions</a:t>
            </a:r>
          </a:p>
        </p:txBody>
      </p:sp>
    </p:spTree>
    <p:extLst>
      <p:ext uri="{BB962C8B-B14F-4D97-AF65-F5344CB8AC3E}">
        <p14:creationId xmlns:p14="http://schemas.microsoft.com/office/powerpoint/2010/main" val="2875303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56647" y="1374875"/>
            <a:ext cx="7884901" cy="5224518"/>
          </a:xfrm>
        </p:spPr>
        <p:txBody>
          <a:bodyPr/>
          <a:lstStyle/>
          <a:p>
            <a:pPr marL="342467" indent="-342467" algn="l">
              <a:buFontTx/>
              <a:buChar char="•"/>
            </a:pPr>
            <a:endParaRPr lang="en-GB" dirty="0" smtClean="0">
              <a:solidFill>
                <a:schemeClr val="tx1"/>
              </a:solidFill>
            </a:endParaRPr>
          </a:p>
          <a:p>
            <a:pPr marL="342467" indent="-342467" algn="l">
              <a:buFontTx/>
              <a:buChar char="•"/>
            </a:pPr>
            <a:r>
              <a:rPr lang="en-GB" dirty="0" smtClean="0">
                <a:solidFill>
                  <a:schemeClr val="tx1"/>
                </a:solidFill>
              </a:rPr>
              <a:t>Revive La Palma-ORM candidacy:</a:t>
            </a:r>
          </a:p>
          <a:p>
            <a:pPr marL="342467" indent="-342467" algn="l">
              <a:buFontTx/>
              <a:buChar char="•"/>
            </a:pPr>
            <a:endParaRPr lang="en-GB" dirty="0">
              <a:solidFill>
                <a:schemeClr val="tx1"/>
              </a:solidFill>
            </a:endParaRPr>
          </a:p>
          <a:p>
            <a:pPr algn="l"/>
            <a:r>
              <a:rPr lang="en-GB" dirty="0" smtClean="0">
                <a:solidFill>
                  <a:schemeClr val="tx1"/>
                </a:solidFill>
              </a:rPr>
              <a:t>     - Baseline CTA North fits in ORM</a:t>
            </a:r>
          </a:p>
          <a:p>
            <a:pPr algn="l"/>
            <a:endParaRPr lang="en-GB" dirty="0" smtClean="0">
              <a:solidFill>
                <a:schemeClr val="tx1"/>
              </a:solidFill>
            </a:endParaRPr>
          </a:p>
          <a:p>
            <a:pPr algn="l"/>
            <a:r>
              <a:rPr lang="en-GB" dirty="0">
                <a:solidFill>
                  <a:schemeClr val="tx1"/>
                </a:solidFill>
              </a:rPr>
              <a:t> </a:t>
            </a:r>
            <a:r>
              <a:rPr lang="en-GB" dirty="0" smtClean="0">
                <a:solidFill>
                  <a:schemeClr val="tx1"/>
                </a:solidFill>
              </a:rPr>
              <a:t>    - ORM first class worldwide nocturnal observatory </a:t>
            </a:r>
          </a:p>
          <a:p>
            <a:pPr algn="l"/>
            <a:r>
              <a:rPr lang="en-GB" dirty="0">
                <a:solidFill>
                  <a:schemeClr val="tx1"/>
                </a:solidFill>
              </a:rPr>
              <a:t> </a:t>
            </a:r>
            <a:r>
              <a:rPr lang="en-GB" dirty="0" smtClean="0">
                <a:solidFill>
                  <a:schemeClr val="tx1"/>
                </a:solidFill>
              </a:rPr>
              <a:t>      -&gt; only north site shortlisted for E-ELT</a:t>
            </a:r>
          </a:p>
          <a:p>
            <a:pPr algn="l"/>
            <a:endParaRPr lang="en-GB" dirty="0" smtClean="0">
              <a:solidFill>
                <a:schemeClr val="tx1"/>
              </a:solidFill>
            </a:endParaRPr>
          </a:p>
          <a:p>
            <a:pPr algn="l"/>
            <a:r>
              <a:rPr lang="en-GB" dirty="0">
                <a:solidFill>
                  <a:schemeClr val="tx1"/>
                </a:solidFill>
              </a:rPr>
              <a:t> </a:t>
            </a:r>
            <a:r>
              <a:rPr lang="en-GB" dirty="0" smtClean="0">
                <a:solidFill>
                  <a:schemeClr val="tx1"/>
                </a:solidFill>
              </a:rPr>
              <a:t>    - Gamma Astronomy at ORM since &gt;20 years</a:t>
            </a:r>
          </a:p>
          <a:p>
            <a:pPr algn="l"/>
            <a:endParaRPr lang="en-GB" dirty="0" smtClean="0">
              <a:solidFill>
                <a:schemeClr val="tx1"/>
              </a:solidFill>
            </a:endParaRPr>
          </a:p>
          <a:p>
            <a:pPr algn="l"/>
            <a:r>
              <a:rPr lang="en-GB" dirty="0">
                <a:solidFill>
                  <a:schemeClr val="tx1"/>
                </a:solidFill>
              </a:rPr>
              <a:t> </a:t>
            </a:r>
            <a:r>
              <a:rPr lang="en-GB" dirty="0" smtClean="0">
                <a:solidFill>
                  <a:schemeClr val="tx1"/>
                </a:solidFill>
              </a:rPr>
              <a:t>    - MAGIC telescopes key to help/speed-up CTA North</a:t>
            </a:r>
          </a:p>
          <a:p>
            <a:pPr algn="l"/>
            <a:endParaRPr lang="en-GB" dirty="0" smtClean="0">
              <a:solidFill>
                <a:schemeClr val="tx1"/>
              </a:solidFill>
            </a:endParaRPr>
          </a:p>
          <a:p>
            <a:pPr algn="l"/>
            <a:r>
              <a:rPr lang="en-GB" dirty="0">
                <a:solidFill>
                  <a:schemeClr val="tx1"/>
                </a:solidFill>
              </a:rPr>
              <a:t> </a:t>
            </a:r>
            <a:r>
              <a:rPr lang="en-GB" dirty="0" smtClean="0">
                <a:solidFill>
                  <a:schemeClr val="tx1"/>
                </a:solidFill>
              </a:rPr>
              <a:t>    - Infrastructure already there</a:t>
            </a:r>
          </a:p>
          <a:p>
            <a:pPr algn="l"/>
            <a:endParaRPr lang="en-GB" dirty="0" smtClean="0">
              <a:solidFill>
                <a:schemeClr val="tx1"/>
              </a:solidFill>
            </a:endParaRPr>
          </a:p>
          <a:p>
            <a:pPr algn="l"/>
            <a:r>
              <a:rPr lang="en-GB" dirty="0">
                <a:solidFill>
                  <a:schemeClr val="tx1"/>
                </a:solidFill>
              </a:rPr>
              <a:t> </a:t>
            </a:r>
            <a:r>
              <a:rPr lang="en-GB" dirty="0" smtClean="0">
                <a:solidFill>
                  <a:schemeClr val="tx1"/>
                </a:solidFill>
              </a:rPr>
              <a:t>    - EU funds available to all European parties</a:t>
            </a:r>
            <a:endParaRPr lang="en-GB" dirty="0"/>
          </a:p>
        </p:txBody>
      </p:sp>
      <p:sp>
        <p:nvSpPr>
          <p:cNvPr id="5" name="Marcador de número de diapositiva 4"/>
          <p:cNvSpPr>
            <a:spLocks noGrp="1"/>
          </p:cNvSpPr>
          <p:nvPr>
            <p:ph type="sldNum" sz="quarter" idx="12"/>
          </p:nvPr>
        </p:nvSpPr>
        <p:spPr/>
        <p:txBody>
          <a:bodyPr/>
          <a:lstStyle/>
          <a:p>
            <a:fld id="{B6F15528-21DE-4FAA-801E-634DDDAF4B2B}" type="slidenum">
              <a:rPr lang="en-US" smtClean="0"/>
              <a:pPr/>
              <a:t>67</a:t>
            </a:fld>
            <a:endParaRPr lang="en-US"/>
          </a:p>
        </p:txBody>
      </p:sp>
      <p:sp>
        <p:nvSpPr>
          <p:cNvPr id="6" name="Título 1"/>
          <p:cNvSpPr txBox="1">
            <a:spLocks/>
          </p:cNvSpPr>
          <p:nvPr/>
        </p:nvSpPr>
        <p:spPr bwMode="auto">
          <a:xfrm>
            <a:off x="485222" y="571500"/>
            <a:ext cx="6042578" cy="442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400" tIns="35400" rIns="35400" bIns="35400" numCol="1" anchor="b" anchorCtr="0" compatLnSpc="1">
            <a:prstTxWarp prst="textNoShape">
              <a:avLst/>
            </a:prstTxWarp>
          </a:bodyPr>
          <a:lstStyle>
            <a:lvl1pPr algn="l" rtl="0" eaLnBrk="0" fontAlgn="base" hangingPunct="0">
              <a:spcBef>
                <a:spcPct val="0"/>
              </a:spcBef>
              <a:spcAft>
                <a:spcPct val="0"/>
              </a:spcAft>
              <a:defRPr sz="3000" cap="all">
                <a:solidFill>
                  <a:schemeClr val="accent1"/>
                </a:solidFill>
                <a:latin typeface="+mn-lt"/>
                <a:ea typeface="+mj-ea"/>
                <a:cs typeface="+mj-cs"/>
                <a:sym typeface="Helvetica Neue Light" charset="0"/>
              </a:defRPr>
            </a:lvl1pPr>
            <a:lvl2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5pPr>
            <a:lvl6pPr marL="319043"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6pPr>
            <a:lvl7pPr marL="638076"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7pPr>
            <a:lvl8pPr marL="957128"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8pPr>
            <a:lvl9pPr marL="1276160" algn="l" rtl="0" fontAlgn="base">
              <a:spcBef>
                <a:spcPct val="0"/>
              </a:spcBef>
              <a:spcAft>
                <a:spcPct val="0"/>
              </a:spcAft>
              <a:defRPr sz="3000">
                <a:solidFill>
                  <a:schemeClr val="tx1"/>
                </a:solidFill>
                <a:latin typeface="Helvetica Neue Light" charset="0"/>
                <a:ea typeface="ヒラギノ角ゴ ProN W3" charset="0"/>
                <a:cs typeface="ヒラギノ角ゴ ProN W3" charset="0"/>
                <a:sym typeface="Helvetica Neue Light" charset="0"/>
              </a:defRPr>
            </a:lvl9pPr>
          </a:lstStyle>
          <a:p>
            <a:r>
              <a:rPr lang="en-GB" sz="2400" dirty="0"/>
              <a:t>CTA Spain (</a:t>
            </a:r>
            <a:r>
              <a:rPr lang="en-GB" sz="2400" dirty="0" smtClean="0"/>
              <a:t>RE)Actions</a:t>
            </a:r>
            <a:endParaRPr lang="en-GB" sz="2400" dirty="0"/>
          </a:p>
        </p:txBody>
      </p:sp>
    </p:spTree>
    <p:extLst>
      <p:ext uri="{BB962C8B-B14F-4D97-AF65-F5344CB8AC3E}">
        <p14:creationId xmlns:p14="http://schemas.microsoft.com/office/powerpoint/2010/main" val="10464908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0113" y="244158"/>
            <a:ext cx="7345362" cy="1060678"/>
          </a:xfrm>
        </p:spPr>
        <p:txBody>
          <a:bodyPr>
            <a:normAutofit/>
          </a:bodyPr>
          <a:lstStyle/>
          <a:p>
            <a:r>
              <a:rPr lang="en-US" sz="3200" dirty="0" smtClean="0">
                <a:latin typeface="Calibri"/>
                <a:cs typeface="Calibri"/>
              </a:rPr>
              <a:t>Possible telescope arrangement for CTA North at ORM</a:t>
            </a:r>
            <a:endParaRPr lang="en-US" sz="3200" dirty="0">
              <a:latin typeface="Calibri"/>
              <a:cs typeface="Calibri"/>
            </a:endParaRPr>
          </a:p>
        </p:txBody>
      </p:sp>
      <p:pic>
        <p:nvPicPr>
          <p:cNvPr id="4" name="Marcador de contenido 3" descr="locations_general.png"/>
          <p:cNvPicPr>
            <a:picLocks noGrp="1" noChangeAspect="1"/>
          </p:cNvPicPr>
          <p:nvPr>
            <p:ph idx="1"/>
          </p:nvPr>
        </p:nvPicPr>
        <p:blipFill>
          <a:blip r:embed="rId2"/>
          <a:srcRect l="9701" r="157"/>
          <a:stretch>
            <a:fillRect/>
          </a:stretch>
        </p:blipFill>
        <p:spPr>
          <a:xfrm>
            <a:off x="308579" y="1382218"/>
            <a:ext cx="6809264" cy="5041108"/>
          </a:xfrm>
        </p:spPr>
      </p:pic>
      <p:sp>
        <p:nvSpPr>
          <p:cNvPr id="5" name="CuadroTexto 4"/>
          <p:cNvSpPr txBox="1"/>
          <p:nvPr/>
        </p:nvSpPr>
        <p:spPr>
          <a:xfrm>
            <a:off x="7236296" y="2132856"/>
            <a:ext cx="1772445" cy="2800766"/>
          </a:xfrm>
          <a:prstGeom prst="rect">
            <a:avLst/>
          </a:prstGeom>
          <a:solidFill>
            <a:schemeClr val="bg2"/>
          </a:solidFill>
        </p:spPr>
        <p:txBody>
          <a:bodyPr wrap="square" rtlCol="0">
            <a:spAutoFit/>
          </a:bodyPr>
          <a:lstStyle/>
          <a:p>
            <a:pPr>
              <a:buFont typeface="Arial"/>
              <a:buChar char="•"/>
            </a:pPr>
            <a:r>
              <a:rPr lang="en-US" sz="1600" dirty="0" smtClean="0">
                <a:solidFill>
                  <a:srgbClr val="FF0000"/>
                </a:solidFill>
              </a:rPr>
              <a:t>Red: </a:t>
            </a:r>
            <a:r>
              <a:rPr lang="en-US" sz="1600" dirty="0" smtClean="0"/>
              <a:t>LST</a:t>
            </a:r>
          </a:p>
          <a:p>
            <a:pPr>
              <a:buFont typeface="Arial"/>
              <a:buChar char="•"/>
            </a:pPr>
            <a:endParaRPr lang="en-US" sz="1600" dirty="0" smtClean="0"/>
          </a:p>
          <a:p>
            <a:pPr>
              <a:buFont typeface="Arial"/>
              <a:buChar char="•"/>
            </a:pPr>
            <a:r>
              <a:rPr lang="en-US" sz="1600" dirty="0" smtClean="0">
                <a:solidFill>
                  <a:srgbClr val="0000FF"/>
                </a:solidFill>
              </a:rPr>
              <a:t>Blue: </a:t>
            </a:r>
            <a:r>
              <a:rPr lang="en-US" sz="1600" dirty="0" smtClean="0"/>
              <a:t>MST in baseline CTAN array</a:t>
            </a:r>
          </a:p>
          <a:p>
            <a:endParaRPr lang="en-US" sz="1600" dirty="0" smtClean="0"/>
          </a:p>
          <a:p>
            <a:pPr>
              <a:buFont typeface="Arial"/>
              <a:buChar char="•"/>
            </a:pPr>
            <a:r>
              <a:rPr lang="en-US" sz="1600" dirty="0" smtClean="0">
                <a:solidFill>
                  <a:srgbClr val="008000"/>
                </a:solidFill>
              </a:rPr>
              <a:t>Green</a:t>
            </a:r>
            <a:r>
              <a:rPr lang="en-US" sz="1600" dirty="0" smtClean="0"/>
              <a:t> and </a:t>
            </a:r>
            <a:r>
              <a:rPr lang="en-US" sz="1600" dirty="0" smtClean="0">
                <a:solidFill>
                  <a:srgbClr val="FF6600"/>
                </a:solidFill>
              </a:rPr>
              <a:t>orange</a:t>
            </a:r>
            <a:r>
              <a:rPr lang="en-US" sz="1600" dirty="0" smtClean="0"/>
              <a:t>: possible extensions of baseline array (total &gt;1 km</a:t>
            </a:r>
            <a:r>
              <a:rPr lang="en-US" sz="1600" baseline="30000" dirty="0" smtClean="0"/>
              <a:t>2</a:t>
            </a:r>
            <a:r>
              <a:rPr lang="en-US" sz="1600" dirty="0" smtClean="0"/>
              <a:t>)</a:t>
            </a:r>
            <a:endParaRPr lang="en-US" sz="1600" dirty="0"/>
          </a:p>
        </p:txBody>
      </p:sp>
      <p:sp>
        <p:nvSpPr>
          <p:cNvPr id="6" name="CuadroTexto 5"/>
          <p:cNvSpPr txBox="1"/>
          <p:nvPr/>
        </p:nvSpPr>
        <p:spPr>
          <a:xfrm>
            <a:off x="5089919" y="1584008"/>
            <a:ext cx="1504188" cy="307777"/>
          </a:xfrm>
          <a:prstGeom prst="rect">
            <a:avLst/>
          </a:prstGeom>
          <a:solidFill>
            <a:schemeClr val="accent2"/>
          </a:solidFill>
        </p:spPr>
        <p:txBody>
          <a:bodyPr wrap="none" rtlCol="0">
            <a:spAutoFit/>
          </a:bodyPr>
          <a:lstStyle/>
          <a:p>
            <a:r>
              <a:rPr lang="en-US" sz="1400" dirty="0" smtClean="0"/>
              <a:t>Road to </a:t>
            </a:r>
            <a:r>
              <a:rPr lang="en-US" sz="1400" dirty="0" err="1" smtClean="0"/>
              <a:t>Sta</a:t>
            </a:r>
            <a:r>
              <a:rPr lang="en-US" sz="1400" dirty="0" smtClean="0"/>
              <a:t> Cruz</a:t>
            </a:r>
            <a:endParaRPr lang="en-US" sz="1400" dirty="0"/>
          </a:p>
        </p:txBody>
      </p:sp>
      <p:cxnSp>
        <p:nvCxnSpPr>
          <p:cNvPr id="8" name="Conector recto de flecha 7"/>
          <p:cNvCxnSpPr>
            <a:stCxn id="6" idx="2"/>
          </p:cNvCxnSpPr>
          <p:nvPr/>
        </p:nvCxnSpPr>
        <p:spPr>
          <a:xfrm rot="16200000" flipH="1">
            <a:off x="5558227" y="2175571"/>
            <a:ext cx="1135112" cy="56754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9" name="CuadroTexto 8"/>
          <p:cNvSpPr txBox="1"/>
          <p:nvPr/>
        </p:nvSpPr>
        <p:spPr>
          <a:xfrm>
            <a:off x="660675" y="1736408"/>
            <a:ext cx="1467068" cy="307777"/>
          </a:xfrm>
          <a:prstGeom prst="rect">
            <a:avLst/>
          </a:prstGeom>
          <a:solidFill>
            <a:schemeClr val="accent2"/>
          </a:solidFill>
        </p:spPr>
        <p:txBody>
          <a:bodyPr wrap="none" rtlCol="0">
            <a:spAutoFit/>
          </a:bodyPr>
          <a:lstStyle/>
          <a:p>
            <a:r>
              <a:rPr lang="en-US" sz="1400" dirty="0" smtClean="0"/>
              <a:t>Road To </a:t>
            </a:r>
            <a:r>
              <a:rPr lang="en-US" sz="1400" dirty="0" err="1" smtClean="0"/>
              <a:t>Garafía</a:t>
            </a:r>
            <a:endParaRPr lang="en-US" sz="1400" dirty="0"/>
          </a:p>
        </p:txBody>
      </p:sp>
      <p:cxnSp>
        <p:nvCxnSpPr>
          <p:cNvPr id="10" name="Conector recto de flecha 9"/>
          <p:cNvCxnSpPr/>
          <p:nvPr/>
        </p:nvCxnSpPr>
        <p:spPr>
          <a:xfrm rot="5400000">
            <a:off x="1057784" y="2090269"/>
            <a:ext cx="329852" cy="23768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522734" y="3854833"/>
            <a:ext cx="951640" cy="307777"/>
          </a:xfrm>
          <a:prstGeom prst="rect">
            <a:avLst/>
          </a:prstGeom>
          <a:solidFill>
            <a:schemeClr val="accent2"/>
          </a:solidFill>
        </p:spPr>
        <p:txBody>
          <a:bodyPr wrap="none" rtlCol="0">
            <a:spAutoFit/>
          </a:bodyPr>
          <a:lstStyle/>
          <a:p>
            <a:r>
              <a:rPr lang="en-US" sz="1400" dirty="0" smtClean="0"/>
              <a:t>Residence</a:t>
            </a:r>
            <a:endParaRPr lang="en-US" sz="1400" dirty="0"/>
          </a:p>
        </p:txBody>
      </p:sp>
      <p:cxnSp>
        <p:nvCxnSpPr>
          <p:cNvPr id="13" name="Conector recto de flecha 12"/>
          <p:cNvCxnSpPr/>
          <p:nvPr/>
        </p:nvCxnSpPr>
        <p:spPr>
          <a:xfrm flipV="1">
            <a:off x="1474374" y="3644147"/>
            <a:ext cx="863926" cy="21068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 name="CuadroTexto 14"/>
          <p:cNvSpPr txBox="1"/>
          <p:nvPr/>
        </p:nvSpPr>
        <p:spPr>
          <a:xfrm>
            <a:off x="4575720" y="5472156"/>
            <a:ext cx="904915" cy="307777"/>
          </a:xfrm>
          <a:prstGeom prst="rect">
            <a:avLst/>
          </a:prstGeom>
          <a:solidFill>
            <a:schemeClr val="accent2"/>
          </a:solidFill>
        </p:spPr>
        <p:txBody>
          <a:bodyPr wrap="none" rtlCol="0">
            <a:spAutoFit/>
          </a:bodyPr>
          <a:lstStyle/>
          <a:p>
            <a:r>
              <a:rPr lang="en-US" sz="1400" dirty="0" err="1" smtClean="0"/>
              <a:t>MAGICs</a:t>
            </a:r>
            <a:endParaRPr lang="en-US" sz="1400" dirty="0"/>
          </a:p>
        </p:txBody>
      </p:sp>
      <p:cxnSp>
        <p:nvCxnSpPr>
          <p:cNvPr id="16" name="Conector recto de flecha 15"/>
          <p:cNvCxnSpPr/>
          <p:nvPr/>
        </p:nvCxnSpPr>
        <p:spPr>
          <a:xfrm rot="16200000" flipV="1">
            <a:off x="4017811" y="4694670"/>
            <a:ext cx="1127668" cy="427303"/>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9" name="Conector recto de flecha 18"/>
          <p:cNvCxnSpPr/>
          <p:nvPr/>
        </p:nvCxnSpPr>
        <p:spPr>
          <a:xfrm rot="16200000" flipV="1">
            <a:off x="3987185" y="4664044"/>
            <a:ext cx="975268" cy="64095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374872" y="4805471"/>
            <a:ext cx="1182109" cy="307777"/>
          </a:xfrm>
          <a:prstGeom prst="rect">
            <a:avLst/>
          </a:prstGeom>
          <a:solidFill>
            <a:schemeClr val="accent2"/>
          </a:solidFill>
        </p:spPr>
        <p:txBody>
          <a:bodyPr wrap="none" rtlCol="0">
            <a:spAutoFit/>
          </a:bodyPr>
          <a:lstStyle/>
          <a:p>
            <a:r>
              <a:rPr lang="en-US" sz="1400" dirty="0" smtClean="0"/>
              <a:t>Internal road</a:t>
            </a:r>
            <a:endParaRPr lang="en-US" sz="1400" dirty="0"/>
          </a:p>
        </p:txBody>
      </p:sp>
      <p:cxnSp>
        <p:nvCxnSpPr>
          <p:cNvPr id="22" name="Conector recto de flecha 21"/>
          <p:cNvCxnSpPr/>
          <p:nvPr/>
        </p:nvCxnSpPr>
        <p:spPr>
          <a:xfrm flipV="1">
            <a:off x="1341552" y="3854833"/>
            <a:ext cx="1447791" cy="93960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7" name="Marcador de fecha 16"/>
          <p:cNvSpPr>
            <a:spLocks noGrp="1"/>
          </p:cNvSpPr>
          <p:nvPr>
            <p:ph type="dt" sz="half" idx="10"/>
          </p:nvPr>
        </p:nvSpPr>
        <p:spPr>
          <a:xfrm>
            <a:off x="7524328" y="6021288"/>
            <a:ext cx="1214811" cy="455613"/>
          </a:xfrm>
        </p:spPr>
        <p:txBody>
          <a:bodyPr/>
          <a:lstStyle/>
          <a:p>
            <a:r>
              <a:rPr lang="es-ES_tradnl" dirty="0" smtClean="0"/>
              <a:t>23/9/14</a:t>
            </a:r>
            <a:endParaRPr lang="en-US" dirty="0"/>
          </a:p>
        </p:txBody>
      </p:sp>
      <p:sp>
        <p:nvSpPr>
          <p:cNvPr id="20" name="Marcador de pie de página 19"/>
          <p:cNvSpPr>
            <a:spLocks noGrp="1"/>
          </p:cNvSpPr>
          <p:nvPr>
            <p:ph type="ftr" sz="quarter" idx="4294967295"/>
          </p:nvPr>
        </p:nvSpPr>
        <p:spPr>
          <a:xfrm>
            <a:off x="3124200" y="6356350"/>
            <a:ext cx="2895600" cy="365125"/>
          </a:xfrm>
          <a:prstGeom prst="rect">
            <a:avLst/>
          </a:prstGeom>
        </p:spPr>
        <p:txBody>
          <a:bodyPr/>
          <a:lstStyle/>
          <a:p>
            <a:r>
              <a:rPr lang="es-ES_tradnl" smtClean="0"/>
              <a:t>CTA GM Catania</a:t>
            </a:r>
            <a:endParaRPr lang="en-US"/>
          </a:p>
        </p:txBody>
      </p:sp>
      <p:sp>
        <p:nvSpPr>
          <p:cNvPr id="23" name="Rectángulo 22"/>
          <p:cNvSpPr/>
          <p:nvPr/>
        </p:nvSpPr>
        <p:spPr>
          <a:xfrm>
            <a:off x="6987848" y="1304836"/>
            <a:ext cx="1866592" cy="307777"/>
          </a:xfrm>
          <a:prstGeom prst="rect">
            <a:avLst/>
          </a:prstGeom>
          <a:solidFill>
            <a:schemeClr val="tx1"/>
          </a:solidFill>
        </p:spPr>
        <p:txBody>
          <a:bodyPr wrap="none">
            <a:spAutoFit/>
          </a:bodyPr>
          <a:lstStyle/>
          <a:p>
            <a:r>
              <a:rPr lang="es-ES_tradnl" sz="1400" b="1" dirty="0" smtClean="0">
                <a:solidFill>
                  <a:schemeClr val="bg1"/>
                </a:solidFill>
              </a:rPr>
              <a:t>INFRA-SITE-140731</a:t>
            </a:r>
            <a:endParaRPr lang="en-US" sz="1400" b="1" dirty="0">
              <a:solidFill>
                <a:schemeClr val="bg1"/>
              </a:solidFill>
            </a:endParaRPr>
          </a:p>
        </p:txBody>
      </p:sp>
    </p:spTree>
    <p:extLst>
      <p:ext uri="{BB962C8B-B14F-4D97-AF65-F5344CB8AC3E}">
        <p14:creationId xmlns:p14="http://schemas.microsoft.com/office/powerpoint/2010/main" val="37068763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047750" y="2293620"/>
            <a:ext cx="3995420" cy="1739900"/>
          </a:xfrm>
          <a:custGeom>
            <a:avLst/>
            <a:gdLst>
              <a:gd name="connsiteX0" fmla="*/ 0 w 3995420"/>
              <a:gd name="connsiteY0" fmla="*/ 0 h 1739900"/>
              <a:gd name="connsiteX1" fmla="*/ 3995420 w 3995420"/>
              <a:gd name="connsiteY1" fmla="*/ 0 h 1739900"/>
              <a:gd name="connsiteX2" fmla="*/ 3995420 w 3995420"/>
              <a:gd name="connsiteY2" fmla="*/ 1739900 h 1739900"/>
              <a:gd name="connsiteX3" fmla="*/ 0 w 3995420"/>
              <a:gd name="connsiteY3" fmla="*/ 1739900 h 1739900"/>
              <a:gd name="connsiteX4" fmla="*/ 0 w 3995420"/>
              <a:gd name="connsiteY4" fmla="*/ 0 h 1739900"/>
              <a:gd name="connsiteX5" fmla="*/ 0 w 3995420"/>
              <a:gd name="connsiteY5" fmla="*/ 0 h 17399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995420" h="1739900">
                <a:moveTo>
                  <a:pt x="0" y="0"/>
                </a:moveTo>
                <a:lnTo>
                  <a:pt x="3995420" y="0"/>
                </a:lnTo>
                <a:lnTo>
                  <a:pt x="3995420" y="1739900"/>
                </a:lnTo>
                <a:lnTo>
                  <a:pt x="0" y="1739900"/>
                </a:lnTo>
                <a:lnTo>
                  <a:pt x="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827584" y="620688"/>
            <a:ext cx="7260590" cy="527050"/>
          </a:xfrm>
          <a:custGeom>
            <a:avLst/>
            <a:gdLst>
              <a:gd name="connsiteX0" fmla="*/ 0 w 7260590"/>
              <a:gd name="connsiteY0" fmla="*/ 0 h 527050"/>
              <a:gd name="connsiteX1" fmla="*/ 7260590 w 7260590"/>
              <a:gd name="connsiteY1" fmla="*/ 0 h 527050"/>
              <a:gd name="connsiteX2" fmla="*/ 7260590 w 7260590"/>
              <a:gd name="connsiteY2" fmla="*/ 527050 h 527050"/>
              <a:gd name="connsiteX3" fmla="*/ 0 w 7260590"/>
              <a:gd name="connsiteY3" fmla="*/ 527050 h 527050"/>
              <a:gd name="connsiteX4" fmla="*/ 0 w 7260590"/>
              <a:gd name="connsiteY4" fmla="*/ 0 h 527050"/>
              <a:gd name="connsiteX5" fmla="*/ 0 w 7260590"/>
              <a:gd name="connsiteY5" fmla="*/ 0 h 5270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7260590" h="527050">
                <a:moveTo>
                  <a:pt x="0" y="0"/>
                </a:moveTo>
                <a:lnTo>
                  <a:pt x="7260590" y="0"/>
                </a:lnTo>
                <a:lnTo>
                  <a:pt x="7260590" y="527050"/>
                </a:lnTo>
                <a:lnTo>
                  <a:pt x="0" y="527050"/>
                </a:lnTo>
                <a:lnTo>
                  <a:pt x="0" y="0"/>
                </a:lnTo>
                <a:lnTo>
                  <a:pt x="0" y="0"/>
                </a:ln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5367020" y="2293620"/>
            <a:ext cx="3352799" cy="1469389"/>
          </a:xfrm>
          <a:custGeom>
            <a:avLst/>
            <a:gdLst>
              <a:gd name="connsiteX0" fmla="*/ 0 w 3352799"/>
              <a:gd name="connsiteY0" fmla="*/ 0 h 1469389"/>
              <a:gd name="connsiteX1" fmla="*/ 3352799 w 3352799"/>
              <a:gd name="connsiteY1" fmla="*/ 0 h 1469389"/>
              <a:gd name="connsiteX2" fmla="*/ 3352799 w 3352799"/>
              <a:gd name="connsiteY2" fmla="*/ 1469389 h 1469389"/>
              <a:gd name="connsiteX3" fmla="*/ 0 w 3352799"/>
              <a:gd name="connsiteY3" fmla="*/ 1469389 h 1469389"/>
              <a:gd name="connsiteX4" fmla="*/ 0 w 3352799"/>
              <a:gd name="connsiteY4" fmla="*/ 0 h 1469389"/>
              <a:gd name="connsiteX5" fmla="*/ 0 w 3352799"/>
              <a:gd name="connsiteY5" fmla="*/ 0 h 146938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352799" h="1469389">
                <a:moveTo>
                  <a:pt x="0" y="0"/>
                </a:moveTo>
                <a:lnTo>
                  <a:pt x="3352799" y="0"/>
                </a:lnTo>
                <a:lnTo>
                  <a:pt x="3352799" y="1469389"/>
                </a:lnTo>
                <a:lnTo>
                  <a:pt x="0" y="1469389"/>
                </a:lnTo>
                <a:lnTo>
                  <a:pt x="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
          <p:cNvSpPr txBox="1"/>
          <p:nvPr/>
        </p:nvSpPr>
        <p:spPr>
          <a:xfrm>
            <a:off x="425904" y="620688"/>
            <a:ext cx="8381068" cy="5919569"/>
          </a:xfrm>
          <a:prstGeom prst="rect">
            <a:avLst/>
          </a:prstGeom>
          <a:noFill/>
        </p:spPr>
        <p:txBody>
          <a:bodyPr wrap="square" lIns="0" tIns="0" rIns="0" rtlCol="0">
            <a:spAutoFit/>
          </a:bodyPr>
          <a:lstStyle/>
          <a:p>
            <a:pPr>
              <a:lnSpc>
                <a:spcPts val="3200"/>
              </a:lnSpc>
              <a:tabLst>
                <a:tab pos="1866900" algn="l"/>
              </a:tabLst>
            </a:pPr>
            <a:r>
              <a:rPr lang="en-US" altLang="zh-CN" dirty="0" smtClean="0"/>
              <a:t>	        </a:t>
            </a:r>
            <a:r>
              <a:rPr lang="en-US" altLang="zh-CN" sz="2900" dirty="0" smtClean="0">
                <a:solidFill>
                  <a:srgbClr val="000000"/>
                </a:solidFill>
                <a:latin typeface="Times New Roman" pitchFamily="18" charset="0"/>
                <a:cs typeface="Times New Roman" pitchFamily="18" charset="0"/>
              </a:rPr>
              <a:t>CTA in Spain</a:t>
            </a:r>
            <a:r>
              <a:rPr lang="en-US" altLang="zh-CN" sz="2900" dirty="0" smtClean="0">
                <a:latin typeface="Times New Roman" pitchFamily="18" charset="0"/>
                <a:cs typeface="Times New Roman" pitchFamily="18" charset="0"/>
              </a:rPr>
              <a:t> </a:t>
            </a:r>
          </a:p>
          <a:p>
            <a:pPr>
              <a:lnSpc>
                <a:spcPts val="3200"/>
              </a:lnSpc>
              <a:tabLst>
                <a:tab pos="1866900" algn="l"/>
              </a:tabLst>
            </a:pPr>
            <a:endParaRPr lang="en-US" altLang="zh-CN" sz="2900" dirty="0" smtClean="0">
              <a:solidFill>
                <a:srgbClr val="000000"/>
              </a:solidFill>
              <a:latin typeface="Times New Roman" pitchFamily="18" charset="0"/>
              <a:cs typeface="Times New Roman" pitchFamily="18" charset="0"/>
            </a:endParaRPr>
          </a:p>
          <a:p>
            <a:pPr>
              <a:lnSpc>
                <a:spcPts val="1000"/>
              </a:lnSpc>
            </a:pPr>
            <a:endParaRPr lang="en-US" altLang="zh-CN" dirty="0" smtClean="0"/>
          </a:p>
          <a:p>
            <a:pPr algn="ctr">
              <a:lnSpc>
                <a:spcPts val="2400"/>
              </a:lnSpc>
              <a:tabLst>
                <a:tab pos="1866900" algn="l"/>
              </a:tabLst>
            </a:pPr>
            <a:r>
              <a:rPr lang="en-US" altLang="zh-CN" sz="1900" dirty="0">
                <a:solidFill>
                  <a:srgbClr val="000000"/>
                </a:solidFill>
                <a:latin typeface="Helvetica Neue" pitchFamily="18" charset="0"/>
                <a:cs typeface="Helvetica Neue" pitchFamily="18" charset="0"/>
              </a:rPr>
              <a:t> </a:t>
            </a:r>
            <a:endParaRPr lang="en-US" altLang="zh-CN" sz="1900" dirty="0" smtClean="0">
              <a:solidFill>
                <a:srgbClr val="000000"/>
              </a:solidFill>
              <a:latin typeface="Helvetica Neue" pitchFamily="18" charset="0"/>
              <a:cs typeface="Helvetica Neue" pitchFamily="18" charset="0"/>
            </a:endParaRPr>
          </a:p>
          <a:p>
            <a:pPr marL="342900" indent="-342900">
              <a:lnSpc>
                <a:spcPts val="2400"/>
              </a:lnSpc>
              <a:buFontTx/>
              <a:buChar char="-"/>
              <a:tabLst>
                <a:tab pos="1866900" algn="l"/>
              </a:tabLst>
            </a:pPr>
            <a:r>
              <a:rPr lang="en-US" altLang="zh-CN" sz="2000" dirty="0" smtClean="0">
                <a:solidFill>
                  <a:srgbClr val="000000"/>
                </a:solidFill>
                <a:latin typeface="Arial"/>
                <a:cs typeface="Arial"/>
              </a:rPr>
              <a:t>Spain offers two sites in the Canaries for CTA North:</a:t>
            </a:r>
          </a:p>
          <a:p>
            <a:pPr marL="342900" indent="-342900">
              <a:lnSpc>
                <a:spcPts val="2400"/>
              </a:lnSpc>
              <a:buFontTx/>
              <a:buChar char="-"/>
              <a:tabLst>
                <a:tab pos="1866900" algn="l"/>
              </a:tabLst>
            </a:pPr>
            <a:endParaRPr lang="en-US" altLang="zh-CN" sz="2000" dirty="0" smtClean="0">
              <a:solidFill>
                <a:srgbClr val="000000"/>
              </a:solidFill>
              <a:latin typeface="Arial"/>
              <a:cs typeface="Arial"/>
            </a:endParaRPr>
          </a:p>
          <a:p>
            <a:pPr marL="342900" indent="-342900">
              <a:lnSpc>
                <a:spcPts val="2400"/>
              </a:lnSpc>
              <a:buFontTx/>
              <a:buChar char="•"/>
              <a:tabLst>
                <a:tab pos="1866900" algn="l"/>
              </a:tabLst>
            </a:pPr>
            <a:r>
              <a:rPr lang="en-US" altLang="zh-CN" sz="2000" dirty="0" err="1" smtClean="0">
                <a:solidFill>
                  <a:srgbClr val="000000"/>
                </a:solidFill>
                <a:latin typeface="Arial"/>
                <a:cs typeface="Arial"/>
              </a:rPr>
              <a:t>Teide</a:t>
            </a:r>
            <a:r>
              <a:rPr lang="en-US" altLang="zh-CN" sz="2000" dirty="0" smtClean="0">
                <a:solidFill>
                  <a:srgbClr val="000000"/>
                </a:solidFill>
                <a:latin typeface="Arial"/>
                <a:cs typeface="Arial"/>
              </a:rPr>
              <a:t> Observatory (OT) – Tenerife</a:t>
            </a:r>
          </a:p>
          <a:p>
            <a:pPr>
              <a:lnSpc>
                <a:spcPts val="2400"/>
              </a:lnSpc>
              <a:tabLst>
                <a:tab pos="1866900" algn="l"/>
              </a:tabLst>
            </a:pPr>
            <a:endParaRPr lang="en-US" altLang="zh-CN" sz="2000" dirty="0" smtClean="0">
              <a:solidFill>
                <a:srgbClr val="000000"/>
              </a:solidFill>
              <a:latin typeface="Arial"/>
              <a:cs typeface="Arial"/>
            </a:endParaRPr>
          </a:p>
          <a:p>
            <a:pPr marL="342900" indent="-342900">
              <a:lnSpc>
                <a:spcPts val="2400"/>
              </a:lnSpc>
              <a:buFontTx/>
              <a:buChar char="•"/>
              <a:tabLst>
                <a:tab pos="1866900" algn="l"/>
              </a:tabLst>
            </a:pPr>
            <a:r>
              <a:rPr lang="en-US" altLang="zh-CN" sz="2000" dirty="0" err="1" smtClean="0">
                <a:solidFill>
                  <a:srgbClr val="000000"/>
                </a:solidFill>
                <a:latin typeface="Arial"/>
                <a:cs typeface="Arial"/>
              </a:rPr>
              <a:t>Roque</a:t>
            </a:r>
            <a:r>
              <a:rPr lang="en-US" altLang="zh-CN" sz="2000" dirty="0" smtClean="0">
                <a:solidFill>
                  <a:srgbClr val="000000"/>
                </a:solidFill>
                <a:latin typeface="Arial"/>
                <a:cs typeface="Arial"/>
              </a:rPr>
              <a:t> de los </a:t>
            </a:r>
            <a:r>
              <a:rPr lang="en-US" altLang="zh-CN" sz="2000" dirty="0" err="1" smtClean="0">
                <a:solidFill>
                  <a:srgbClr val="000000"/>
                </a:solidFill>
                <a:latin typeface="Arial"/>
                <a:cs typeface="Arial"/>
              </a:rPr>
              <a:t>Muchachos</a:t>
            </a:r>
            <a:r>
              <a:rPr lang="en-US" altLang="zh-CN" sz="2000" dirty="0" smtClean="0">
                <a:solidFill>
                  <a:srgbClr val="000000"/>
                </a:solidFill>
                <a:latin typeface="Arial"/>
                <a:cs typeface="Arial"/>
              </a:rPr>
              <a:t> Observatory (ORM) – La Palma</a:t>
            </a:r>
          </a:p>
          <a:p>
            <a:pPr>
              <a:lnSpc>
                <a:spcPts val="2400"/>
              </a:lnSpc>
              <a:tabLst>
                <a:tab pos="1866900" algn="l"/>
              </a:tabLst>
            </a:pPr>
            <a:r>
              <a:rPr lang="en-US" altLang="zh-CN" sz="2000" dirty="0">
                <a:solidFill>
                  <a:srgbClr val="FF0000"/>
                </a:solidFill>
                <a:latin typeface="Arial"/>
                <a:cs typeface="Arial"/>
              </a:rPr>
              <a:t> </a:t>
            </a:r>
            <a:r>
              <a:rPr lang="en-US" altLang="zh-CN" sz="2000" dirty="0" smtClean="0">
                <a:solidFill>
                  <a:srgbClr val="FF0000"/>
                </a:solidFill>
                <a:latin typeface="Arial"/>
                <a:cs typeface="Arial"/>
              </a:rPr>
              <a:t>          (approved officially by the CTA CB in Sept 2014)</a:t>
            </a:r>
          </a:p>
          <a:p>
            <a:pPr>
              <a:lnSpc>
                <a:spcPts val="2400"/>
              </a:lnSpc>
              <a:tabLst>
                <a:tab pos="1866900" algn="l"/>
              </a:tabLst>
            </a:pPr>
            <a:endParaRPr lang="en-US" altLang="zh-CN" sz="2000" dirty="0" smtClean="0">
              <a:solidFill>
                <a:srgbClr val="000000"/>
              </a:solidFill>
              <a:latin typeface="Arial"/>
              <a:cs typeface="Arial"/>
            </a:endParaRPr>
          </a:p>
          <a:p>
            <a:pPr marL="342900" indent="-342900">
              <a:lnSpc>
                <a:spcPts val="2400"/>
              </a:lnSpc>
              <a:buFontTx/>
              <a:buChar char="-"/>
              <a:tabLst>
                <a:tab pos="1866900" algn="l"/>
              </a:tabLst>
            </a:pPr>
            <a:r>
              <a:rPr lang="en-US" altLang="zh-CN" sz="2000" dirty="0" smtClean="0">
                <a:solidFill>
                  <a:srgbClr val="000000"/>
                </a:solidFill>
                <a:latin typeface="Arial"/>
                <a:cs typeface="Arial"/>
              </a:rPr>
              <a:t>In case CTA North is built in the Canaries, Spain will invest up to 40 M€ in CTA North (mostly Regional Funds). That contribution shall be determinant in making CTA North viable.</a:t>
            </a:r>
          </a:p>
          <a:p>
            <a:pPr marL="342900" indent="-342900">
              <a:lnSpc>
                <a:spcPts val="2400"/>
              </a:lnSpc>
              <a:buFontTx/>
              <a:buChar char="-"/>
              <a:tabLst>
                <a:tab pos="1866900" algn="l"/>
              </a:tabLst>
            </a:pPr>
            <a:endParaRPr lang="en-US" altLang="zh-CN" sz="2000" dirty="0">
              <a:solidFill>
                <a:srgbClr val="000000"/>
              </a:solidFill>
              <a:latin typeface="Arial"/>
              <a:cs typeface="Arial"/>
            </a:endParaRPr>
          </a:p>
          <a:p>
            <a:pPr marL="342900" indent="-342900">
              <a:lnSpc>
                <a:spcPts val="2400"/>
              </a:lnSpc>
              <a:buFontTx/>
              <a:buChar char="-"/>
              <a:tabLst>
                <a:tab pos="1866900" algn="l"/>
              </a:tabLst>
            </a:pPr>
            <a:r>
              <a:rPr lang="en-US" altLang="zh-CN" sz="2000" dirty="0" smtClean="0">
                <a:solidFill>
                  <a:srgbClr val="000000"/>
                </a:solidFill>
                <a:latin typeface="Arial"/>
                <a:cs typeface="Arial"/>
              </a:rPr>
              <a:t>Regardless on the CTA North site decision the LST prototype (first LST) will be built at the ORM observatory during 2015-2016</a:t>
            </a:r>
          </a:p>
          <a:p>
            <a:pPr>
              <a:lnSpc>
                <a:spcPts val="2400"/>
              </a:lnSpc>
              <a:tabLst>
                <a:tab pos="1866900" algn="l"/>
              </a:tabLst>
            </a:pPr>
            <a:r>
              <a:rPr lang="en-US" altLang="zh-CN" sz="2000" dirty="0" smtClean="0">
                <a:solidFill>
                  <a:srgbClr val="FF0000"/>
                </a:solidFill>
                <a:latin typeface="Arial"/>
                <a:cs typeface="Arial"/>
              </a:rPr>
              <a:t>           </a:t>
            </a:r>
            <a:r>
              <a:rPr lang="en-US" altLang="zh-CN" sz="2000" dirty="0">
                <a:solidFill>
                  <a:srgbClr val="FF0000"/>
                </a:solidFill>
                <a:latin typeface="Arial"/>
                <a:cs typeface="Arial"/>
              </a:rPr>
              <a:t>(approved officially by the CTA CB in Sept 2014)</a:t>
            </a:r>
          </a:p>
          <a:p>
            <a:pPr>
              <a:lnSpc>
                <a:spcPts val="2400"/>
              </a:lnSpc>
              <a:tabLst>
                <a:tab pos="1866900" algn="l"/>
              </a:tabLst>
            </a:pPr>
            <a:endParaRPr lang="en-US" altLang="zh-CN" sz="2000" dirty="0" smtClean="0">
              <a:solidFill>
                <a:srgbClr val="000000"/>
              </a:solidFill>
              <a:latin typeface="Arial"/>
              <a:cs typeface="Arial"/>
            </a:endParaRPr>
          </a:p>
        </p:txBody>
      </p:sp>
    </p:spTree>
    <p:extLst>
      <p:ext uri="{BB962C8B-B14F-4D97-AF65-F5344CB8AC3E}">
        <p14:creationId xmlns:p14="http://schemas.microsoft.com/office/powerpoint/2010/main" val="30980779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21" y="220361"/>
            <a:ext cx="7466966" cy="1143000"/>
          </a:xfrm>
        </p:spPr>
        <p:txBody>
          <a:bodyPr/>
          <a:lstStyle/>
          <a:p>
            <a:r>
              <a:rPr lang="en-US" dirty="0" smtClean="0"/>
              <a:t>What is CTA?</a:t>
            </a:r>
            <a:r>
              <a:rPr lang="en-US" dirty="0"/>
              <a:t/>
            </a:r>
            <a:br>
              <a:rPr lang="en-US" dirty="0"/>
            </a:br>
            <a:r>
              <a:rPr lang="en-US" sz="2000" dirty="0"/>
              <a:t>An advanced facility for very-high energy gamma-ray astronomy</a:t>
            </a:r>
          </a:p>
        </p:txBody>
      </p:sp>
      <p:grpSp>
        <p:nvGrpSpPr>
          <p:cNvPr id="3" name="Group 2"/>
          <p:cNvGrpSpPr/>
          <p:nvPr/>
        </p:nvGrpSpPr>
        <p:grpSpPr>
          <a:xfrm>
            <a:off x="760793" y="1733120"/>
            <a:ext cx="8116508" cy="4929438"/>
            <a:chOff x="895777" y="1910277"/>
            <a:chExt cx="7512382" cy="4461648"/>
          </a:xfrm>
        </p:grpSpPr>
        <p:pic>
          <p:nvPicPr>
            <p:cNvPr id="10" name="4 Marcador de contenido" descr="Imagen1.png"/>
            <p:cNvPicPr>
              <a:picLocks/>
            </p:cNvPicPr>
            <p:nvPr/>
          </p:nvPicPr>
          <p:blipFill rotWithShape="1">
            <a:blip r:embed="rId2" cstate="print"/>
            <a:srcRect t="503"/>
            <a:stretch/>
          </p:blipFill>
          <p:spPr>
            <a:xfrm>
              <a:off x="895777" y="1910277"/>
              <a:ext cx="7214107" cy="4461648"/>
            </a:xfrm>
            <a:prstGeom prst="rect">
              <a:avLst/>
            </a:prstGeom>
          </p:spPr>
        </p:pic>
        <p:sp>
          <p:nvSpPr>
            <p:cNvPr id="23" name="Text Box 6"/>
            <p:cNvSpPr txBox="1">
              <a:spLocks noChangeArrowheads="1"/>
            </p:cNvSpPr>
            <p:nvPr/>
          </p:nvSpPr>
          <p:spPr bwMode="auto">
            <a:xfrm>
              <a:off x="5281912" y="5708594"/>
              <a:ext cx="3126247" cy="60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453308"/>
              <a:r>
                <a:rPr lang="en-GB" dirty="0" smtClean="0">
                  <a:solidFill>
                    <a:prstClr val="white"/>
                  </a:solidFill>
                  <a:latin typeface="Calibri"/>
                  <a:ea typeface="ＭＳ Ｐゴシック" charset="0"/>
                  <a:cs typeface="ＭＳ Ｐゴシック" charset="0"/>
                </a:rPr>
                <a:t>Large-Size Telescopes (LSTs) </a:t>
              </a:r>
              <a:r>
                <a:rPr lang="en-GB" dirty="0" smtClean="0">
                  <a:solidFill>
                    <a:srgbClr val="FFFFFF"/>
                  </a:solidFill>
                  <a:latin typeface="Calibri"/>
                  <a:ea typeface="ＭＳ Ｐゴシック" charset="0"/>
                  <a:cs typeface="ＭＳ Ｐゴシック" charset="0"/>
                </a:rPr>
                <a:t>energy </a:t>
              </a:r>
              <a:r>
                <a:rPr lang="en-GB" dirty="0">
                  <a:solidFill>
                    <a:srgbClr val="FFFFFF"/>
                  </a:solidFill>
                  <a:latin typeface="Calibri"/>
                  <a:ea typeface="ＭＳ Ｐゴシック" charset="0"/>
                  <a:cs typeface="ＭＳ Ｐゴシック" charset="0"/>
                </a:rPr>
                <a:t>threshold of </a:t>
              </a:r>
              <a:r>
                <a:rPr lang="en-GB" dirty="0" smtClean="0">
                  <a:solidFill>
                    <a:srgbClr val="FFFFFF"/>
                  </a:solidFill>
                  <a:latin typeface="Calibri"/>
                  <a:ea typeface="ＭＳ Ｐゴシック" charset="0"/>
                  <a:cs typeface="ＭＳ Ｐゴシック" charset="0"/>
                </a:rPr>
                <a:t>O(10) GeV</a:t>
              </a:r>
              <a:endParaRPr lang="en-GB" dirty="0">
                <a:solidFill>
                  <a:srgbClr val="FFFFFF"/>
                </a:solidFill>
                <a:latin typeface="Calibri"/>
                <a:ea typeface="ＭＳ Ｐゴシック" charset="0"/>
                <a:cs typeface="ＭＳ Ｐゴシック" charset="0"/>
              </a:endParaRPr>
            </a:p>
          </p:txBody>
        </p:sp>
        <p:sp>
          <p:nvSpPr>
            <p:cNvPr id="25" name="Text Box 8"/>
            <p:cNvSpPr txBox="1">
              <a:spLocks noChangeArrowheads="1"/>
            </p:cNvSpPr>
            <p:nvPr/>
          </p:nvSpPr>
          <p:spPr bwMode="auto">
            <a:xfrm>
              <a:off x="1141092" y="5713840"/>
              <a:ext cx="3475079" cy="60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453308"/>
              <a:r>
                <a:rPr lang="en-GB" dirty="0" smtClean="0">
                  <a:solidFill>
                    <a:prstClr val="white"/>
                  </a:solidFill>
                  <a:latin typeface="Calibri"/>
                  <a:ea typeface="ＭＳ Ｐゴシック" charset="0"/>
                  <a:cs typeface="ＭＳ Ｐゴシック" charset="0"/>
                </a:rPr>
                <a:t>Mid-Size Telescopes (MSTs) </a:t>
              </a:r>
              <a:endParaRPr lang="en-GB" dirty="0">
                <a:solidFill>
                  <a:prstClr val="black"/>
                </a:solidFill>
                <a:latin typeface="Calibri"/>
                <a:ea typeface="ＭＳ Ｐゴシック" charset="0"/>
                <a:cs typeface="ＭＳ Ｐゴシック" charset="0"/>
              </a:endParaRPr>
            </a:p>
            <a:p>
              <a:pPr defTabSz="453308"/>
              <a:r>
                <a:rPr lang="en-GB" dirty="0">
                  <a:solidFill>
                    <a:srgbClr val="FFFFFF"/>
                  </a:solidFill>
                  <a:latin typeface="Calibri"/>
                  <a:ea typeface="ＭＳ Ｐゴシック" charset="0"/>
                  <a:cs typeface="ＭＳ Ｐゴシック" charset="0"/>
                </a:rPr>
                <a:t>mCrab </a:t>
              </a:r>
              <a:r>
                <a:rPr lang="en-GB" dirty="0" smtClean="0">
                  <a:solidFill>
                    <a:srgbClr val="FFFFFF"/>
                  </a:solidFill>
                  <a:latin typeface="Calibri"/>
                  <a:ea typeface="ＭＳ Ｐゴシック" charset="0"/>
                  <a:cs typeface="ＭＳ Ｐゴシック" charset="0"/>
                </a:rPr>
                <a:t>sensitivity in 0.1 </a:t>
              </a:r>
              <a:r>
                <a:rPr lang="en-GB" dirty="0">
                  <a:solidFill>
                    <a:srgbClr val="FFFFFF"/>
                  </a:solidFill>
                  <a:latin typeface="Calibri"/>
                  <a:ea typeface="ＭＳ Ｐゴシック" charset="0"/>
                  <a:cs typeface="ＭＳ Ｐゴシック" charset="0"/>
                </a:rPr>
                <a:t>- 10 </a:t>
              </a:r>
              <a:r>
                <a:rPr lang="en-GB" dirty="0" smtClean="0">
                  <a:solidFill>
                    <a:srgbClr val="FFFFFF"/>
                  </a:solidFill>
                  <a:latin typeface="Calibri"/>
                  <a:ea typeface="ＭＳ Ｐゴシック" charset="0"/>
                  <a:cs typeface="ＭＳ Ｐゴシック" charset="0"/>
                </a:rPr>
                <a:t>TeV</a:t>
              </a:r>
              <a:endParaRPr lang="en-GB" dirty="0">
                <a:solidFill>
                  <a:srgbClr val="FFFFFF"/>
                </a:solidFill>
                <a:latin typeface="Calibri"/>
                <a:ea typeface="ＭＳ Ｐゴシック" charset="0"/>
                <a:cs typeface="ＭＳ Ｐゴシック" charset="0"/>
              </a:endParaRPr>
            </a:p>
          </p:txBody>
        </p:sp>
        <p:sp>
          <p:nvSpPr>
            <p:cNvPr id="27" name="Text Box 10"/>
            <p:cNvSpPr txBox="1">
              <a:spLocks noChangeArrowheads="1"/>
            </p:cNvSpPr>
            <p:nvPr/>
          </p:nvSpPr>
          <p:spPr bwMode="auto">
            <a:xfrm>
              <a:off x="5089792" y="2728302"/>
              <a:ext cx="2608088" cy="83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3308"/>
              <a:r>
                <a:rPr lang="en-GB" dirty="0" smtClean="0">
                  <a:solidFill>
                    <a:prstClr val="white"/>
                  </a:solidFill>
                  <a:latin typeface="Calibri"/>
                  <a:ea typeface="ＭＳ Ｐゴシック" charset="0"/>
                  <a:cs typeface="ＭＳ Ｐゴシック" charset="0"/>
                </a:rPr>
                <a:t>Small-Size Telescopes (SSTs)</a:t>
              </a:r>
              <a:endParaRPr lang="en-GB" dirty="0">
                <a:solidFill>
                  <a:prstClr val="black"/>
                </a:solidFill>
                <a:latin typeface="Calibri"/>
                <a:ea typeface="ＭＳ Ｐゴシック" charset="0"/>
                <a:cs typeface="ＭＳ Ｐゴシック" charset="0"/>
              </a:endParaRPr>
            </a:p>
            <a:p>
              <a:pPr defTabSz="453308"/>
              <a:r>
                <a:rPr lang="en-GB" dirty="0" smtClean="0">
                  <a:solidFill>
                    <a:srgbClr val="FFFFFF"/>
                  </a:solidFill>
                  <a:latin typeface="Calibri"/>
                  <a:ea typeface="ＭＳ Ｐゴシック" charset="0"/>
                  <a:cs typeface="ＭＳ Ｐゴシック" charset="0"/>
                </a:rPr>
                <a:t>~10 </a:t>
              </a:r>
              <a:r>
                <a:rPr lang="en-GB" dirty="0">
                  <a:solidFill>
                    <a:srgbClr val="FFFFFF"/>
                  </a:solidFill>
                  <a:latin typeface="Calibri"/>
                  <a:ea typeface="ＭＳ Ｐゴシック" charset="0"/>
                  <a:cs typeface="ＭＳ Ｐゴシック" charset="0"/>
                </a:rPr>
                <a:t>km</a:t>
              </a:r>
              <a:r>
                <a:rPr lang="en-GB" baseline="30000" dirty="0">
                  <a:solidFill>
                    <a:srgbClr val="FFFFFF"/>
                  </a:solidFill>
                  <a:latin typeface="Calibri"/>
                  <a:ea typeface="ＭＳ Ｐゴシック" charset="0"/>
                  <a:cs typeface="ＭＳ Ｐゴシック" charset="0"/>
                </a:rPr>
                <a:t>2</a:t>
              </a:r>
              <a:r>
                <a:rPr lang="en-GB" dirty="0">
                  <a:solidFill>
                    <a:srgbClr val="FFFFFF"/>
                  </a:solidFill>
                  <a:latin typeface="Calibri"/>
                  <a:ea typeface="ＭＳ Ｐゴシック" charset="0"/>
                  <a:cs typeface="ＭＳ Ｐゴシック" charset="0"/>
                </a:rPr>
                <a:t> </a:t>
              </a:r>
              <a:r>
                <a:rPr lang="en-GB" dirty="0" smtClean="0">
                  <a:solidFill>
                    <a:srgbClr val="FFFFFF"/>
                  </a:solidFill>
                  <a:latin typeface="Calibri"/>
                  <a:ea typeface="ＭＳ Ｐゴシック" charset="0"/>
                  <a:cs typeface="ＭＳ Ｐゴシック" charset="0"/>
                </a:rPr>
                <a:t>effective area </a:t>
              </a:r>
              <a:r>
                <a:rPr lang="en-GB" dirty="0">
                  <a:solidFill>
                    <a:srgbClr val="FFFFFF"/>
                  </a:solidFill>
                  <a:latin typeface="Calibri"/>
                  <a:ea typeface="ＭＳ Ｐゴシック" charset="0"/>
                  <a:cs typeface="ＭＳ Ｐゴシック" charset="0"/>
                </a:rPr>
                <a:t>at</a:t>
              </a:r>
            </a:p>
            <a:p>
              <a:pPr defTabSz="453308"/>
              <a:r>
                <a:rPr lang="en-GB" dirty="0">
                  <a:solidFill>
                    <a:srgbClr val="FFFFFF"/>
                  </a:solidFill>
                  <a:latin typeface="Calibri"/>
                  <a:ea typeface="ＭＳ Ｐゴシック" charset="0"/>
                  <a:cs typeface="ＭＳ Ｐゴシック" charset="0"/>
                </a:rPr>
                <a:t>multi-TeV energies</a:t>
              </a:r>
            </a:p>
          </p:txBody>
        </p:sp>
      </p:grpSp>
      <p:sp>
        <p:nvSpPr>
          <p:cNvPr id="4" name="TextBox 3"/>
          <p:cNvSpPr txBox="1"/>
          <p:nvPr/>
        </p:nvSpPr>
        <p:spPr>
          <a:xfrm>
            <a:off x="942355" y="1709280"/>
            <a:ext cx="5941073" cy="645517"/>
          </a:xfrm>
          <a:prstGeom prst="rect">
            <a:avLst/>
          </a:prstGeom>
          <a:noFill/>
        </p:spPr>
        <p:txBody>
          <a:bodyPr wrap="none" lIns="90658" tIns="45317" rIns="90658" bIns="45317" rtlCol="0">
            <a:spAutoFit/>
          </a:bodyPr>
          <a:lstStyle/>
          <a:p>
            <a:pPr defTabSz="453308"/>
            <a:r>
              <a:rPr lang="en-US" dirty="0" smtClean="0">
                <a:solidFill>
                  <a:prstClr val="white"/>
                </a:solidFill>
                <a:latin typeface="Calibri"/>
                <a:ea typeface="ＭＳ Ｐゴシック" charset="0"/>
                <a:cs typeface="ＭＳ Ｐゴシック" charset="0"/>
              </a:rPr>
              <a:t>10 fold sensitivity and energy range </a:t>
            </a:r>
            <a:r>
              <a:rPr lang="en-US" dirty="0" err="1" smtClean="0">
                <a:solidFill>
                  <a:prstClr val="white"/>
                </a:solidFill>
                <a:latin typeface="Calibri"/>
                <a:ea typeface="ＭＳ Ｐゴシック" charset="0"/>
                <a:cs typeface="ＭＳ Ｐゴシック" charset="0"/>
              </a:rPr>
              <a:t>w.r.t</a:t>
            </a:r>
            <a:r>
              <a:rPr lang="en-US" dirty="0" smtClean="0">
                <a:solidFill>
                  <a:prstClr val="white"/>
                </a:solidFill>
                <a:latin typeface="Calibri"/>
                <a:ea typeface="ＭＳ Ｐゴシック" charset="0"/>
                <a:cs typeface="ＭＳ Ｐゴシック" charset="0"/>
              </a:rPr>
              <a:t>. current installations</a:t>
            </a:r>
          </a:p>
          <a:p>
            <a:pPr defTabSz="453308"/>
            <a:r>
              <a:rPr lang="en-US" dirty="0" smtClean="0">
                <a:solidFill>
                  <a:prstClr val="white"/>
                </a:solidFill>
                <a:latin typeface="Calibri"/>
                <a:ea typeface="ＭＳ Ｐゴシック" charset="0"/>
                <a:cs typeface="ＭＳ Ｐゴシック" charset="0"/>
              </a:rPr>
              <a:t>Improved angular and spectral resolution</a:t>
            </a:r>
            <a:endParaRPr lang="en-US" dirty="0">
              <a:solidFill>
                <a:prstClr val="white"/>
              </a:solidFill>
              <a:latin typeface="Calibri"/>
              <a:ea typeface="ＭＳ Ｐゴシック" charset="0"/>
              <a:cs typeface="ＭＳ Ｐゴシック" charset="0"/>
            </a:endParaRPr>
          </a:p>
        </p:txBody>
      </p:sp>
      <p:sp>
        <p:nvSpPr>
          <p:cNvPr id="9" name="Text Box 8"/>
          <p:cNvSpPr txBox="1">
            <a:spLocks noChangeArrowheads="1"/>
          </p:cNvSpPr>
          <p:nvPr/>
        </p:nvSpPr>
        <p:spPr bwMode="auto">
          <a:xfrm>
            <a:off x="1691680" y="2420888"/>
            <a:ext cx="324036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453308"/>
            <a:r>
              <a:rPr lang="en-GB" sz="2400" dirty="0" smtClean="0">
                <a:solidFill>
                  <a:srgbClr val="FFFF00"/>
                </a:solidFill>
                <a:latin typeface="Calibri"/>
                <a:ea typeface="ＭＳ Ｐゴシック" charset="0"/>
                <a:cs typeface="ＭＳ Ｐゴシック" charset="0"/>
              </a:rPr>
              <a:t>-&gt; A mixed array of Cherenkov Telescopes: </a:t>
            </a:r>
            <a:endParaRPr lang="en-GB" sz="2400" dirty="0">
              <a:solidFill>
                <a:srgbClr val="FFFF00"/>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134672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36" y="3130502"/>
            <a:ext cx="8166564" cy="723998"/>
          </a:xfrm>
        </p:spPr>
        <p:txBody>
          <a:bodyPr/>
          <a:lstStyle/>
          <a:p>
            <a:pPr algn="ctr"/>
            <a:r>
              <a:rPr lang="en-US" dirty="0"/>
              <a:t>4</a:t>
            </a:r>
            <a:r>
              <a:rPr lang="en-US" dirty="0" smtClean="0"/>
              <a:t>) The </a:t>
            </a:r>
            <a:r>
              <a:rPr lang="en-US" dirty="0" err="1" smtClean="0"/>
              <a:t>lst</a:t>
            </a:r>
            <a:r>
              <a:rPr lang="en-US" dirty="0" smtClean="0"/>
              <a:t> prototype at </a:t>
            </a:r>
            <a:r>
              <a:rPr lang="en-US" dirty="0" err="1" smtClean="0"/>
              <a:t>orm</a:t>
            </a:r>
            <a:endParaRPr lang="en-US" dirty="0"/>
          </a:p>
        </p:txBody>
      </p:sp>
    </p:spTree>
    <p:extLst>
      <p:ext uri="{BB962C8B-B14F-4D97-AF65-F5344CB8AC3E}">
        <p14:creationId xmlns:p14="http://schemas.microsoft.com/office/powerpoint/2010/main" val="4047590697"/>
      </p:ext>
    </p:extLst>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4-10-10 a les 14.03.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57" y="-325902"/>
            <a:ext cx="10196211" cy="7183902"/>
          </a:xfrm>
          <a:prstGeom prst="rect">
            <a:avLst/>
          </a:prstGeom>
        </p:spPr>
      </p:pic>
    </p:spTree>
    <p:extLst>
      <p:ext uri="{BB962C8B-B14F-4D97-AF65-F5344CB8AC3E}">
        <p14:creationId xmlns:p14="http://schemas.microsoft.com/office/powerpoint/2010/main" val="15010854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0" y="334009"/>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047750" y="2293620"/>
            <a:ext cx="3995420" cy="1739900"/>
          </a:xfrm>
          <a:custGeom>
            <a:avLst/>
            <a:gdLst>
              <a:gd name="connsiteX0" fmla="*/ 0 w 3995420"/>
              <a:gd name="connsiteY0" fmla="*/ 0 h 1739900"/>
              <a:gd name="connsiteX1" fmla="*/ 3995420 w 3995420"/>
              <a:gd name="connsiteY1" fmla="*/ 0 h 1739900"/>
              <a:gd name="connsiteX2" fmla="*/ 3995420 w 3995420"/>
              <a:gd name="connsiteY2" fmla="*/ 1739900 h 1739900"/>
              <a:gd name="connsiteX3" fmla="*/ 0 w 3995420"/>
              <a:gd name="connsiteY3" fmla="*/ 1739900 h 1739900"/>
              <a:gd name="connsiteX4" fmla="*/ 0 w 3995420"/>
              <a:gd name="connsiteY4" fmla="*/ 0 h 1739900"/>
              <a:gd name="connsiteX5" fmla="*/ 0 w 3995420"/>
              <a:gd name="connsiteY5" fmla="*/ 0 h 17399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995420" h="1739900">
                <a:moveTo>
                  <a:pt x="0" y="0"/>
                </a:moveTo>
                <a:lnTo>
                  <a:pt x="3995420" y="0"/>
                </a:lnTo>
                <a:lnTo>
                  <a:pt x="3995420" y="1739900"/>
                </a:lnTo>
                <a:lnTo>
                  <a:pt x="0" y="1739900"/>
                </a:lnTo>
                <a:lnTo>
                  <a:pt x="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827584" y="339738"/>
            <a:ext cx="7260590" cy="527050"/>
          </a:xfrm>
          <a:custGeom>
            <a:avLst/>
            <a:gdLst>
              <a:gd name="connsiteX0" fmla="*/ 0 w 7260590"/>
              <a:gd name="connsiteY0" fmla="*/ 0 h 527050"/>
              <a:gd name="connsiteX1" fmla="*/ 7260590 w 7260590"/>
              <a:gd name="connsiteY1" fmla="*/ 0 h 527050"/>
              <a:gd name="connsiteX2" fmla="*/ 7260590 w 7260590"/>
              <a:gd name="connsiteY2" fmla="*/ 527050 h 527050"/>
              <a:gd name="connsiteX3" fmla="*/ 0 w 7260590"/>
              <a:gd name="connsiteY3" fmla="*/ 527050 h 527050"/>
              <a:gd name="connsiteX4" fmla="*/ 0 w 7260590"/>
              <a:gd name="connsiteY4" fmla="*/ 0 h 527050"/>
              <a:gd name="connsiteX5" fmla="*/ 0 w 7260590"/>
              <a:gd name="connsiteY5" fmla="*/ 0 h 5270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7260590" h="527050">
                <a:moveTo>
                  <a:pt x="0" y="0"/>
                </a:moveTo>
                <a:lnTo>
                  <a:pt x="7260590" y="0"/>
                </a:lnTo>
                <a:lnTo>
                  <a:pt x="7260590" y="527050"/>
                </a:lnTo>
                <a:lnTo>
                  <a:pt x="0" y="527050"/>
                </a:lnTo>
                <a:lnTo>
                  <a:pt x="0" y="0"/>
                </a:lnTo>
                <a:lnTo>
                  <a:pt x="0" y="0"/>
                </a:ln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5367020" y="2293620"/>
            <a:ext cx="3352799" cy="1469389"/>
          </a:xfrm>
          <a:custGeom>
            <a:avLst/>
            <a:gdLst>
              <a:gd name="connsiteX0" fmla="*/ 0 w 3352799"/>
              <a:gd name="connsiteY0" fmla="*/ 0 h 1469389"/>
              <a:gd name="connsiteX1" fmla="*/ 3352799 w 3352799"/>
              <a:gd name="connsiteY1" fmla="*/ 0 h 1469389"/>
              <a:gd name="connsiteX2" fmla="*/ 3352799 w 3352799"/>
              <a:gd name="connsiteY2" fmla="*/ 1469389 h 1469389"/>
              <a:gd name="connsiteX3" fmla="*/ 0 w 3352799"/>
              <a:gd name="connsiteY3" fmla="*/ 1469389 h 1469389"/>
              <a:gd name="connsiteX4" fmla="*/ 0 w 3352799"/>
              <a:gd name="connsiteY4" fmla="*/ 0 h 1469389"/>
              <a:gd name="connsiteX5" fmla="*/ 0 w 3352799"/>
              <a:gd name="connsiteY5" fmla="*/ 0 h 146938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3352799" h="1469389">
                <a:moveTo>
                  <a:pt x="0" y="0"/>
                </a:moveTo>
                <a:lnTo>
                  <a:pt x="3352799" y="0"/>
                </a:lnTo>
                <a:lnTo>
                  <a:pt x="3352799" y="1469389"/>
                </a:lnTo>
                <a:lnTo>
                  <a:pt x="0" y="1469389"/>
                </a:lnTo>
                <a:lnTo>
                  <a:pt x="0" y="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
          <p:cNvSpPr txBox="1"/>
          <p:nvPr/>
        </p:nvSpPr>
        <p:spPr>
          <a:xfrm>
            <a:off x="467544" y="334009"/>
            <a:ext cx="8208912" cy="6432530"/>
          </a:xfrm>
          <a:prstGeom prst="rect">
            <a:avLst/>
          </a:prstGeom>
          <a:noFill/>
        </p:spPr>
        <p:txBody>
          <a:bodyPr wrap="square" lIns="0" tIns="0" rIns="0" rtlCol="0">
            <a:spAutoFit/>
          </a:bodyPr>
          <a:lstStyle/>
          <a:p>
            <a:pPr>
              <a:lnSpc>
                <a:spcPts val="3200"/>
              </a:lnSpc>
              <a:tabLst>
                <a:tab pos="1866900" algn="l"/>
              </a:tabLst>
            </a:pPr>
            <a:r>
              <a:rPr lang="en-US" altLang="zh-CN" dirty="0" smtClean="0"/>
              <a:t>	        </a:t>
            </a:r>
            <a:r>
              <a:rPr lang="en-US" altLang="zh-CN" sz="2900" dirty="0" smtClean="0">
                <a:solidFill>
                  <a:srgbClr val="000000"/>
                </a:solidFill>
                <a:latin typeface="Times New Roman" pitchFamily="18" charset="0"/>
                <a:cs typeface="Times New Roman" pitchFamily="18" charset="0"/>
              </a:rPr>
              <a:t>LST prototype at ORM</a:t>
            </a:r>
            <a:r>
              <a:rPr lang="en-US" altLang="zh-CN" sz="2900" dirty="0" smtClean="0">
                <a:latin typeface="Times New Roman" pitchFamily="18" charset="0"/>
                <a:cs typeface="Times New Roman" pitchFamily="18" charset="0"/>
              </a:rPr>
              <a:t> </a:t>
            </a:r>
            <a:endParaRPr lang="en-US" altLang="zh-CN" sz="2900" dirty="0" smtClean="0">
              <a:solidFill>
                <a:srgbClr val="000000"/>
              </a:solidFill>
              <a:latin typeface="Times New Roman" pitchFamily="18" charset="0"/>
              <a:cs typeface="Times New Roman" pitchFamily="18" charset="0"/>
            </a:endParaRPr>
          </a:p>
          <a:p>
            <a:pPr>
              <a:lnSpc>
                <a:spcPts val="1000"/>
              </a:lnSpc>
            </a:pPr>
            <a:endParaRPr lang="en-US" altLang="zh-CN" dirty="0" smtClean="0"/>
          </a:p>
          <a:p>
            <a:pPr algn="ctr">
              <a:lnSpc>
                <a:spcPts val="2400"/>
              </a:lnSpc>
              <a:tabLst>
                <a:tab pos="1866900" algn="l"/>
              </a:tabLst>
            </a:pPr>
            <a:r>
              <a:rPr lang="en-US" altLang="zh-CN" sz="1900" dirty="0">
                <a:solidFill>
                  <a:srgbClr val="000000"/>
                </a:solidFill>
                <a:latin typeface="Helvetica Neue" pitchFamily="18" charset="0"/>
                <a:cs typeface="Helvetica Neue" pitchFamily="18" charset="0"/>
              </a:rPr>
              <a:t> </a:t>
            </a:r>
            <a:endParaRPr lang="en-US" altLang="zh-CN" sz="1900" dirty="0" smtClean="0">
              <a:solidFill>
                <a:srgbClr val="000000"/>
              </a:solidFill>
              <a:latin typeface="Helvetica Neue" pitchFamily="18" charset="0"/>
              <a:cs typeface="Helvetica Neue" pitchFamily="18" charset="0"/>
            </a:endParaRPr>
          </a:p>
          <a:p>
            <a:pPr marL="342900" indent="-342900">
              <a:lnSpc>
                <a:spcPts val="2400"/>
              </a:lnSpc>
              <a:buFontTx/>
              <a:buChar char="-"/>
              <a:tabLst>
                <a:tab pos="1866900" algn="l"/>
              </a:tabLst>
            </a:pPr>
            <a:r>
              <a:rPr lang="en-US" altLang="zh-CN" sz="2000" dirty="0" smtClean="0">
                <a:solidFill>
                  <a:srgbClr val="000000"/>
                </a:solidFill>
                <a:latin typeface="Arial"/>
                <a:cs typeface="Arial"/>
              </a:rPr>
              <a:t>The LST prototype timing is in the critical path for CTA.</a:t>
            </a:r>
          </a:p>
          <a:p>
            <a:pPr>
              <a:lnSpc>
                <a:spcPts val="2400"/>
              </a:lnSpc>
              <a:tabLst>
                <a:tab pos="1866900" algn="l"/>
              </a:tabLst>
            </a:pPr>
            <a:r>
              <a:rPr lang="en-US" altLang="zh-CN" sz="2000" dirty="0">
                <a:solidFill>
                  <a:srgbClr val="000000"/>
                </a:solidFill>
                <a:latin typeface="Arial"/>
                <a:cs typeface="Arial"/>
              </a:rPr>
              <a:t> </a:t>
            </a:r>
            <a:r>
              <a:rPr lang="en-US" altLang="zh-CN" sz="2000" dirty="0" smtClean="0">
                <a:solidFill>
                  <a:srgbClr val="000000"/>
                </a:solidFill>
                <a:latin typeface="Arial"/>
                <a:cs typeface="Arial"/>
              </a:rPr>
              <a:t>     </a:t>
            </a:r>
            <a:r>
              <a:rPr lang="en-US" altLang="zh-CN" sz="2000" dirty="0" smtClean="0">
                <a:solidFill>
                  <a:srgbClr val="FF0000"/>
                </a:solidFill>
                <a:latin typeface="Arial"/>
                <a:cs typeface="Arial"/>
              </a:rPr>
              <a:t>-&gt; Installation must happen in Q1-2016</a:t>
            </a:r>
          </a:p>
          <a:p>
            <a:pPr>
              <a:lnSpc>
                <a:spcPts val="2400"/>
              </a:lnSpc>
              <a:tabLst>
                <a:tab pos="1866900" algn="l"/>
              </a:tabLst>
            </a:pPr>
            <a:endParaRPr lang="en-US" altLang="zh-CN" sz="2000" dirty="0">
              <a:solidFill>
                <a:srgbClr val="000000"/>
              </a:solidFill>
              <a:latin typeface="Arial"/>
              <a:cs typeface="Arial"/>
            </a:endParaRPr>
          </a:p>
          <a:p>
            <a:pPr marL="342900" indent="-342900">
              <a:lnSpc>
                <a:spcPts val="2400"/>
              </a:lnSpc>
              <a:buFontTx/>
              <a:buChar char="-"/>
              <a:tabLst>
                <a:tab pos="1866900" algn="l"/>
              </a:tabLst>
            </a:pPr>
            <a:r>
              <a:rPr lang="en-US" altLang="zh-CN" sz="2000" dirty="0" smtClean="0">
                <a:solidFill>
                  <a:srgbClr val="000000"/>
                </a:solidFill>
                <a:latin typeface="Arial"/>
                <a:cs typeface="Arial"/>
              </a:rPr>
              <a:t>ORM is the optimal place for the LST prototype construction:</a:t>
            </a:r>
          </a:p>
          <a:p>
            <a:pPr>
              <a:lnSpc>
                <a:spcPts val="2400"/>
              </a:lnSpc>
              <a:tabLst>
                <a:tab pos="1866900" algn="l"/>
              </a:tabLst>
            </a:pPr>
            <a:r>
              <a:rPr lang="en-US" altLang="zh-CN" sz="2000" dirty="0" smtClean="0">
                <a:solidFill>
                  <a:srgbClr val="000000"/>
                </a:solidFill>
                <a:latin typeface="Arial"/>
                <a:cs typeface="Arial"/>
              </a:rPr>
              <a:t> </a:t>
            </a:r>
          </a:p>
          <a:p>
            <a:pPr marL="342900" indent="-342900">
              <a:lnSpc>
                <a:spcPts val="2400"/>
              </a:lnSpc>
              <a:buFontTx/>
              <a:buChar char="•"/>
              <a:tabLst>
                <a:tab pos="1866900" algn="l"/>
              </a:tabLst>
            </a:pPr>
            <a:r>
              <a:rPr lang="en-US" altLang="zh-CN" dirty="0" smtClean="0">
                <a:solidFill>
                  <a:srgbClr val="0000FF"/>
                </a:solidFill>
                <a:latin typeface="Arial"/>
                <a:cs typeface="Arial"/>
              </a:rPr>
              <a:t>Infrastructure available -&gt; immediate construction possible.</a:t>
            </a:r>
          </a:p>
          <a:p>
            <a:pPr marL="342900" indent="-342900">
              <a:lnSpc>
                <a:spcPts val="2400"/>
              </a:lnSpc>
              <a:buFontTx/>
              <a:buChar char="•"/>
              <a:tabLst>
                <a:tab pos="1866900" algn="l"/>
              </a:tabLst>
            </a:pPr>
            <a:r>
              <a:rPr lang="en-US" altLang="zh-CN" dirty="0" smtClean="0">
                <a:solidFill>
                  <a:srgbClr val="0000FF"/>
                </a:solidFill>
                <a:latin typeface="Arial"/>
                <a:cs typeface="Arial"/>
              </a:rPr>
              <a:t>Close to main project countries (Europe).</a:t>
            </a:r>
          </a:p>
          <a:p>
            <a:pPr marL="342900" indent="-342900">
              <a:lnSpc>
                <a:spcPts val="2400"/>
              </a:lnSpc>
              <a:buFontTx/>
              <a:buChar char="•"/>
              <a:tabLst>
                <a:tab pos="1866900" algn="l"/>
              </a:tabLst>
            </a:pPr>
            <a:r>
              <a:rPr lang="en-US" altLang="zh-CN" dirty="0" smtClean="0">
                <a:solidFill>
                  <a:srgbClr val="0000FF"/>
                </a:solidFill>
                <a:latin typeface="Arial"/>
                <a:cs typeface="Arial"/>
              </a:rPr>
              <a:t>MAGIC can provide a vital help for LST commissioning/testing.</a:t>
            </a:r>
          </a:p>
          <a:p>
            <a:pPr>
              <a:lnSpc>
                <a:spcPts val="2400"/>
              </a:lnSpc>
              <a:tabLst>
                <a:tab pos="1866900" algn="l"/>
              </a:tabLst>
            </a:pPr>
            <a:endParaRPr lang="en-US" altLang="zh-CN" sz="2000" dirty="0" smtClean="0">
              <a:solidFill>
                <a:srgbClr val="000000"/>
              </a:solidFill>
              <a:latin typeface="Arial"/>
              <a:cs typeface="Arial"/>
            </a:endParaRPr>
          </a:p>
          <a:p>
            <a:pPr marL="342900" indent="-342900">
              <a:lnSpc>
                <a:spcPts val="2400"/>
              </a:lnSpc>
              <a:buFontTx/>
              <a:buChar char="-"/>
              <a:tabLst>
                <a:tab pos="1866900" algn="l"/>
              </a:tabLst>
            </a:pPr>
            <a:r>
              <a:rPr lang="en-US" altLang="zh-CN" sz="2000" dirty="0" smtClean="0">
                <a:solidFill>
                  <a:srgbClr val="000000"/>
                </a:solidFill>
                <a:latin typeface="Arial"/>
                <a:cs typeface="Arial"/>
              </a:rPr>
              <a:t>Given the cost of a LST (&gt;8 </a:t>
            </a:r>
            <a:r>
              <a:rPr lang="en-US" altLang="zh-CN" sz="2000" dirty="0" err="1" smtClean="0">
                <a:solidFill>
                  <a:srgbClr val="000000"/>
                </a:solidFill>
                <a:latin typeface="Arial"/>
                <a:cs typeface="Arial"/>
              </a:rPr>
              <a:t>MEuros</a:t>
            </a:r>
            <a:r>
              <a:rPr lang="en-US" altLang="zh-CN" sz="2000" dirty="0" smtClean="0">
                <a:solidFill>
                  <a:srgbClr val="000000"/>
                </a:solidFill>
                <a:latin typeface="Arial"/>
                <a:cs typeface="Arial"/>
              </a:rPr>
              <a:t>) the LST prototype shall be the first LST for CTA.</a:t>
            </a:r>
          </a:p>
          <a:p>
            <a:pPr>
              <a:lnSpc>
                <a:spcPts val="2400"/>
              </a:lnSpc>
              <a:tabLst>
                <a:tab pos="1866900" algn="l"/>
              </a:tabLst>
            </a:pPr>
            <a:endParaRPr lang="en-US" altLang="zh-CN" sz="2000" dirty="0">
              <a:latin typeface="Arial"/>
              <a:cs typeface="Arial"/>
            </a:endParaRPr>
          </a:p>
          <a:p>
            <a:pPr marL="342900" indent="-342900">
              <a:lnSpc>
                <a:spcPts val="2400"/>
              </a:lnSpc>
              <a:buFontTx/>
              <a:buChar char="-"/>
              <a:tabLst>
                <a:tab pos="1866900" algn="l"/>
              </a:tabLst>
            </a:pPr>
            <a:r>
              <a:rPr lang="en-US" altLang="zh-CN" sz="2000" dirty="0" smtClean="0">
                <a:latin typeface="Arial"/>
                <a:cs typeface="Arial"/>
              </a:rPr>
              <a:t>CTA has approved LST prototype immediate construction at ORM. </a:t>
            </a:r>
            <a:r>
              <a:rPr lang="en-US" altLang="zh-CN" sz="2000" dirty="0" smtClean="0">
                <a:solidFill>
                  <a:srgbClr val="FF0000"/>
                </a:solidFill>
                <a:latin typeface="Arial"/>
                <a:cs typeface="Arial"/>
              </a:rPr>
              <a:t>Condition: move that LST to the final CTA-North site (~1 </a:t>
            </a:r>
            <a:r>
              <a:rPr lang="en-US" altLang="zh-CN" sz="2000" dirty="0" err="1" smtClean="0">
                <a:solidFill>
                  <a:srgbClr val="FF0000"/>
                </a:solidFill>
                <a:latin typeface="Arial"/>
                <a:cs typeface="Arial"/>
              </a:rPr>
              <a:t>MEuro</a:t>
            </a:r>
            <a:r>
              <a:rPr lang="en-US" altLang="zh-CN" sz="2000" dirty="0" smtClean="0">
                <a:solidFill>
                  <a:srgbClr val="FF0000"/>
                </a:solidFill>
                <a:latin typeface="Arial"/>
                <a:cs typeface="Arial"/>
              </a:rPr>
              <a:t>)</a:t>
            </a:r>
          </a:p>
          <a:p>
            <a:pPr marL="342900" indent="-342900">
              <a:lnSpc>
                <a:spcPts val="2400"/>
              </a:lnSpc>
              <a:buFontTx/>
              <a:buChar char="-"/>
              <a:tabLst>
                <a:tab pos="1866900" algn="l"/>
              </a:tabLst>
            </a:pPr>
            <a:endParaRPr lang="en-US" altLang="zh-CN" sz="2000" dirty="0">
              <a:latin typeface="Arial"/>
              <a:cs typeface="Arial"/>
            </a:endParaRPr>
          </a:p>
          <a:p>
            <a:pPr marL="342900" indent="-342900">
              <a:lnSpc>
                <a:spcPts val="2400"/>
              </a:lnSpc>
              <a:buFontTx/>
              <a:buChar char="-"/>
              <a:tabLst>
                <a:tab pos="1866900" algn="l"/>
              </a:tabLst>
            </a:pPr>
            <a:r>
              <a:rPr lang="en-US" altLang="zh-CN" sz="2000" dirty="0" smtClean="0">
                <a:latin typeface="Arial"/>
                <a:cs typeface="Arial"/>
              </a:rPr>
              <a:t>IAC </a:t>
            </a:r>
            <a:r>
              <a:rPr lang="en-US" altLang="zh-CN" sz="2000" dirty="0">
                <a:latin typeface="Arial"/>
                <a:cs typeface="Arial"/>
              </a:rPr>
              <a:t>has approved LST prototype immediate construction at </a:t>
            </a:r>
            <a:r>
              <a:rPr lang="en-US" altLang="zh-CN" sz="2000" dirty="0" smtClean="0">
                <a:latin typeface="Arial"/>
                <a:cs typeface="Arial"/>
              </a:rPr>
              <a:t>ORM. </a:t>
            </a:r>
            <a:r>
              <a:rPr lang="en-US" altLang="zh-CN" sz="2000" dirty="0" smtClean="0">
                <a:solidFill>
                  <a:srgbClr val="FF0000"/>
                </a:solidFill>
                <a:latin typeface="Arial"/>
                <a:cs typeface="Arial"/>
              </a:rPr>
              <a:t>Condition: LST should stay at ORM for at least 5 years and produce scientific output.</a:t>
            </a:r>
            <a:endParaRPr lang="en-US" altLang="zh-CN" sz="1900" dirty="0" smtClean="0">
              <a:solidFill>
                <a:srgbClr val="FF0000"/>
              </a:solidFill>
              <a:latin typeface="Helvetica Neue" pitchFamily="18" charset="0"/>
              <a:cs typeface="Helvetica Neue" pitchFamily="18" charset="0"/>
            </a:endParaRPr>
          </a:p>
        </p:txBody>
      </p:sp>
    </p:spTree>
    <p:extLst>
      <p:ext uri="{BB962C8B-B14F-4D97-AF65-F5344CB8AC3E}">
        <p14:creationId xmlns:p14="http://schemas.microsoft.com/office/powerpoint/2010/main" val="35488587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ptura de pantalla 2015-03-20 a les 7.04.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78" y="63160"/>
            <a:ext cx="7759452" cy="6794840"/>
          </a:xfrm>
          <a:prstGeom prst="rect">
            <a:avLst/>
          </a:prstGeom>
        </p:spPr>
      </p:pic>
      <p:pic>
        <p:nvPicPr>
          <p:cNvPr id="9" name="Picture 8" descr="Macintosh HD:Users:martinez:Downloads:telescope_working_space_for_IAC-LST_agreement.png"/>
          <p:cNvPicPr/>
          <p:nvPr/>
        </p:nvPicPr>
        <p:blipFill>
          <a:blip r:embed="rId3">
            <a:extLst>
              <a:ext uri="{28A0092B-C50C-407E-A947-70E740481C1C}">
                <a14:useLocalDpi xmlns:a14="http://schemas.microsoft.com/office/drawing/2010/main" val="0"/>
              </a:ext>
            </a:extLst>
          </a:blip>
          <a:srcRect/>
          <a:stretch>
            <a:fillRect/>
          </a:stretch>
        </p:blipFill>
        <p:spPr bwMode="auto">
          <a:xfrm>
            <a:off x="1062299" y="498745"/>
            <a:ext cx="7015964" cy="4508765"/>
          </a:xfrm>
          <a:prstGeom prst="rect">
            <a:avLst/>
          </a:prstGeom>
          <a:noFill/>
          <a:ln>
            <a:noFill/>
          </a:ln>
        </p:spPr>
      </p:pic>
    </p:spTree>
    <p:extLst>
      <p:ext uri="{BB962C8B-B14F-4D97-AF65-F5344CB8AC3E}">
        <p14:creationId xmlns:p14="http://schemas.microsoft.com/office/powerpoint/2010/main" val="229284179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5-03-20 a les 7.00.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54" y="836668"/>
            <a:ext cx="4512518" cy="4889176"/>
          </a:xfrm>
          <a:prstGeom prst="rect">
            <a:avLst/>
          </a:prstGeom>
        </p:spPr>
      </p:pic>
      <p:pic>
        <p:nvPicPr>
          <p:cNvPr id="3" name="Picture 2" descr="Captura de pantalla 2015-03-20 a les 7.0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888" y="874353"/>
            <a:ext cx="4170928" cy="4973815"/>
          </a:xfrm>
          <a:prstGeom prst="rect">
            <a:avLst/>
          </a:prstGeom>
        </p:spPr>
      </p:pic>
    </p:spTree>
    <p:extLst>
      <p:ext uri="{BB962C8B-B14F-4D97-AF65-F5344CB8AC3E}">
        <p14:creationId xmlns:p14="http://schemas.microsoft.com/office/powerpoint/2010/main" val="267140132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ptura de pantalla 2015-03-20 a les 7.09.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616" y="882684"/>
            <a:ext cx="6921500" cy="5080000"/>
          </a:xfrm>
          <a:prstGeom prst="rect">
            <a:avLst/>
          </a:prstGeom>
        </p:spPr>
      </p:pic>
    </p:spTree>
    <p:extLst>
      <p:ext uri="{BB962C8B-B14F-4D97-AF65-F5344CB8AC3E}">
        <p14:creationId xmlns:p14="http://schemas.microsoft.com/office/powerpoint/2010/main" val="179713726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20688"/>
            <a:ext cx="8192267" cy="5386089"/>
          </a:xfrm>
          <a:prstGeom prst="rect">
            <a:avLst/>
          </a:prstGeom>
          <a:noFill/>
        </p:spPr>
        <p:txBody>
          <a:bodyPr wrap="none" rtlCol="0">
            <a:spAutoFit/>
          </a:bodyPr>
          <a:lstStyle/>
          <a:p>
            <a:pPr defTabSz="457200" fontAlgn="base">
              <a:spcBef>
                <a:spcPct val="0"/>
              </a:spcBef>
              <a:spcAft>
                <a:spcPct val="0"/>
              </a:spcAft>
              <a:buClr>
                <a:srgbClr val="000000"/>
              </a:buClr>
              <a:buSzPct val="100000"/>
              <a:buFont typeface="Times New Roman" charset="0"/>
              <a:buNone/>
            </a:pPr>
            <a:r>
              <a:rPr lang="en-US" sz="3200" b="1" dirty="0" smtClean="0">
                <a:solidFill>
                  <a:srgbClr val="000000"/>
                </a:solidFill>
                <a:latin typeface="Arial" charset="0"/>
                <a:ea typeface="ＭＳ Ｐゴシック" charset="0"/>
                <a:cs typeface="ＭＳ Ｐゴシック" charset="0"/>
              </a:rPr>
              <a:t>(Updated) CTA-Spain strategy in CTA:</a:t>
            </a:r>
          </a:p>
          <a:p>
            <a:pPr defTabSz="457200" fontAlgn="base">
              <a:spcBef>
                <a:spcPct val="0"/>
              </a:spcBef>
              <a:spcAft>
                <a:spcPct val="0"/>
              </a:spcAft>
              <a:buClr>
                <a:srgbClr val="000000"/>
              </a:buClr>
              <a:buSzPct val="100000"/>
              <a:buFont typeface="Times New Roman" charset="0"/>
              <a:buNone/>
            </a:pPr>
            <a:r>
              <a:rPr lang="en-US" sz="2400" dirty="0" smtClean="0">
                <a:solidFill>
                  <a:srgbClr val="FF0000"/>
                </a:solidFill>
                <a:latin typeface="Arial" charset="0"/>
                <a:ea typeface="ＭＳ Ｐゴシック" charset="0"/>
                <a:cs typeface="ＭＳ Ｐゴシック" charset="0"/>
              </a:rPr>
              <a:t>Focus on construction of first LST and CTA-North at ORM</a:t>
            </a:r>
          </a:p>
          <a:p>
            <a:pPr defTabSz="457200" fontAlgn="base">
              <a:spcBef>
                <a:spcPct val="0"/>
              </a:spcBef>
              <a:spcAft>
                <a:spcPct val="0"/>
              </a:spcAft>
              <a:buClr>
                <a:srgbClr val="000000"/>
              </a:buClr>
              <a:buSzPct val="100000"/>
              <a:buFont typeface="Times New Roman" charset="0"/>
              <a:buNone/>
            </a:pPr>
            <a:endParaRPr lang="en-US" sz="2400" dirty="0" smtClean="0">
              <a:solidFill>
                <a:srgbClr val="000000"/>
              </a:solidFill>
              <a:latin typeface="Arial" charset="0"/>
              <a:ea typeface="ＭＳ Ｐゴシック" charset="0"/>
              <a:cs typeface="ＭＳ Ｐゴシック" charset="0"/>
            </a:endParaRPr>
          </a:p>
          <a:p>
            <a:pPr marL="342900" indent="-342900" defTabSz="457200" fontAlgn="base">
              <a:spcBef>
                <a:spcPct val="0"/>
              </a:spcBef>
              <a:spcAft>
                <a:spcPct val="0"/>
              </a:spcAft>
              <a:buClr>
                <a:srgbClr val="000000"/>
              </a:buClr>
              <a:buSzPct val="100000"/>
              <a:buFontTx/>
              <a:buChar char="-"/>
            </a:pPr>
            <a:r>
              <a:rPr lang="en-US" sz="2400" dirty="0" smtClean="0">
                <a:solidFill>
                  <a:srgbClr val="000000"/>
                </a:solidFill>
                <a:latin typeface="Arial" charset="0"/>
                <a:ea typeface="ＭＳ Ｐゴシック" charset="0"/>
                <a:cs typeface="ＭＳ Ｐゴシック" charset="0"/>
              </a:rPr>
              <a:t>Key roles in the LST project:</a:t>
            </a:r>
          </a:p>
          <a:p>
            <a:pPr defTabSz="457200" fontAlgn="base">
              <a:spcBef>
                <a:spcPct val="0"/>
              </a:spcBef>
              <a:spcAft>
                <a:spcPct val="0"/>
              </a:spcAft>
              <a:buClr>
                <a:srgbClr val="000000"/>
              </a:buClr>
              <a:buSzPct val="100000"/>
              <a:buFont typeface="Times New Roman" charset="0"/>
              <a:buNone/>
            </a:pPr>
            <a:r>
              <a:rPr lang="en-US" sz="2400" dirty="0" smtClean="0">
                <a:solidFill>
                  <a:srgbClr val="000000"/>
                </a:solidFill>
                <a:latin typeface="Arial" charset="0"/>
                <a:ea typeface="ＭＳ Ｐゴシック" charset="0"/>
                <a:cs typeface="ＭＳ Ｐゴシック" charset="0"/>
              </a:rPr>
              <a:t>    </a:t>
            </a:r>
            <a:r>
              <a:rPr lang="en-US" sz="2400" dirty="0" smtClean="0">
                <a:solidFill>
                  <a:srgbClr val="3366FF"/>
                </a:solidFill>
                <a:latin typeface="Arial" charset="0"/>
                <a:ea typeface="ＭＳ Ｐゴシック" charset="0"/>
                <a:cs typeface="ＭＳ Ｐゴシック" charset="0"/>
              </a:rPr>
              <a:t>* Chair of LST Steering Committee </a:t>
            </a:r>
            <a:r>
              <a:rPr lang="en-US" sz="2400" dirty="0" smtClean="0">
                <a:solidFill>
                  <a:srgbClr val="008000"/>
                </a:solidFill>
                <a:latin typeface="Arial" charset="0"/>
                <a:ea typeface="ＭＳ Ｐゴシック" charset="0"/>
                <a:cs typeface="ＭＳ Ｐゴシック" charset="0"/>
              </a:rPr>
              <a:t>-&gt; </a:t>
            </a:r>
            <a:r>
              <a:rPr lang="en-US" sz="2400" dirty="0" err="1" smtClean="0">
                <a:solidFill>
                  <a:srgbClr val="008000"/>
                </a:solidFill>
                <a:latin typeface="Arial" charset="0"/>
                <a:ea typeface="ＭＳ Ｐゴシック" charset="0"/>
                <a:cs typeface="ＭＳ Ｐゴシック" charset="0"/>
              </a:rPr>
              <a:t>Manel</a:t>
            </a:r>
            <a:r>
              <a:rPr lang="en-US" sz="2400" dirty="0" smtClean="0">
                <a:solidFill>
                  <a:srgbClr val="008000"/>
                </a:solidFill>
                <a:latin typeface="Arial" charset="0"/>
                <a:ea typeface="ＭＳ Ｐゴシック" charset="0"/>
                <a:cs typeface="ＭＳ Ｐゴシック" charset="0"/>
              </a:rPr>
              <a:t> Martinez</a:t>
            </a:r>
          </a:p>
          <a:p>
            <a:pPr defTabSz="457200" fontAlgn="base">
              <a:spcBef>
                <a:spcPct val="0"/>
              </a:spcBef>
              <a:spcAft>
                <a:spcPct val="0"/>
              </a:spcAft>
              <a:buClr>
                <a:srgbClr val="000000"/>
              </a:buClr>
              <a:buSzPct val="100000"/>
              <a:buFont typeface="Times New Roman" charset="0"/>
              <a:buNone/>
            </a:pPr>
            <a:r>
              <a:rPr lang="en-US" sz="2400" dirty="0">
                <a:solidFill>
                  <a:srgbClr val="000000"/>
                </a:solidFill>
                <a:latin typeface="Arial" charset="0"/>
                <a:ea typeface="ＭＳ Ｐゴシック" charset="0"/>
                <a:cs typeface="ＭＳ Ｐゴシック" charset="0"/>
              </a:rPr>
              <a:t> </a:t>
            </a:r>
            <a:r>
              <a:rPr lang="en-US" sz="2400" dirty="0" smtClean="0">
                <a:solidFill>
                  <a:srgbClr val="000000"/>
                </a:solidFill>
                <a:latin typeface="Arial" charset="0"/>
                <a:ea typeface="ＭＳ Ｐゴシック" charset="0"/>
                <a:cs typeface="ＭＳ Ｐゴシック" charset="0"/>
              </a:rPr>
              <a:t>  </a:t>
            </a:r>
            <a:r>
              <a:rPr lang="en-US" sz="2400" dirty="0" smtClean="0">
                <a:solidFill>
                  <a:srgbClr val="3366FF"/>
                </a:solidFill>
                <a:latin typeface="Arial" charset="0"/>
                <a:ea typeface="ＭＳ Ｐゴシック" charset="0"/>
                <a:cs typeface="ＭＳ Ｐゴシック" charset="0"/>
              </a:rPr>
              <a:t> * LST Co-PI </a:t>
            </a:r>
            <a:r>
              <a:rPr lang="en-US" sz="2400" dirty="0" smtClean="0">
                <a:solidFill>
                  <a:srgbClr val="008000"/>
                </a:solidFill>
                <a:latin typeface="Arial" charset="0"/>
                <a:ea typeface="ＭＳ Ｐゴシック" charset="0"/>
                <a:cs typeface="ＭＳ Ｐゴシック" charset="0"/>
              </a:rPr>
              <a:t>-&gt; Juan Cortina</a:t>
            </a:r>
          </a:p>
          <a:p>
            <a:pPr defTabSz="457200" fontAlgn="base">
              <a:spcBef>
                <a:spcPct val="0"/>
              </a:spcBef>
              <a:spcAft>
                <a:spcPct val="0"/>
              </a:spcAft>
              <a:buClr>
                <a:srgbClr val="000000"/>
              </a:buClr>
              <a:buSzPct val="100000"/>
              <a:buFont typeface="Times New Roman" charset="0"/>
              <a:buNone/>
            </a:pPr>
            <a:r>
              <a:rPr lang="en-US" sz="2400" dirty="0">
                <a:solidFill>
                  <a:srgbClr val="000000"/>
                </a:solidFill>
                <a:latin typeface="Arial" charset="0"/>
                <a:ea typeface="ＭＳ Ｐゴシック" charset="0"/>
                <a:cs typeface="ＭＳ Ｐゴシック" charset="0"/>
              </a:rPr>
              <a:t> </a:t>
            </a:r>
            <a:r>
              <a:rPr lang="en-US" sz="2400" dirty="0" smtClean="0">
                <a:solidFill>
                  <a:srgbClr val="000000"/>
                </a:solidFill>
                <a:latin typeface="Arial" charset="0"/>
                <a:ea typeface="ＭＳ Ｐゴシック" charset="0"/>
                <a:cs typeface="ＭＳ Ｐゴシック" charset="0"/>
              </a:rPr>
              <a:t>  </a:t>
            </a:r>
            <a:r>
              <a:rPr lang="en-US" sz="2400" dirty="0" smtClean="0">
                <a:solidFill>
                  <a:srgbClr val="3366FF"/>
                </a:solidFill>
                <a:latin typeface="Arial" charset="0"/>
                <a:ea typeface="ＭＳ Ｐゴシック" charset="0"/>
                <a:cs typeface="ＭＳ Ｐゴシック" charset="0"/>
              </a:rPr>
              <a:t> * LST camera coordinator </a:t>
            </a:r>
            <a:r>
              <a:rPr lang="en-US" sz="2400" dirty="0" smtClean="0">
                <a:solidFill>
                  <a:srgbClr val="008000"/>
                </a:solidFill>
                <a:latin typeface="Arial" charset="0"/>
                <a:ea typeface="ＭＳ Ｐゴシック" charset="0"/>
                <a:cs typeface="ＭＳ Ｐゴシック" charset="0"/>
              </a:rPr>
              <a:t>-&gt; Oscar Blanch</a:t>
            </a:r>
          </a:p>
          <a:p>
            <a:pPr defTabSz="457200" fontAlgn="base">
              <a:spcBef>
                <a:spcPct val="0"/>
              </a:spcBef>
              <a:spcAft>
                <a:spcPct val="0"/>
              </a:spcAft>
              <a:buClr>
                <a:srgbClr val="000000"/>
              </a:buClr>
              <a:buSzPct val="100000"/>
              <a:buFont typeface="Times New Roman" charset="0"/>
              <a:buNone/>
            </a:pPr>
            <a:endParaRPr lang="en-US" sz="2400" dirty="0" smtClean="0">
              <a:solidFill>
                <a:srgbClr val="000000"/>
              </a:solidFill>
              <a:latin typeface="Arial" charset="0"/>
              <a:ea typeface="ＭＳ Ｐゴシック" charset="0"/>
              <a:cs typeface="ＭＳ Ｐゴシック" charset="0"/>
            </a:endParaRPr>
          </a:p>
          <a:p>
            <a:pPr marL="342900" indent="-342900" defTabSz="457200" fontAlgn="base">
              <a:spcBef>
                <a:spcPct val="0"/>
              </a:spcBef>
              <a:spcAft>
                <a:spcPct val="0"/>
              </a:spcAft>
              <a:buClr>
                <a:srgbClr val="000000"/>
              </a:buClr>
              <a:buSzPct val="100000"/>
              <a:buFontTx/>
              <a:buChar char="-"/>
            </a:pPr>
            <a:r>
              <a:rPr lang="en-US" sz="2400" dirty="0" smtClean="0">
                <a:solidFill>
                  <a:srgbClr val="000000"/>
                </a:solidFill>
                <a:latin typeface="Arial" charset="0"/>
                <a:ea typeface="ＭＳ Ｐゴシック" charset="0"/>
                <a:cs typeface="ＭＳ Ｐゴシック" charset="0"/>
              </a:rPr>
              <a:t>Key </a:t>
            </a:r>
            <a:r>
              <a:rPr lang="en-US" sz="2400" dirty="0">
                <a:solidFill>
                  <a:srgbClr val="000000"/>
                </a:solidFill>
                <a:latin typeface="Arial" charset="0"/>
                <a:ea typeface="ＭＳ Ｐゴシック" charset="0"/>
                <a:cs typeface="ＭＳ Ｐゴシック" charset="0"/>
              </a:rPr>
              <a:t>role in MAGIC &lt;-&gt; </a:t>
            </a:r>
            <a:r>
              <a:rPr lang="en-US" sz="2400" dirty="0" smtClean="0">
                <a:solidFill>
                  <a:srgbClr val="000000"/>
                </a:solidFill>
                <a:latin typeface="Arial" charset="0"/>
                <a:ea typeface="ＭＳ Ｐゴシック" charset="0"/>
                <a:cs typeface="ＭＳ Ｐゴシック" charset="0"/>
              </a:rPr>
              <a:t>LST:</a:t>
            </a:r>
          </a:p>
          <a:p>
            <a:pPr defTabSz="457200" fontAlgn="base">
              <a:spcBef>
                <a:spcPct val="0"/>
              </a:spcBef>
              <a:spcAft>
                <a:spcPct val="0"/>
              </a:spcAft>
              <a:buClr>
                <a:srgbClr val="000000"/>
              </a:buClr>
              <a:buSzPct val="100000"/>
              <a:buFont typeface="Times New Roman" charset="0"/>
              <a:buNone/>
            </a:pPr>
            <a:r>
              <a:rPr lang="en-US" sz="2400" dirty="0" smtClean="0">
                <a:solidFill>
                  <a:srgbClr val="000000"/>
                </a:solidFill>
                <a:latin typeface="Arial" charset="0"/>
                <a:ea typeface="ＭＳ Ｐゴシック" charset="0"/>
                <a:cs typeface="ＭＳ Ｐゴシック" charset="0"/>
              </a:rPr>
              <a:t>    </a:t>
            </a:r>
            <a:r>
              <a:rPr lang="en-US" sz="2400" dirty="0" smtClean="0">
                <a:solidFill>
                  <a:srgbClr val="3366FF"/>
                </a:solidFill>
                <a:latin typeface="Arial" charset="0"/>
                <a:ea typeface="ＭＳ Ｐゴシック" charset="0"/>
                <a:cs typeface="ＭＳ Ｐゴシック" charset="0"/>
              </a:rPr>
              <a:t>* MAGIC Co-</a:t>
            </a:r>
            <a:r>
              <a:rPr lang="en-US" sz="2400" dirty="0" err="1" smtClean="0">
                <a:solidFill>
                  <a:srgbClr val="3366FF"/>
                </a:solidFill>
                <a:latin typeface="Arial" charset="0"/>
                <a:ea typeface="ＭＳ Ｐゴシック" charset="0"/>
                <a:cs typeface="ＭＳ Ｐゴシック" charset="0"/>
              </a:rPr>
              <a:t>spk</a:t>
            </a:r>
            <a:r>
              <a:rPr lang="en-US" sz="2400" dirty="0" smtClean="0">
                <a:solidFill>
                  <a:srgbClr val="3366FF"/>
                </a:solidFill>
                <a:latin typeface="Arial" charset="0"/>
                <a:ea typeface="ＭＳ Ｐゴシック" charset="0"/>
                <a:cs typeface="ＭＳ Ｐゴシック" charset="0"/>
              </a:rPr>
              <a:t> </a:t>
            </a:r>
            <a:r>
              <a:rPr lang="en-US" sz="2400" dirty="0" smtClean="0">
                <a:solidFill>
                  <a:srgbClr val="008000"/>
                </a:solidFill>
                <a:latin typeface="Arial" charset="0"/>
                <a:ea typeface="ＭＳ Ｐゴシック" charset="0"/>
                <a:cs typeface="ＭＳ Ｐゴシック" charset="0"/>
              </a:rPr>
              <a:t>-&gt; OB</a:t>
            </a:r>
            <a:endParaRPr lang="en-US" sz="2400" dirty="0">
              <a:solidFill>
                <a:srgbClr val="008000"/>
              </a:solidFill>
              <a:latin typeface="Arial" charset="0"/>
              <a:ea typeface="ＭＳ Ｐゴシック" charset="0"/>
              <a:cs typeface="ＭＳ Ｐゴシック" charset="0"/>
            </a:endParaRPr>
          </a:p>
          <a:p>
            <a:pPr defTabSz="457200" fontAlgn="base">
              <a:spcBef>
                <a:spcPct val="0"/>
              </a:spcBef>
              <a:spcAft>
                <a:spcPct val="0"/>
              </a:spcAft>
              <a:buClr>
                <a:srgbClr val="000000"/>
              </a:buClr>
              <a:buSzPct val="100000"/>
              <a:buFont typeface="Times New Roman" charset="0"/>
              <a:buNone/>
            </a:pPr>
            <a:endParaRPr lang="en-US" sz="2400" dirty="0" smtClean="0">
              <a:solidFill>
                <a:srgbClr val="000000"/>
              </a:solidFill>
              <a:latin typeface="Arial" charset="0"/>
              <a:ea typeface="ＭＳ Ｐゴシック" charset="0"/>
              <a:cs typeface="ＭＳ Ｐゴシック" charset="0"/>
            </a:endParaRPr>
          </a:p>
          <a:p>
            <a:pPr marL="342900" indent="-342900" defTabSz="457200" fontAlgn="base">
              <a:spcBef>
                <a:spcPct val="0"/>
              </a:spcBef>
              <a:spcAft>
                <a:spcPct val="0"/>
              </a:spcAft>
              <a:buClr>
                <a:srgbClr val="000000"/>
              </a:buClr>
              <a:buSzPct val="100000"/>
              <a:buFontTx/>
              <a:buChar char="-"/>
            </a:pPr>
            <a:r>
              <a:rPr lang="en-US" sz="2400" dirty="0" smtClean="0">
                <a:solidFill>
                  <a:srgbClr val="000000"/>
                </a:solidFill>
                <a:latin typeface="Arial" charset="0"/>
                <a:ea typeface="ＭＳ Ｐゴシック" charset="0"/>
                <a:cs typeface="ＭＳ Ｐゴシック" charset="0"/>
              </a:rPr>
              <a:t>Key role in the ORM site for CTA North:</a:t>
            </a:r>
          </a:p>
          <a:p>
            <a:pPr defTabSz="457200" fontAlgn="base">
              <a:spcBef>
                <a:spcPct val="0"/>
              </a:spcBef>
              <a:spcAft>
                <a:spcPct val="0"/>
              </a:spcAft>
              <a:buClr>
                <a:srgbClr val="000000"/>
              </a:buClr>
              <a:buSzPct val="100000"/>
              <a:buFont typeface="Times New Roman" charset="0"/>
              <a:buNone/>
            </a:pPr>
            <a:r>
              <a:rPr lang="en-US" sz="2400" dirty="0">
                <a:solidFill>
                  <a:srgbClr val="000000"/>
                </a:solidFill>
                <a:latin typeface="Arial" charset="0"/>
                <a:ea typeface="ＭＳ Ｐゴシック" charset="0"/>
                <a:cs typeface="ＭＳ Ｐゴシック" charset="0"/>
              </a:rPr>
              <a:t> </a:t>
            </a:r>
            <a:r>
              <a:rPr lang="en-US" sz="2400" dirty="0" smtClean="0">
                <a:solidFill>
                  <a:srgbClr val="000000"/>
                </a:solidFill>
                <a:latin typeface="Arial" charset="0"/>
                <a:ea typeface="ＭＳ Ｐゴシック" charset="0"/>
                <a:cs typeface="ＭＳ Ｐゴシック" charset="0"/>
              </a:rPr>
              <a:t>   </a:t>
            </a:r>
            <a:r>
              <a:rPr lang="en-US" sz="2400" dirty="0" smtClean="0">
                <a:solidFill>
                  <a:srgbClr val="3366FF"/>
                </a:solidFill>
                <a:latin typeface="Arial" charset="0"/>
                <a:ea typeface="ＭＳ Ｐゴシック" charset="0"/>
                <a:cs typeface="ＭＳ Ｐゴシック" charset="0"/>
              </a:rPr>
              <a:t>* Interaction of CTA-Spain with IAC and MINECO </a:t>
            </a:r>
            <a:r>
              <a:rPr lang="en-US" sz="2400" dirty="0" smtClean="0">
                <a:solidFill>
                  <a:srgbClr val="008000"/>
                </a:solidFill>
                <a:latin typeface="Arial" charset="0"/>
                <a:ea typeface="ＭＳ Ｐゴシック" charset="0"/>
                <a:cs typeface="ＭＳ Ｐゴシック" charset="0"/>
              </a:rPr>
              <a:t>-&gt; MM</a:t>
            </a:r>
          </a:p>
          <a:p>
            <a:pPr defTabSz="457200" fontAlgn="base">
              <a:spcBef>
                <a:spcPct val="0"/>
              </a:spcBef>
              <a:spcAft>
                <a:spcPct val="0"/>
              </a:spcAft>
              <a:buClr>
                <a:srgbClr val="000000"/>
              </a:buClr>
              <a:buSzPct val="100000"/>
              <a:buFont typeface="Times New Roman" charset="0"/>
              <a:buNone/>
            </a:pPr>
            <a:r>
              <a:rPr lang="en-US" sz="2400" dirty="0">
                <a:solidFill>
                  <a:srgbClr val="000000"/>
                </a:solidFill>
                <a:latin typeface="Arial" charset="0"/>
                <a:ea typeface="ＭＳ Ｐゴシック" charset="0"/>
                <a:cs typeface="ＭＳ Ｐゴシック" charset="0"/>
              </a:rPr>
              <a:t> </a:t>
            </a:r>
            <a:r>
              <a:rPr lang="en-US" sz="2400" dirty="0" smtClean="0">
                <a:solidFill>
                  <a:srgbClr val="000000"/>
                </a:solidFill>
                <a:latin typeface="Arial" charset="0"/>
                <a:ea typeface="ＭＳ Ｐゴシック" charset="0"/>
                <a:cs typeface="ＭＳ Ｐゴシック" charset="0"/>
              </a:rPr>
              <a:t>  </a:t>
            </a:r>
            <a:r>
              <a:rPr lang="en-US" sz="2400" dirty="0" smtClean="0">
                <a:solidFill>
                  <a:srgbClr val="3366FF"/>
                </a:solidFill>
                <a:latin typeface="Arial" charset="0"/>
                <a:ea typeface="ＭＳ Ｐゴシック" charset="0"/>
                <a:cs typeface="ＭＳ Ｐゴシック" charset="0"/>
              </a:rPr>
              <a:t> * Lead ORM proposal for CTA-North </a:t>
            </a:r>
            <a:r>
              <a:rPr lang="en-US" sz="2400" dirty="0" smtClean="0">
                <a:solidFill>
                  <a:srgbClr val="008000"/>
                </a:solidFill>
                <a:latin typeface="Arial" charset="0"/>
                <a:ea typeface="ＭＳ Ｐゴシック" charset="0"/>
                <a:cs typeface="ＭＳ Ｐゴシック" charset="0"/>
              </a:rPr>
              <a:t>-&gt; JC</a:t>
            </a:r>
          </a:p>
        </p:txBody>
      </p:sp>
    </p:spTree>
    <p:extLst>
      <p:ext uri="{BB962C8B-B14F-4D97-AF65-F5344CB8AC3E}">
        <p14:creationId xmlns:p14="http://schemas.microsoft.com/office/powerpoint/2010/main" val="3903548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913" y="3257502"/>
            <a:ext cx="7641036" cy="723998"/>
          </a:xfrm>
        </p:spPr>
        <p:txBody>
          <a:bodyPr/>
          <a:lstStyle/>
          <a:p>
            <a:r>
              <a:rPr lang="en-US" dirty="0"/>
              <a:t>5</a:t>
            </a:r>
            <a:r>
              <a:rPr lang="en-US" dirty="0" smtClean="0"/>
              <a:t>) Summary  and outlook</a:t>
            </a:r>
            <a:endParaRPr lang="en-US" dirty="0"/>
          </a:p>
        </p:txBody>
      </p:sp>
    </p:spTree>
    <p:extLst>
      <p:ext uri="{BB962C8B-B14F-4D97-AF65-F5344CB8AC3E}">
        <p14:creationId xmlns:p14="http://schemas.microsoft.com/office/powerpoint/2010/main" val="3946777643"/>
      </p:ext>
    </p:extLst>
  </p:cSld>
  <p:clrMapOvr>
    <a:masterClrMapping/>
  </p:clrMapOvr>
  <p:transition xmlns:p14="http://schemas.microsoft.com/office/powerpoint/2010/mai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1"/>
          <p:cNvSpPr txBox="1">
            <a:spLocks noChangeArrowheads="1"/>
          </p:cNvSpPr>
          <p:nvPr/>
        </p:nvSpPr>
        <p:spPr bwMode="auto">
          <a:xfrm>
            <a:off x="-335144" y="481528"/>
            <a:ext cx="9121296" cy="538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marL="192088" indent="-192088">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1pPr>
            <a:lvl2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2pPr>
            <a:lvl3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3pPr>
            <a:lvl4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4pPr>
            <a:lvl5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9pPr>
          </a:lstStyle>
          <a:p>
            <a:pPr marL="1620919" lvl="4" defTabSz="457200" fontAlgn="base">
              <a:spcBef>
                <a:spcPct val="0"/>
              </a:spcBef>
              <a:spcAft>
                <a:spcPts val="1250"/>
              </a:spcAft>
              <a:buClr>
                <a:srgbClr val="000000"/>
              </a:buClr>
              <a:buSzPct val="100000"/>
            </a:pPr>
            <a:r>
              <a:rPr lang="en-GB" sz="2000" b="1" dirty="0" smtClean="0">
                <a:solidFill>
                  <a:srgbClr val="FF0000"/>
                </a:solidFill>
              </a:rPr>
              <a:t>Summary of CTA critical dates in 2015</a:t>
            </a:r>
          </a:p>
          <a:p>
            <a:pPr marL="1620919" lvl="4" defTabSz="457200" fontAlgn="base">
              <a:spcBef>
                <a:spcPct val="0"/>
              </a:spcBef>
              <a:spcAft>
                <a:spcPts val="1250"/>
              </a:spcAft>
              <a:buClr>
                <a:srgbClr val="000000"/>
              </a:buClr>
              <a:buSzPct val="100000"/>
            </a:pPr>
            <a:endParaRPr lang="en-GB" sz="2000" b="1" dirty="0" smtClean="0">
              <a:solidFill>
                <a:srgbClr val="FF0000"/>
              </a:solidFill>
            </a:endParaRPr>
          </a:p>
          <a:p>
            <a:pPr marL="1963819" lvl="4" indent="-342900" defTabSz="457200" fontAlgn="base">
              <a:spcBef>
                <a:spcPct val="0"/>
              </a:spcBef>
              <a:spcAft>
                <a:spcPts val="1250"/>
              </a:spcAft>
              <a:buClr>
                <a:srgbClr val="000000"/>
              </a:buClr>
              <a:buSzPct val="100000"/>
              <a:buFontTx/>
              <a:buChar char="-"/>
            </a:pPr>
            <a:r>
              <a:rPr lang="en-GB" sz="2000" dirty="0" smtClean="0">
                <a:solidFill>
                  <a:schemeClr val="tx1"/>
                </a:solidFill>
              </a:rPr>
              <a:t>March 25-26 -&gt; Down-selection for CTA-North</a:t>
            </a:r>
          </a:p>
          <a:p>
            <a:pPr marL="1963819" lvl="4" indent="-342900" defTabSz="457200" fontAlgn="base">
              <a:spcBef>
                <a:spcPct val="0"/>
              </a:spcBef>
              <a:spcAft>
                <a:spcPts val="1250"/>
              </a:spcAft>
              <a:buClr>
                <a:srgbClr val="000000"/>
              </a:buClr>
              <a:buSzPct val="100000"/>
              <a:buFontTx/>
              <a:buChar char="-"/>
            </a:pPr>
            <a:r>
              <a:rPr lang="en-GB" sz="2000" dirty="0" smtClean="0">
                <a:solidFill>
                  <a:schemeClr val="tx1"/>
                </a:solidFill>
              </a:rPr>
              <a:t>March 26</a:t>
            </a:r>
            <a:r>
              <a:rPr lang="en-GB" sz="2000" baseline="30000" dirty="0" smtClean="0">
                <a:solidFill>
                  <a:schemeClr val="tx1"/>
                </a:solidFill>
              </a:rPr>
              <a:t>th</a:t>
            </a:r>
            <a:r>
              <a:rPr lang="en-GB" sz="2000" dirty="0" smtClean="0">
                <a:solidFill>
                  <a:schemeClr val="tx1"/>
                </a:solidFill>
              </a:rPr>
              <a:t> -&gt; Spain signs 10% share CTAO GmbH</a:t>
            </a:r>
          </a:p>
          <a:p>
            <a:pPr marL="1620919" lvl="4" defTabSz="457200" fontAlgn="base">
              <a:spcBef>
                <a:spcPct val="0"/>
              </a:spcBef>
              <a:spcAft>
                <a:spcPts val="1250"/>
              </a:spcAft>
              <a:buClr>
                <a:srgbClr val="000000"/>
              </a:buClr>
              <a:buSzPct val="100000"/>
            </a:pPr>
            <a:endParaRPr lang="en-GB" sz="2000" dirty="0" smtClean="0">
              <a:solidFill>
                <a:schemeClr val="tx1"/>
              </a:solidFill>
            </a:endParaRPr>
          </a:p>
          <a:p>
            <a:pPr marL="1963819" lvl="4" indent="-342900" defTabSz="457200" fontAlgn="base">
              <a:spcBef>
                <a:spcPct val="0"/>
              </a:spcBef>
              <a:spcAft>
                <a:spcPts val="1250"/>
              </a:spcAft>
              <a:buClr>
                <a:srgbClr val="000000"/>
              </a:buClr>
              <a:buSzPct val="100000"/>
              <a:buFontTx/>
              <a:buChar char="-"/>
            </a:pPr>
            <a:r>
              <a:rPr lang="en-GB" sz="2000" dirty="0" smtClean="0">
                <a:solidFill>
                  <a:schemeClr val="tx1"/>
                </a:solidFill>
              </a:rPr>
              <a:t>July -&gt; Critical Design Review -&gt; approval of the CTA TDR -&gt; green light for construction</a:t>
            </a:r>
          </a:p>
          <a:p>
            <a:pPr marL="1963819" lvl="4" indent="-342900" defTabSz="457200" fontAlgn="base">
              <a:spcBef>
                <a:spcPct val="0"/>
              </a:spcBef>
              <a:spcAft>
                <a:spcPts val="1250"/>
              </a:spcAft>
              <a:buClr>
                <a:srgbClr val="000000"/>
              </a:buClr>
              <a:buSzPct val="100000"/>
              <a:buFontTx/>
              <a:buChar char="-"/>
            </a:pPr>
            <a:r>
              <a:rPr lang="en-GB" sz="2000" dirty="0" smtClean="0">
                <a:solidFill>
                  <a:schemeClr val="tx1"/>
                </a:solidFill>
              </a:rPr>
              <a:t>July -&gt; Final selection for CTA-South</a:t>
            </a:r>
          </a:p>
          <a:p>
            <a:pPr marL="1963819" lvl="4" indent="-342900" defTabSz="457200" fontAlgn="base">
              <a:spcBef>
                <a:spcPct val="0"/>
              </a:spcBef>
              <a:spcAft>
                <a:spcPts val="1250"/>
              </a:spcAft>
              <a:buClr>
                <a:srgbClr val="000000"/>
              </a:buClr>
              <a:buSzPct val="100000"/>
              <a:buFontTx/>
              <a:buChar char="-"/>
            </a:pPr>
            <a:endParaRPr lang="en-GB" sz="2000" dirty="0" smtClean="0">
              <a:solidFill>
                <a:schemeClr val="tx1"/>
              </a:solidFill>
            </a:endParaRPr>
          </a:p>
          <a:p>
            <a:pPr marL="1620919" lvl="4" defTabSz="457200" fontAlgn="base">
              <a:spcBef>
                <a:spcPct val="0"/>
              </a:spcBef>
              <a:spcAft>
                <a:spcPts val="1250"/>
              </a:spcAft>
              <a:buClr>
                <a:srgbClr val="000000"/>
              </a:buClr>
              <a:buSzPct val="100000"/>
            </a:pPr>
            <a:r>
              <a:rPr lang="en-GB" sz="2000" dirty="0" smtClean="0">
                <a:solidFill>
                  <a:schemeClr val="tx1"/>
                </a:solidFill>
              </a:rPr>
              <a:t>~ Sept-Oct. -&gt; Final selection for CTA-North</a:t>
            </a:r>
          </a:p>
          <a:p>
            <a:pPr marL="1620919" lvl="4" defTabSz="457200" fontAlgn="base">
              <a:spcBef>
                <a:spcPct val="0"/>
              </a:spcBef>
              <a:spcAft>
                <a:spcPts val="1250"/>
              </a:spcAft>
              <a:buClr>
                <a:srgbClr val="000000"/>
              </a:buClr>
              <a:buSzPct val="100000"/>
            </a:pPr>
            <a:endParaRPr lang="en-GB" sz="2000" dirty="0" smtClean="0">
              <a:solidFill>
                <a:schemeClr val="tx1"/>
              </a:solidFill>
            </a:endParaRPr>
          </a:p>
          <a:p>
            <a:pPr marL="1620919" lvl="4" defTabSz="457200" fontAlgn="base">
              <a:spcBef>
                <a:spcPct val="0"/>
              </a:spcBef>
              <a:spcAft>
                <a:spcPts val="1250"/>
              </a:spcAft>
              <a:buClr>
                <a:srgbClr val="000000"/>
              </a:buClr>
              <a:buSzPct val="100000"/>
            </a:pPr>
            <a:r>
              <a:rPr lang="en-GB" sz="2000" dirty="0" smtClean="0">
                <a:solidFill>
                  <a:schemeClr val="tx1"/>
                </a:solidFill>
              </a:rPr>
              <a:t>~ Oct-Nov -&gt; Foundations for LST1 at ORM</a:t>
            </a:r>
            <a:endParaRPr lang="en-GB" sz="2000" dirty="0">
              <a:solidFill>
                <a:schemeClr val="tx1"/>
              </a:solidFill>
            </a:endParaRPr>
          </a:p>
        </p:txBody>
      </p:sp>
    </p:spTree>
    <p:extLst>
      <p:ext uri="{BB962C8B-B14F-4D97-AF65-F5344CB8AC3E}">
        <p14:creationId xmlns:p14="http://schemas.microsoft.com/office/powerpoint/2010/main" val="22293182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1"/>
          <p:cNvSpPr txBox="1">
            <a:spLocks noChangeArrowheads="1"/>
          </p:cNvSpPr>
          <p:nvPr/>
        </p:nvSpPr>
        <p:spPr bwMode="auto">
          <a:xfrm>
            <a:off x="683568" y="673621"/>
            <a:ext cx="7774632" cy="676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marL="192088" indent="-192088">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1pPr>
            <a:lvl2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2pPr>
            <a:lvl3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3pPr>
            <a:lvl4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4pPr>
            <a:lvl5pPr>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192088" algn="l"/>
                <a:tab pos="644525" algn="l"/>
                <a:tab pos="1098550" algn="l"/>
                <a:tab pos="1552575" algn="l"/>
                <a:tab pos="2006600" algn="l"/>
                <a:tab pos="2460625" algn="l"/>
                <a:tab pos="2914650" algn="l"/>
                <a:tab pos="3368675" algn="l"/>
                <a:tab pos="3822700" algn="l"/>
                <a:tab pos="4276725" algn="l"/>
                <a:tab pos="4730750" algn="l"/>
                <a:tab pos="5184775" algn="l"/>
                <a:tab pos="5638800" algn="l"/>
                <a:tab pos="6092825" algn="l"/>
                <a:tab pos="6546850" algn="l"/>
                <a:tab pos="7000875" algn="l"/>
                <a:tab pos="7454900" algn="l"/>
                <a:tab pos="7908925" algn="l"/>
                <a:tab pos="8362950" algn="l"/>
                <a:tab pos="8816975" algn="l"/>
                <a:tab pos="9271000" algn="l"/>
              </a:tabLst>
              <a:defRPr sz="2400">
                <a:solidFill>
                  <a:srgbClr val="000000"/>
                </a:solidFill>
                <a:latin typeface="Arial" charset="0"/>
                <a:ea typeface="ＭＳ Ｐゴシック" charset="0"/>
                <a:cs typeface="ＭＳ Ｐゴシック" charset="0"/>
              </a:defRPr>
            </a:lvl9pPr>
          </a:lstStyle>
          <a:p>
            <a:pPr algn="just" defTabSz="457200" fontAlgn="base">
              <a:spcBef>
                <a:spcPct val="0"/>
              </a:spcBef>
              <a:spcAft>
                <a:spcPts val="1250"/>
              </a:spcAft>
              <a:buClr>
                <a:srgbClr val="000000"/>
              </a:buClr>
              <a:buSzPct val="100000"/>
              <a:buFont typeface="Arial" charset="0"/>
              <a:buChar char="•"/>
            </a:pPr>
            <a:r>
              <a:rPr lang="en-GB" sz="2000" dirty="0"/>
              <a:t>CTA </a:t>
            </a:r>
            <a:r>
              <a:rPr lang="en-GB" sz="2000" dirty="0" smtClean="0"/>
              <a:t>is probably at present the largest and most important project in </a:t>
            </a:r>
            <a:r>
              <a:rPr lang="en-GB" sz="2000" dirty="0" err="1" smtClean="0"/>
              <a:t>Astroparticle</a:t>
            </a:r>
            <a:r>
              <a:rPr lang="en-GB" sz="2000" dirty="0" smtClean="0"/>
              <a:t> Physics worldwide.</a:t>
            </a:r>
          </a:p>
          <a:p>
            <a:pPr algn="just" defTabSz="457200" fontAlgn="base">
              <a:spcBef>
                <a:spcPct val="0"/>
              </a:spcBef>
              <a:spcAft>
                <a:spcPts val="1250"/>
              </a:spcAft>
              <a:buClr>
                <a:srgbClr val="000000"/>
              </a:buClr>
              <a:buSzPct val="100000"/>
              <a:buFont typeface="Arial" charset="0"/>
              <a:buChar char="•"/>
            </a:pPr>
            <a:r>
              <a:rPr lang="en-GB" sz="2000" dirty="0" smtClean="0"/>
              <a:t>CTA is progressing successfully following the original plans, and Spaniards have played a key role on that.</a:t>
            </a:r>
          </a:p>
          <a:p>
            <a:pPr algn="just" defTabSz="457200" fontAlgn="base">
              <a:spcBef>
                <a:spcPct val="0"/>
              </a:spcBef>
              <a:spcAft>
                <a:spcPts val="1250"/>
              </a:spcAft>
              <a:buClr>
                <a:srgbClr val="000000"/>
              </a:buClr>
              <a:buSzPct val="100000"/>
              <a:buFont typeface="Arial" charset="0"/>
              <a:buChar char="•"/>
            </a:pPr>
            <a:r>
              <a:rPr lang="en-GB" sz="2000" dirty="0" smtClean="0"/>
              <a:t>Spain is ready to host CTA North on the Canaries and, should that happen, it is committed to make an investment in CTA North that will make CTA North viable. That contribution shall boost the impact of CTA-Spain in the project.</a:t>
            </a:r>
          </a:p>
          <a:p>
            <a:pPr algn="just" defTabSz="457200" fontAlgn="base">
              <a:spcBef>
                <a:spcPct val="0"/>
              </a:spcBef>
              <a:spcAft>
                <a:spcPts val="1250"/>
              </a:spcAft>
              <a:buClr>
                <a:srgbClr val="000000"/>
              </a:buClr>
              <a:buSzPct val="100000"/>
              <a:buFont typeface="Arial" charset="0"/>
              <a:buChar char="•"/>
            </a:pPr>
            <a:r>
              <a:rPr lang="en-GB" sz="2000" dirty="0" smtClean="0"/>
              <a:t>At any rate ORM will host the first LST (prototype) that Spain co-leads. </a:t>
            </a:r>
          </a:p>
          <a:p>
            <a:pPr algn="just" defTabSz="457200" fontAlgn="base">
              <a:spcBef>
                <a:spcPct val="0"/>
              </a:spcBef>
              <a:spcAft>
                <a:spcPts val="1250"/>
              </a:spcAft>
              <a:buClr>
                <a:srgbClr val="000000"/>
              </a:buClr>
              <a:buSzPct val="100000"/>
              <a:buFont typeface="Arial" charset="0"/>
              <a:buChar char="•"/>
            </a:pPr>
            <a:r>
              <a:rPr lang="en-GB" sz="2000" dirty="0" smtClean="0"/>
              <a:t>After a very tortuous path that has been redressed thanks to our will, determination and unity, we feel that:</a:t>
            </a:r>
          </a:p>
          <a:p>
            <a:pPr marL="0" indent="0" algn="just" defTabSz="457200" fontAlgn="base">
              <a:spcBef>
                <a:spcPct val="0"/>
              </a:spcBef>
              <a:spcAft>
                <a:spcPts val="1250"/>
              </a:spcAft>
              <a:buClr>
                <a:srgbClr val="000000"/>
              </a:buClr>
              <a:buSzPct val="100000"/>
            </a:pPr>
            <a:r>
              <a:rPr lang="en-GB" sz="2000" b="1" dirty="0" smtClean="0"/>
              <a:t>“</a:t>
            </a:r>
            <a:r>
              <a:rPr lang="en-GB" sz="2000" b="1" dirty="0"/>
              <a:t>There are very good chances for Spain </a:t>
            </a:r>
            <a:endParaRPr lang="en-GB" sz="2000" b="1" dirty="0" smtClean="0"/>
          </a:p>
          <a:p>
            <a:pPr marL="0" indent="0" algn="just" defTabSz="457200" fontAlgn="base">
              <a:spcBef>
                <a:spcPct val="0"/>
              </a:spcBef>
              <a:spcAft>
                <a:spcPts val="1250"/>
              </a:spcAft>
              <a:buClr>
                <a:srgbClr val="000000"/>
              </a:buClr>
              <a:buSzPct val="100000"/>
            </a:pPr>
            <a:r>
              <a:rPr lang="en-GB" sz="2000" b="1" dirty="0"/>
              <a:t>	</a:t>
            </a:r>
            <a:r>
              <a:rPr lang="en-GB" sz="2000" b="1" dirty="0" smtClean="0"/>
              <a:t>								to </a:t>
            </a:r>
            <a:r>
              <a:rPr lang="en-GB" sz="2000" b="1" dirty="0"/>
              <a:t>host the CTA-North </a:t>
            </a:r>
            <a:r>
              <a:rPr lang="en-GB" sz="2000" b="1" dirty="0" smtClean="0"/>
              <a:t>site.“</a:t>
            </a:r>
          </a:p>
          <a:p>
            <a:pPr marL="1620919" lvl="4" algn="just" defTabSz="457200" fontAlgn="base">
              <a:spcBef>
                <a:spcPct val="0"/>
              </a:spcBef>
              <a:spcAft>
                <a:spcPts val="1250"/>
              </a:spcAft>
              <a:buClr>
                <a:srgbClr val="000000"/>
              </a:buClr>
              <a:buSzPct val="100000"/>
            </a:pPr>
            <a:r>
              <a:rPr lang="en-GB" sz="2000" b="1" dirty="0" smtClean="0">
                <a:solidFill>
                  <a:srgbClr val="FF0000"/>
                </a:solidFill>
              </a:rPr>
              <a:t>We’ll know by March 26</a:t>
            </a:r>
            <a:r>
              <a:rPr lang="en-GB" sz="2000" b="1" baseline="30000" dirty="0" smtClean="0">
                <a:solidFill>
                  <a:srgbClr val="FF0000"/>
                </a:solidFill>
              </a:rPr>
              <a:t>th</a:t>
            </a:r>
            <a:r>
              <a:rPr lang="en-GB" sz="2000" b="1" dirty="0" smtClean="0">
                <a:solidFill>
                  <a:srgbClr val="FF0000"/>
                </a:solidFill>
              </a:rPr>
              <a:t> 2015</a:t>
            </a:r>
          </a:p>
          <a:p>
            <a:pPr marL="1620919" lvl="4" algn="just" defTabSz="457200" fontAlgn="base">
              <a:spcBef>
                <a:spcPct val="0"/>
              </a:spcBef>
              <a:spcAft>
                <a:spcPts val="1250"/>
              </a:spcAft>
              <a:buClr>
                <a:srgbClr val="000000"/>
              </a:buClr>
              <a:buSzPct val="100000"/>
            </a:pPr>
            <a:endParaRPr lang="en-GB" sz="2000" b="1" dirty="0">
              <a:solidFill>
                <a:srgbClr val="FF0000"/>
              </a:solidFill>
            </a:endParaRPr>
          </a:p>
          <a:p>
            <a:pPr marL="1620919" lvl="4" algn="just" defTabSz="457200" fontAlgn="base">
              <a:spcBef>
                <a:spcPct val="0"/>
              </a:spcBef>
              <a:spcAft>
                <a:spcPts val="1250"/>
              </a:spcAft>
              <a:buClr>
                <a:srgbClr val="000000"/>
              </a:buClr>
              <a:buSzPct val="100000"/>
            </a:pPr>
            <a:endParaRPr lang="en-GB" sz="2000" b="1" dirty="0">
              <a:solidFill>
                <a:srgbClr val="FF0000"/>
              </a:solidFill>
            </a:endParaRPr>
          </a:p>
        </p:txBody>
      </p:sp>
    </p:spTree>
    <p:extLst>
      <p:ext uri="{BB962C8B-B14F-4D97-AF65-F5344CB8AC3E}">
        <p14:creationId xmlns:p14="http://schemas.microsoft.com/office/powerpoint/2010/main" val="103626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29" y="372581"/>
            <a:ext cx="7396476" cy="1074115"/>
          </a:xfrm>
        </p:spPr>
        <p:txBody>
          <a:bodyPr>
            <a:noAutofit/>
          </a:bodyPr>
          <a:lstStyle/>
          <a:p>
            <a:r>
              <a:rPr lang="en-US" sz="3600" dirty="0"/>
              <a:t>CTA sensitivity in units of Crab flux</a:t>
            </a:r>
            <a:br>
              <a:rPr lang="en-US" sz="3600" dirty="0"/>
            </a:br>
            <a:r>
              <a:rPr lang="en-US" sz="2000" dirty="0"/>
              <a:t>for 5 </a:t>
            </a:r>
            <a:r>
              <a:rPr lang="en-US" sz="2000" dirty="0" err="1"/>
              <a:t>σ</a:t>
            </a:r>
            <a:r>
              <a:rPr lang="en-US" sz="2000" dirty="0"/>
              <a:t> detection &amp; </a:t>
            </a:r>
            <a:r>
              <a:rPr lang="en-US" sz="2000" dirty="0" err="1"/>
              <a:t>N</a:t>
            </a:r>
            <a:r>
              <a:rPr lang="en-US" sz="2000" baseline="-25000" dirty="0" err="1"/>
              <a:t>γ</a:t>
            </a:r>
            <a:r>
              <a:rPr lang="en-US" sz="2000" dirty="0"/>
              <a:t> &gt; 10  in each  0.2-dex bin in E, in 50 h</a:t>
            </a:r>
          </a:p>
        </p:txBody>
      </p:sp>
      <p:grpSp>
        <p:nvGrpSpPr>
          <p:cNvPr id="28" name="Group 27"/>
          <p:cNvGrpSpPr/>
          <p:nvPr/>
        </p:nvGrpSpPr>
        <p:grpSpPr>
          <a:xfrm>
            <a:off x="700150" y="1661885"/>
            <a:ext cx="7407519" cy="4830990"/>
            <a:chOff x="700147" y="1661885"/>
            <a:chExt cx="7407519" cy="4830990"/>
          </a:xfrm>
        </p:grpSpPr>
        <p:grpSp>
          <p:nvGrpSpPr>
            <p:cNvPr id="14" name="Group 13"/>
            <p:cNvGrpSpPr/>
            <p:nvPr/>
          </p:nvGrpSpPr>
          <p:grpSpPr>
            <a:xfrm>
              <a:off x="700147" y="1661885"/>
              <a:ext cx="7407519" cy="4830990"/>
              <a:chOff x="700147" y="1661885"/>
              <a:chExt cx="7407519" cy="4830990"/>
            </a:xfrm>
          </p:grpSpPr>
          <p:pic>
            <p:nvPicPr>
              <p:cNvPr id="7" name="Picture 6"/>
              <p:cNvPicPr>
                <a:picLocks noChangeAspect="1"/>
              </p:cNvPicPr>
              <p:nvPr/>
            </p:nvPicPr>
            <p:blipFill>
              <a:blip r:embed="rId2"/>
              <a:stretch>
                <a:fillRect/>
              </a:stretch>
            </p:blipFill>
            <p:spPr>
              <a:xfrm>
                <a:off x="700147" y="1661885"/>
                <a:ext cx="7407519" cy="4830990"/>
              </a:xfrm>
              <a:prstGeom prst="rect">
                <a:avLst/>
              </a:prstGeom>
            </p:spPr>
          </p:pic>
          <p:sp>
            <p:nvSpPr>
              <p:cNvPr id="13" name="Freeform 12"/>
              <p:cNvSpPr/>
              <p:nvPr/>
            </p:nvSpPr>
            <p:spPr>
              <a:xfrm>
                <a:off x="3014868" y="3556001"/>
                <a:ext cx="3147391" cy="1065813"/>
              </a:xfrm>
              <a:custGeom>
                <a:avLst/>
                <a:gdLst>
                  <a:gd name="connsiteX0" fmla="*/ 0 w 3147391"/>
                  <a:gd name="connsiteY0" fmla="*/ 110435 h 1063571"/>
                  <a:gd name="connsiteX1" fmla="*/ 397565 w 3147391"/>
                  <a:gd name="connsiteY1" fmla="*/ 795131 h 1063571"/>
                  <a:gd name="connsiteX2" fmla="*/ 1214783 w 3147391"/>
                  <a:gd name="connsiteY2" fmla="*/ 1060174 h 1063571"/>
                  <a:gd name="connsiteX3" fmla="*/ 1987826 w 3147391"/>
                  <a:gd name="connsiteY3" fmla="*/ 905566 h 1063571"/>
                  <a:gd name="connsiteX4" fmla="*/ 2805044 w 3147391"/>
                  <a:gd name="connsiteY4" fmla="*/ 364435 h 1063571"/>
                  <a:gd name="connsiteX5" fmla="*/ 3147391 w 3147391"/>
                  <a:gd name="connsiteY5" fmla="*/ 0 h 1063571"/>
                  <a:gd name="connsiteX6" fmla="*/ 3147391 w 3147391"/>
                  <a:gd name="connsiteY6" fmla="*/ 0 h 1063571"/>
                  <a:gd name="connsiteX0" fmla="*/ 0 w 3147391"/>
                  <a:gd name="connsiteY0" fmla="*/ 110435 h 1065813"/>
                  <a:gd name="connsiteX1" fmla="*/ 364435 w 3147391"/>
                  <a:gd name="connsiteY1" fmla="*/ 750957 h 1065813"/>
                  <a:gd name="connsiteX2" fmla="*/ 1214783 w 3147391"/>
                  <a:gd name="connsiteY2" fmla="*/ 1060174 h 1065813"/>
                  <a:gd name="connsiteX3" fmla="*/ 1987826 w 3147391"/>
                  <a:gd name="connsiteY3" fmla="*/ 905566 h 1065813"/>
                  <a:gd name="connsiteX4" fmla="*/ 2805044 w 3147391"/>
                  <a:gd name="connsiteY4" fmla="*/ 364435 h 1065813"/>
                  <a:gd name="connsiteX5" fmla="*/ 3147391 w 3147391"/>
                  <a:gd name="connsiteY5" fmla="*/ 0 h 1065813"/>
                  <a:gd name="connsiteX6" fmla="*/ 3147391 w 3147391"/>
                  <a:gd name="connsiteY6" fmla="*/ 0 h 1065813"/>
                  <a:gd name="connsiteX0" fmla="*/ 0 w 3147391"/>
                  <a:gd name="connsiteY0" fmla="*/ 110435 h 1065813"/>
                  <a:gd name="connsiteX1" fmla="*/ 364435 w 3147391"/>
                  <a:gd name="connsiteY1" fmla="*/ 750957 h 1065813"/>
                  <a:gd name="connsiteX2" fmla="*/ 1214783 w 3147391"/>
                  <a:gd name="connsiteY2" fmla="*/ 1060174 h 1065813"/>
                  <a:gd name="connsiteX3" fmla="*/ 1987826 w 3147391"/>
                  <a:gd name="connsiteY3" fmla="*/ 905566 h 1065813"/>
                  <a:gd name="connsiteX4" fmla="*/ 2805044 w 3147391"/>
                  <a:gd name="connsiteY4" fmla="*/ 364435 h 1065813"/>
                  <a:gd name="connsiteX5" fmla="*/ 3147391 w 3147391"/>
                  <a:gd name="connsiteY5" fmla="*/ 0 h 1065813"/>
                  <a:gd name="connsiteX6" fmla="*/ 3147391 w 3147391"/>
                  <a:gd name="connsiteY6" fmla="*/ 0 h 106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7391" h="1065813">
                    <a:moveTo>
                      <a:pt x="0" y="110435"/>
                    </a:moveTo>
                    <a:cubicBezTo>
                      <a:pt x="97550" y="373638"/>
                      <a:pt x="173015" y="570580"/>
                      <a:pt x="364435" y="750957"/>
                    </a:cubicBezTo>
                    <a:cubicBezTo>
                      <a:pt x="555855" y="931334"/>
                      <a:pt x="944218" y="1034406"/>
                      <a:pt x="1214783" y="1060174"/>
                    </a:cubicBezTo>
                    <a:cubicBezTo>
                      <a:pt x="1485348" y="1085942"/>
                      <a:pt x="1722782" y="1021523"/>
                      <a:pt x="1987826" y="905566"/>
                    </a:cubicBezTo>
                    <a:cubicBezTo>
                      <a:pt x="2252870" y="789609"/>
                      <a:pt x="2611783" y="515363"/>
                      <a:pt x="2805044" y="364435"/>
                    </a:cubicBezTo>
                    <a:cubicBezTo>
                      <a:pt x="2998305" y="213507"/>
                      <a:pt x="3147391" y="0"/>
                      <a:pt x="3147391" y="0"/>
                    </a:cubicBezTo>
                    <a:lnTo>
                      <a:pt x="3147391" y="0"/>
                    </a:lnTo>
                  </a:path>
                </a:pathLst>
              </a:custGeom>
              <a:ln w="28575" cmpd="sng">
                <a:solidFill>
                  <a:srgbClr val="FFCC66"/>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3308"/>
                <a:endParaRPr lang="en-US">
                  <a:ln>
                    <a:noFill/>
                    <a:prstDash val="dash"/>
                  </a:ln>
                  <a:solidFill>
                    <a:prstClr val="black"/>
                  </a:solidFill>
                  <a:latin typeface="Calibri"/>
                </a:endParaRPr>
              </a:p>
            </p:txBody>
          </p:sp>
        </p:grpSp>
        <p:sp>
          <p:nvSpPr>
            <p:cNvPr id="15" name="TextBox 14"/>
            <p:cNvSpPr txBox="1"/>
            <p:nvPr/>
          </p:nvSpPr>
          <p:spPr>
            <a:xfrm>
              <a:off x="5930346" y="5337627"/>
              <a:ext cx="1605227" cy="338554"/>
            </a:xfrm>
            <a:prstGeom prst="rect">
              <a:avLst/>
            </a:prstGeom>
            <a:noFill/>
          </p:spPr>
          <p:txBody>
            <a:bodyPr wrap="none" rtlCol="0">
              <a:spAutoFit/>
            </a:bodyPr>
            <a:lstStyle/>
            <a:p>
              <a:pPr defTabSz="453308"/>
              <a:r>
                <a:rPr lang="en-US" sz="1600" b="1" dirty="0">
                  <a:solidFill>
                    <a:srgbClr val="FFCC66"/>
                  </a:solidFill>
                  <a:latin typeface="Calibri"/>
                </a:rPr>
                <a:t>----- MAGIC 2010</a:t>
              </a:r>
            </a:p>
          </p:txBody>
        </p:sp>
        <p:sp>
          <p:nvSpPr>
            <p:cNvPr id="16" name="Oval 15"/>
            <p:cNvSpPr>
              <a:spLocks noChangeAspect="1"/>
            </p:cNvSpPr>
            <p:nvPr/>
          </p:nvSpPr>
          <p:spPr>
            <a:xfrm>
              <a:off x="5673587" y="3968485"/>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8" name="Oval 17"/>
            <p:cNvSpPr>
              <a:spLocks noChangeAspect="1"/>
            </p:cNvSpPr>
            <p:nvPr/>
          </p:nvSpPr>
          <p:spPr>
            <a:xfrm>
              <a:off x="5159237" y="4335391"/>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19" name="Oval 18"/>
            <p:cNvSpPr>
              <a:spLocks noChangeAspect="1"/>
            </p:cNvSpPr>
            <p:nvPr/>
          </p:nvSpPr>
          <p:spPr>
            <a:xfrm>
              <a:off x="5408050" y="4175810"/>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0" name="Oval 19"/>
            <p:cNvSpPr>
              <a:spLocks noChangeAspect="1"/>
            </p:cNvSpPr>
            <p:nvPr/>
          </p:nvSpPr>
          <p:spPr>
            <a:xfrm>
              <a:off x="4886187" y="4456877"/>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1" name="Oval 20"/>
            <p:cNvSpPr>
              <a:spLocks noChangeAspect="1"/>
            </p:cNvSpPr>
            <p:nvPr/>
          </p:nvSpPr>
          <p:spPr>
            <a:xfrm>
              <a:off x="4613137" y="4538710"/>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2" name="Oval 21"/>
            <p:cNvSpPr>
              <a:spLocks noChangeAspect="1"/>
            </p:cNvSpPr>
            <p:nvPr/>
          </p:nvSpPr>
          <p:spPr>
            <a:xfrm>
              <a:off x="4098787" y="4573777"/>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3" name="Oval 22"/>
            <p:cNvSpPr>
              <a:spLocks noChangeAspect="1"/>
            </p:cNvSpPr>
            <p:nvPr/>
          </p:nvSpPr>
          <p:spPr>
            <a:xfrm>
              <a:off x="4352787" y="4586747"/>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4" name="Oval 23"/>
            <p:cNvSpPr>
              <a:spLocks noChangeAspect="1"/>
            </p:cNvSpPr>
            <p:nvPr/>
          </p:nvSpPr>
          <p:spPr>
            <a:xfrm>
              <a:off x="3825737" y="4520390"/>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5" name="Oval 24"/>
            <p:cNvSpPr>
              <a:spLocks noChangeAspect="1"/>
            </p:cNvSpPr>
            <p:nvPr/>
          </p:nvSpPr>
          <p:spPr>
            <a:xfrm>
              <a:off x="3582265" y="4421811"/>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6" name="Oval 25"/>
            <p:cNvSpPr>
              <a:spLocks noChangeAspect="1"/>
            </p:cNvSpPr>
            <p:nvPr/>
          </p:nvSpPr>
          <p:spPr>
            <a:xfrm>
              <a:off x="3324364" y="4258643"/>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sp>
          <p:nvSpPr>
            <p:cNvPr id="27" name="Oval 26"/>
            <p:cNvSpPr>
              <a:spLocks noChangeAspect="1"/>
            </p:cNvSpPr>
            <p:nvPr/>
          </p:nvSpPr>
          <p:spPr>
            <a:xfrm>
              <a:off x="3092175" y="3898352"/>
              <a:ext cx="72000" cy="70133"/>
            </a:xfrm>
            <a:prstGeom prst="ellipse">
              <a:avLst/>
            </a:prstGeom>
            <a:noFill/>
            <a:ln w="190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3308"/>
              <a:endParaRPr lang="en-US">
                <a:solidFill>
                  <a:prstClr val="white"/>
                </a:solidFill>
                <a:latin typeface="Calibri"/>
              </a:endParaRPr>
            </a:p>
          </p:txBody>
        </p:sp>
      </p:grpSp>
    </p:spTree>
    <p:extLst>
      <p:ext uri="{BB962C8B-B14F-4D97-AF65-F5344CB8AC3E}">
        <p14:creationId xmlns:p14="http://schemas.microsoft.com/office/powerpoint/2010/main" val="1929433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CuadroTexto 1"/>
          <p:cNvSpPr txBox="1">
            <a:spLocks noChangeArrowheads="1"/>
          </p:cNvSpPr>
          <p:nvPr/>
        </p:nvSpPr>
        <p:spPr bwMode="auto">
          <a:xfrm>
            <a:off x="751158" y="197559"/>
            <a:ext cx="7662394" cy="150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defTabSz="454025" eaLnBrk="1" fontAlgn="base" hangingPunct="1">
              <a:spcBef>
                <a:spcPct val="0"/>
              </a:spcBef>
              <a:spcAft>
                <a:spcPct val="0"/>
              </a:spcAft>
            </a:pPr>
            <a:r>
              <a:rPr lang="es-ES" sz="3600" dirty="0" smtClean="0">
                <a:solidFill>
                  <a:srgbClr val="000000"/>
                </a:solidFill>
              </a:rPr>
              <a:t>AND</a:t>
            </a:r>
          </a:p>
          <a:p>
            <a:pPr algn="ctr" defTabSz="454025" eaLnBrk="1" fontAlgn="base" hangingPunct="1">
              <a:spcBef>
                <a:spcPct val="0"/>
              </a:spcBef>
              <a:spcAft>
                <a:spcPct val="0"/>
              </a:spcAft>
            </a:pPr>
            <a:endParaRPr lang="es-ES" sz="2800" dirty="0">
              <a:solidFill>
                <a:srgbClr val="000000"/>
              </a:solidFill>
            </a:endParaRPr>
          </a:p>
          <a:p>
            <a:pPr algn="ctr" defTabSz="454025" eaLnBrk="1" fontAlgn="base" hangingPunct="1">
              <a:spcBef>
                <a:spcPct val="0"/>
              </a:spcBef>
              <a:spcAft>
                <a:spcPct val="0"/>
              </a:spcAft>
            </a:pPr>
            <a:r>
              <a:rPr lang="es-ES" sz="2800" dirty="0" err="1" smtClean="0">
                <a:solidFill>
                  <a:srgbClr val="000000"/>
                </a:solidFill>
              </a:rPr>
              <a:t>We’re</a:t>
            </a:r>
            <a:r>
              <a:rPr lang="es-ES" sz="2800" dirty="0" smtClean="0">
                <a:solidFill>
                  <a:srgbClr val="000000"/>
                </a:solidFill>
              </a:rPr>
              <a:t> </a:t>
            </a:r>
            <a:r>
              <a:rPr lang="es-ES" sz="2800" dirty="0" err="1" smtClean="0">
                <a:solidFill>
                  <a:srgbClr val="000000"/>
                </a:solidFill>
              </a:rPr>
              <a:t>still</a:t>
            </a:r>
            <a:r>
              <a:rPr lang="es-ES" sz="2800" dirty="0" smtClean="0">
                <a:solidFill>
                  <a:srgbClr val="000000"/>
                </a:solidFill>
              </a:rPr>
              <a:t> </a:t>
            </a:r>
            <a:r>
              <a:rPr lang="es-ES" sz="2800" dirty="0" err="1" smtClean="0">
                <a:solidFill>
                  <a:srgbClr val="000000"/>
                </a:solidFill>
              </a:rPr>
              <a:t>working</a:t>
            </a:r>
            <a:r>
              <a:rPr lang="es-ES" sz="2800" dirty="0" smtClean="0">
                <a:solidFill>
                  <a:srgbClr val="000000"/>
                </a:solidFill>
              </a:rPr>
              <a:t> </a:t>
            </a:r>
            <a:r>
              <a:rPr lang="es-ES" sz="2800" dirty="0" err="1" smtClean="0">
                <a:solidFill>
                  <a:srgbClr val="000000"/>
                </a:solidFill>
              </a:rPr>
              <a:t>hard</a:t>
            </a:r>
            <a:r>
              <a:rPr lang="es-ES" sz="2800" dirty="0" smtClean="0">
                <a:solidFill>
                  <a:srgbClr val="000000"/>
                </a:solidFill>
              </a:rPr>
              <a:t> </a:t>
            </a:r>
            <a:r>
              <a:rPr lang="es-ES" sz="2800" dirty="0" err="1" smtClean="0">
                <a:solidFill>
                  <a:srgbClr val="000000"/>
                </a:solidFill>
              </a:rPr>
              <a:t>for</a:t>
            </a:r>
            <a:r>
              <a:rPr lang="es-ES" sz="2800" dirty="0" smtClean="0">
                <a:solidFill>
                  <a:srgbClr val="000000"/>
                </a:solidFill>
              </a:rPr>
              <a:t> </a:t>
            </a:r>
            <a:r>
              <a:rPr lang="es-ES" sz="2800" dirty="0" err="1" smtClean="0">
                <a:solidFill>
                  <a:srgbClr val="000000"/>
                </a:solidFill>
              </a:rPr>
              <a:t>all</a:t>
            </a:r>
            <a:r>
              <a:rPr lang="es-ES" sz="2800" dirty="0" smtClean="0">
                <a:solidFill>
                  <a:srgbClr val="000000"/>
                </a:solidFill>
              </a:rPr>
              <a:t> </a:t>
            </a:r>
            <a:r>
              <a:rPr lang="es-ES" sz="2800" dirty="0" err="1" smtClean="0">
                <a:solidFill>
                  <a:srgbClr val="000000"/>
                </a:solidFill>
              </a:rPr>
              <a:t>that</a:t>
            </a:r>
            <a:r>
              <a:rPr lang="es-ES" sz="2800" dirty="0" smtClean="0">
                <a:solidFill>
                  <a:srgbClr val="000000"/>
                </a:solidFill>
              </a:rPr>
              <a:t> </a:t>
            </a:r>
            <a:r>
              <a:rPr lang="es-ES" sz="2800" dirty="0" err="1" smtClean="0">
                <a:solidFill>
                  <a:srgbClr val="000000"/>
                </a:solidFill>
              </a:rPr>
              <a:t>to</a:t>
            </a:r>
            <a:r>
              <a:rPr lang="es-ES" sz="2800" dirty="0" smtClean="0">
                <a:solidFill>
                  <a:srgbClr val="000000"/>
                </a:solidFill>
              </a:rPr>
              <a:t> </a:t>
            </a:r>
            <a:r>
              <a:rPr lang="es-ES" sz="2800" dirty="0" err="1" smtClean="0">
                <a:solidFill>
                  <a:srgbClr val="000000"/>
                </a:solidFill>
              </a:rPr>
              <a:t>happen</a:t>
            </a:r>
            <a:r>
              <a:rPr lang="es-ES" sz="2800" dirty="0" smtClean="0">
                <a:solidFill>
                  <a:srgbClr val="000000"/>
                </a:solidFill>
              </a:rPr>
              <a:t> ! .</a:t>
            </a:r>
          </a:p>
        </p:txBody>
      </p:sp>
      <p:pic>
        <p:nvPicPr>
          <p:cNvPr id="2" name="Picture 1" descr="20090916_fingers_crossed_27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105" y="2353623"/>
            <a:ext cx="3810000" cy="3962400"/>
          </a:xfrm>
          <a:prstGeom prst="rect">
            <a:avLst/>
          </a:prstGeom>
        </p:spPr>
      </p:pic>
    </p:spTree>
    <p:extLst>
      <p:ext uri="{BB962C8B-B14F-4D97-AF65-F5344CB8AC3E}">
        <p14:creationId xmlns:p14="http://schemas.microsoft.com/office/powerpoint/2010/main" val="3286036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1763713" y="2670175"/>
            <a:ext cx="5400675" cy="1006475"/>
          </a:xfrm>
          <a:prstGeom prst="rect">
            <a:avLst/>
          </a:prstGeom>
          <a:solidFill>
            <a:srgbClr val="CCFFC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a:buClrTx/>
              <a:buFontTx/>
              <a:buNone/>
            </a:pPr>
            <a:r>
              <a:rPr lang="en-GB" sz="4800" dirty="0" smtClean="0">
                <a:cs typeface="Arial" charset="0"/>
              </a:rPr>
              <a:t>Backup</a:t>
            </a:r>
            <a:r>
              <a:rPr lang="en-GB" sz="6000" dirty="0" smtClean="0">
                <a:cs typeface="Arial" charset="0"/>
              </a:rPr>
              <a:t> </a:t>
            </a:r>
            <a:endParaRPr lang="en-GB" sz="6000" dirty="0">
              <a:cs typeface="Arial" charset="0"/>
            </a:endParaRPr>
          </a:p>
        </p:txBody>
      </p:sp>
    </p:spTree>
    <p:extLst>
      <p:ext uri="{BB962C8B-B14F-4D97-AF65-F5344CB8AC3E}">
        <p14:creationId xmlns:p14="http://schemas.microsoft.com/office/powerpoint/2010/main" val="11374297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70" y="316863"/>
            <a:ext cx="7819097" cy="6224066"/>
          </a:xfrm>
          <a:custGeom>
            <a:avLst/>
            <a:gdLst>
              <a:gd name="connsiteX0" fmla="*/ 0 w 9144000"/>
              <a:gd name="connsiteY0" fmla="*/ 0 h 6857999"/>
              <a:gd name="connsiteX1" fmla="*/ 9143999 w 9144000"/>
              <a:gd name="connsiteY1" fmla="*/ 0 h 6857999"/>
              <a:gd name="connsiteX2" fmla="*/ 9143999 w 9144000"/>
              <a:gd name="connsiteY2" fmla="*/ 6857999 h 6857999"/>
              <a:gd name="connsiteX3" fmla="*/ 0 w 9144000"/>
              <a:gd name="connsiteY3" fmla="*/ 6857999 h 6857999"/>
              <a:gd name="connsiteX4" fmla="*/ 0 w 9144000"/>
              <a:gd name="connsiteY4" fmla="*/ 0 h 685799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7999">
                <a:moveTo>
                  <a:pt x="0" y="0"/>
                </a:moveTo>
                <a:lnTo>
                  <a:pt x="9143999" y="0"/>
                </a:lnTo>
                <a:lnTo>
                  <a:pt x="9143999" y="6857999"/>
                </a:lnTo>
                <a:lnTo>
                  <a:pt x="0" y="6857999"/>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68" tIns="40083" rIns="80168" bIns="40083" rtlCol="0" anchor="ctr"/>
          <a:lstStyle/>
          <a:p>
            <a:pPr algn="ctr" defTabSz="801668"/>
            <a:endParaRPr lang="zh-CN" altLang="en-US">
              <a:solidFill>
                <a:prstClr val="white"/>
              </a:solidFill>
              <a:latin typeface="Calibri"/>
              <a:ea typeface="宋体"/>
            </a:endParaRPr>
          </a:p>
        </p:txBody>
      </p:sp>
      <p:sp>
        <p:nvSpPr>
          <p:cNvPr id="3" name="Freeform 3"/>
          <p:cNvSpPr/>
          <p:nvPr/>
        </p:nvSpPr>
        <p:spPr>
          <a:xfrm>
            <a:off x="1045236" y="1401753"/>
            <a:ext cx="7050762" cy="23051"/>
          </a:xfrm>
          <a:custGeom>
            <a:avLst/>
            <a:gdLst>
              <a:gd name="connsiteX0" fmla="*/ 6350 w 8245474"/>
              <a:gd name="connsiteY0" fmla="*/ 6350 h 25399"/>
              <a:gd name="connsiteX1" fmla="*/ 8239124 w 8245474"/>
              <a:gd name="connsiteY1" fmla="*/ 6350 h 25399"/>
            </a:gdLst>
            <a:ahLst/>
            <a:cxnLst>
              <a:cxn ang="0">
                <a:pos x="connsiteX0" y="connsiteY0"/>
              </a:cxn>
              <a:cxn ang="1">
                <a:pos x="connsiteX1" y="connsiteY1"/>
              </a:cxn>
            </a:cxnLst>
            <a:rect l="l" t="t" r="r" b="b"/>
            <a:pathLst>
              <a:path w="8245474" h="25399">
                <a:moveTo>
                  <a:pt x="6350" y="6350"/>
                </a:moveTo>
                <a:lnTo>
                  <a:pt x="8239124" y="6350"/>
                </a:lnTo>
              </a:path>
            </a:pathLst>
          </a:custGeom>
          <a:ln w="12700">
            <a:solidFill>
              <a:srgbClr val="888888">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68" tIns="40083" rIns="80168" bIns="40083" rtlCol="0" anchor="ctr"/>
          <a:lstStyle/>
          <a:p>
            <a:pPr algn="ctr" defTabSz="801668"/>
            <a:endParaRPr lang="zh-CN" altLang="en-US">
              <a:solidFill>
                <a:prstClr val="black"/>
              </a:solidFill>
              <a:latin typeface="Calibri"/>
              <a:ea typeface="宋体"/>
            </a:endParaRPr>
          </a:p>
        </p:txBody>
      </p:sp>
      <p:sp>
        <p:nvSpPr>
          <p:cNvPr id="5" name="Freeform 3"/>
          <p:cNvSpPr/>
          <p:nvPr/>
        </p:nvSpPr>
        <p:spPr>
          <a:xfrm>
            <a:off x="1402255" y="6167775"/>
            <a:ext cx="6308219" cy="332813"/>
          </a:xfrm>
          <a:custGeom>
            <a:avLst/>
            <a:gdLst>
              <a:gd name="connsiteX0" fmla="*/ 0 w 7377112"/>
              <a:gd name="connsiteY0" fmla="*/ 0 h 366711"/>
              <a:gd name="connsiteX1" fmla="*/ 7377112 w 7377112"/>
              <a:gd name="connsiteY1" fmla="*/ 0 h 366711"/>
              <a:gd name="connsiteX2" fmla="*/ 7377112 w 7377112"/>
              <a:gd name="connsiteY2" fmla="*/ 366711 h 366711"/>
              <a:gd name="connsiteX3" fmla="*/ 0 w 7377112"/>
              <a:gd name="connsiteY3" fmla="*/ 366711 h 366711"/>
              <a:gd name="connsiteX4" fmla="*/ 0 w 7377112"/>
              <a:gd name="connsiteY4" fmla="*/ 0 h 36671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77112" h="366711">
                <a:moveTo>
                  <a:pt x="0" y="0"/>
                </a:moveTo>
                <a:lnTo>
                  <a:pt x="7377112" y="0"/>
                </a:lnTo>
                <a:lnTo>
                  <a:pt x="7377112" y="366711"/>
                </a:lnTo>
                <a:lnTo>
                  <a:pt x="0" y="366711"/>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68" tIns="40083" rIns="80168" bIns="40083" rtlCol="0" anchor="ctr"/>
          <a:lstStyle/>
          <a:p>
            <a:pPr algn="ctr" defTabSz="801668"/>
            <a:endParaRPr lang="zh-CN" altLang="en-US">
              <a:solidFill>
                <a:prstClr val="white"/>
              </a:solidFill>
              <a:latin typeface="Calibri"/>
              <a:ea typeface="宋体"/>
            </a:endParaRPr>
          </a:p>
        </p:txBody>
      </p:sp>
      <p:pic>
        <p:nvPicPr>
          <p:cNvPr id="1027" name="Picture 3"/>
          <p:cNvPicPr>
            <a:picLocks noChangeAspect="1" noChangeArrowheads="1"/>
          </p:cNvPicPr>
          <p:nvPr/>
        </p:nvPicPr>
        <p:blipFill>
          <a:blip r:embed="rId2"/>
          <a:srcRect/>
          <a:stretch>
            <a:fillRect/>
          </a:stretch>
        </p:blipFill>
        <p:spPr bwMode="auto">
          <a:xfrm>
            <a:off x="730111" y="2973721"/>
            <a:ext cx="3831029" cy="3373950"/>
          </a:xfrm>
          <a:prstGeom prst="rect">
            <a:avLst/>
          </a:prstGeom>
          <a:noFill/>
        </p:spPr>
      </p:pic>
      <p:pic>
        <p:nvPicPr>
          <p:cNvPr id="6" name="Picture 3"/>
          <p:cNvPicPr>
            <a:picLocks noChangeAspect="1" noChangeArrowheads="1"/>
          </p:cNvPicPr>
          <p:nvPr/>
        </p:nvPicPr>
        <p:blipFill>
          <a:blip r:embed="rId3"/>
          <a:srcRect/>
          <a:stretch>
            <a:fillRect/>
          </a:stretch>
        </p:blipFill>
        <p:spPr bwMode="auto">
          <a:xfrm>
            <a:off x="6896010" y="299677"/>
            <a:ext cx="1585539" cy="1118027"/>
          </a:xfrm>
          <a:prstGeom prst="rect">
            <a:avLst/>
          </a:prstGeom>
          <a:noFill/>
        </p:spPr>
      </p:pic>
      <p:pic>
        <p:nvPicPr>
          <p:cNvPr id="7" name="Picture 3"/>
          <p:cNvPicPr>
            <a:picLocks noChangeAspect="1" noChangeArrowheads="1"/>
          </p:cNvPicPr>
          <p:nvPr/>
        </p:nvPicPr>
        <p:blipFill>
          <a:blip r:embed="rId4"/>
          <a:srcRect/>
          <a:stretch>
            <a:fillRect/>
          </a:stretch>
        </p:blipFill>
        <p:spPr bwMode="auto">
          <a:xfrm>
            <a:off x="4930374" y="2996773"/>
            <a:ext cx="3413525" cy="3350898"/>
          </a:xfrm>
          <a:prstGeom prst="rect">
            <a:avLst/>
          </a:prstGeom>
          <a:noFill/>
        </p:spPr>
      </p:pic>
      <p:sp>
        <p:nvSpPr>
          <p:cNvPr id="2" name="TextBox 1"/>
          <p:cNvSpPr txBox="1"/>
          <p:nvPr/>
        </p:nvSpPr>
        <p:spPr>
          <a:xfrm>
            <a:off x="424108" y="852929"/>
            <a:ext cx="8465802" cy="2082230"/>
          </a:xfrm>
          <a:prstGeom prst="rect">
            <a:avLst/>
          </a:prstGeom>
          <a:noFill/>
        </p:spPr>
        <p:txBody>
          <a:bodyPr wrap="none" lIns="0" tIns="0" rIns="0" bIns="40083" rtlCol="0">
            <a:spAutoFit/>
          </a:bodyPr>
          <a:lstStyle/>
          <a:p>
            <a:pPr defTabSz="801668">
              <a:lnSpc>
                <a:spcPts val="3069"/>
              </a:lnSpc>
              <a:tabLst>
                <a:tab pos="89074" algn="l"/>
              </a:tabLst>
            </a:pPr>
            <a:r>
              <a:rPr lang="en-US" altLang="zh-CN" dirty="0" smtClean="0">
                <a:solidFill>
                  <a:prstClr val="black"/>
                </a:solidFill>
                <a:latin typeface="Calibri"/>
                <a:ea typeface="宋体"/>
                <a:cs typeface="ＭＳ Ｐゴシック" charset="0"/>
              </a:rPr>
              <a:t>	</a:t>
            </a:r>
            <a:r>
              <a:rPr lang="en-US" altLang="zh-CN" sz="2600" dirty="0">
                <a:solidFill>
                  <a:srgbClr val="000000"/>
                </a:solidFill>
                <a:latin typeface="Helvetica Neue" pitchFamily="18" charset="0"/>
                <a:ea typeface="宋体"/>
                <a:cs typeface="Helvetica Neue" pitchFamily="18" charset="0"/>
              </a:rPr>
              <a:t>Site</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000000"/>
                </a:solidFill>
                <a:latin typeface="Helvetica Neue" pitchFamily="18" charset="0"/>
                <a:ea typeface="宋体"/>
                <a:cs typeface="Helvetica Neue" pitchFamily="18" charset="0"/>
              </a:rPr>
              <a:t>Location</a:t>
            </a:r>
            <a:r>
              <a:rPr lang="en-US" altLang="zh-CN" sz="2600" dirty="0">
                <a:solidFill>
                  <a:prstClr val="black"/>
                </a:solidFill>
                <a:latin typeface="Times New Roman" pitchFamily="18" charset="0"/>
                <a:ea typeface="宋体"/>
                <a:cs typeface="Times New Roman" pitchFamily="18" charset="0"/>
              </a:rPr>
              <a:t> </a:t>
            </a:r>
            <a:r>
              <a:rPr lang="en-US" altLang="zh-CN" sz="2600" dirty="0">
                <a:solidFill>
                  <a:srgbClr val="000000"/>
                </a:solidFill>
                <a:latin typeface="Helvetica Neue" pitchFamily="18" charset="0"/>
                <a:ea typeface="宋体"/>
                <a:cs typeface="Helvetica Neue" pitchFamily="18" charset="0"/>
              </a:rPr>
              <a:t> </a:t>
            </a:r>
          </a:p>
          <a:p>
            <a:pPr defTabSz="801668">
              <a:lnSpc>
                <a:spcPts val="877"/>
              </a:lnSpc>
            </a:pPr>
            <a:endParaRPr lang="en-US" altLang="zh-CN" dirty="0" smtClean="0">
              <a:solidFill>
                <a:prstClr val="black"/>
              </a:solidFill>
              <a:latin typeface="Calibri"/>
              <a:ea typeface="宋体"/>
              <a:cs typeface="ＭＳ Ｐゴシック" charset="0"/>
            </a:endParaRPr>
          </a:p>
          <a:p>
            <a:pPr defTabSz="801668">
              <a:lnSpc>
                <a:spcPts val="877"/>
              </a:lnSpc>
            </a:pPr>
            <a:endParaRPr lang="en-US" altLang="zh-CN" dirty="0" smtClean="0">
              <a:solidFill>
                <a:prstClr val="black"/>
              </a:solidFill>
              <a:latin typeface="Calibri"/>
              <a:ea typeface="宋体"/>
              <a:cs typeface="ＭＳ Ｐゴシック" charset="0"/>
            </a:endParaRPr>
          </a:p>
          <a:p>
            <a:pPr defTabSz="801668">
              <a:lnSpc>
                <a:spcPts val="877"/>
              </a:lnSpc>
            </a:pPr>
            <a:endParaRPr lang="en-US" altLang="zh-CN" dirty="0" smtClean="0">
              <a:solidFill>
                <a:prstClr val="black"/>
              </a:solidFill>
              <a:latin typeface="Calibri"/>
              <a:ea typeface="宋体"/>
              <a:cs typeface="ＭＳ Ｐゴシック" charset="0"/>
            </a:endParaRPr>
          </a:p>
          <a:p>
            <a:pPr defTabSz="801668">
              <a:lnSpc>
                <a:spcPts val="2630"/>
              </a:lnSpc>
              <a:tabLst>
                <a:tab pos="89074" algn="l"/>
              </a:tabLst>
            </a:pPr>
            <a:r>
              <a:rPr lang="en-US" altLang="zh-CN" dirty="0">
                <a:solidFill>
                  <a:srgbClr val="000000"/>
                </a:solidFill>
                <a:latin typeface="Helvetica Neue" pitchFamily="18" charset="0"/>
                <a:ea typeface="宋体"/>
                <a:cs typeface="Helvetica Neue" pitchFamily="18" charset="0"/>
              </a:rPr>
              <a:t>The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area</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has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maximum</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global</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slope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of</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90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m/600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i.e.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15%</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8.5</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degrees.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Two</a:t>
            </a:r>
          </a:p>
          <a:p>
            <a:pPr defTabSz="801668">
              <a:lnSpc>
                <a:spcPts val="1929"/>
              </a:lnSpc>
              <a:tabLst>
                <a:tab pos="89074" algn="l"/>
              </a:tabLst>
            </a:pPr>
            <a:r>
              <a:rPr lang="en-US" altLang="zh-CN" dirty="0">
                <a:solidFill>
                  <a:srgbClr val="000000"/>
                </a:solidFill>
                <a:latin typeface="Helvetica Neue" pitchFamily="18" charset="0"/>
                <a:ea typeface="宋体"/>
                <a:cs typeface="Helvetica Neue" pitchFamily="18" charset="0"/>
              </a:rPr>
              <a:t>of</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the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outermost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MSTs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are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in</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areas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with</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signiﬁcantly</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higher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slope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and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could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be</a:t>
            </a:r>
          </a:p>
          <a:p>
            <a:pPr defTabSz="801668">
              <a:lnSpc>
                <a:spcPts val="1840"/>
              </a:lnSpc>
              <a:tabLst>
                <a:tab pos="89074" algn="l"/>
              </a:tabLst>
            </a:pPr>
            <a:r>
              <a:rPr lang="en-US" altLang="zh-CN" dirty="0">
                <a:solidFill>
                  <a:srgbClr val="000000"/>
                </a:solidFill>
                <a:latin typeface="Helvetica Neue" pitchFamily="18" charset="0"/>
                <a:ea typeface="宋体"/>
                <a:cs typeface="Helvetica Neue" pitchFamily="18" charset="0"/>
              </a:rPr>
              <a:t>relocated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by</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25-50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to</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ease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up</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the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civil</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engineering.</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Due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to</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signiﬁcant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slopes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to</a:t>
            </a:r>
          </a:p>
          <a:p>
            <a:pPr defTabSz="801668">
              <a:lnSpc>
                <a:spcPts val="1929"/>
              </a:lnSpc>
              <a:tabLst>
                <a:tab pos="89074" algn="l"/>
              </a:tabLst>
            </a:pPr>
            <a:r>
              <a:rPr lang="en-US" altLang="zh-CN" dirty="0">
                <a:solidFill>
                  <a:srgbClr val="000000"/>
                </a:solidFill>
                <a:latin typeface="Helvetica Neue" pitchFamily="18" charset="0"/>
                <a:ea typeface="宋体"/>
                <a:cs typeface="Helvetica Neue" pitchFamily="18" charset="0"/>
              </a:rPr>
              <a:t>the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west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and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south-east</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of</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the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site,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the</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area</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can</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only</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expanded</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by</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as</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much</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as</a:t>
            </a:r>
          </a:p>
          <a:p>
            <a:pPr defTabSz="801668">
              <a:lnSpc>
                <a:spcPts val="1840"/>
              </a:lnSpc>
              <a:tabLst>
                <a:tab pos="89074" algn="l"/>
              </a:tabLst>
            </a:pPr>
            <a:r>
              <a:rPr lang="en-US" altLang="zh-CN" dirty="0">
                <a:solidFill>
                  <a:srgbClr val="000000"/>
                </a:solidFill>
                <a:latin typeface="Helvetica Neue" pitchFamily="18" charset="0"/>
                <a:ea typeface="宋体"/>
                <a:cs typeface="Helvetica Neue" pitchFamily="18" charset="0"/>
              </a:rPr>
              <a:t>20%</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for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further</a:t>
            </a:r>
            <a:r>
              <a:rPr lang="en-US" altLang="zh-CN" dirty="0">
                <a:solidFill>
                  <a:prstClr val="black"/>
                </a:solidFill>
                <a:latin typeface="Times New Roman" pitchFamily="18" charset="0"/>
                <a:ea typeface="宋体"/>
                <a:cs typeface="Times New Roman" pitchFamily="18" charset="0"/>
              </a:rPr>
              <a:t> </a:t>
            </a:r>
            <a:r>
              <a:rPr lang="en-US" altLang="zh-CN" dirty="0">
                <a:solidFill>
                  <a:srgbClr val="000000"/>
                </a:solidFill>
                <a:latin typeface="Helvetica Neue" pitchFamily="18" charset="0"/>
                <a:ea typeface="宋体"/>
                <a:cs typeface="Helvetica Neue" pitchFamily="18" charset="0"/>
              </a:rPr>
              <a:t>extensions. </a:t>
            </a:r>
          </a:p>
        </p:txBody>
      </p:sp>
      <p:sp>
        <p:nvSpPr>
          <p:cNvPr id="8" name="TextBox 1"/>
          <p:cNvSpPr txBox="1"/>
          <p:nvPr/>
        </p:nvSpPr>
        <p:spPr>
          <a:xfrm>
            <a:off x="1476940" y="6403886"/>
            <a:ext cx="6347892" cy="274085"/>
          </a:xfrm>
          <a:prstGeom prst="rect">
            <a:avLst/>
          </a:prstGeom>
          <a:noFill/>
        </p:spPr>
        <p:txBody>
          <a:bodyPr wrap="none" lIns="0" tIns="0" rIns="0" bIns="40083" rtlCol="0">
            <a:spAutoFit/>
          </a:bodyPr>
          <a:lstStyle/>
          <a:p>
            <a:pPr defTabSz="801668">
              <a:lnSpc>
                <a:spcPts val="1754"/>
              </a:lnSpc>
            </a:pPr>
            <a:r>
              <a:rPr lang="en-US" altLang="zh-CN" b="1" dirty="0">
                <a:solidFill>
                  <a:srgbClr val="000000"/>
                </a:solidFill>
                <a:latin typeface="Times New Roman" pitchFamily="18" charset="0"/>
                <a:ea typeface="宋体"/>
                <a:cs typeface="Times New Roman" pitchFamily="18" charset="0"/>
              </a:rPr>
              <a:t>An</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exercise</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to</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show</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that</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ORM</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would</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be</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able</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to</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host</a:t>
            </a:r>
            <a:r>
              <a:rPr lang="en-US" altLang="zh-CN" dirty="0">
                <a:solidFill>
                  <a:prstClr val="black"/>
                </a:solidFill>
                <a:latin typeface="Times New Roman" pitchFamily="18" charset="0"/>
                <a:ea typeface="宋体"/>
                <a:cs typeface="Times New Roman" pitchFamily="18" charset="0"/>
              </a:rPr>
              <a:t> </a:t>
            </a:r>
            <a:r>
              <a:rPr lang="en-US" altLang="zh-CN" b="1" dirty="0">
                <a:solidFill>
                  <a:srgbClr val="000000"/>
                </a:solidFill>
                <a:latin typeface="Times New Roman" pitchFamily="18" charset="0"/>
                <a:ea typeface="宋体"/>
                <a:cs typeface="Times New Roman" pitchFamily="18" charset="0"/>
              </a:rPr>
              <a:t>CTA-North</a:t>
            </a:r>
          </a:p>
        </p:txBody>
      </p:sp>
    </p:spTree>
    <p:extLst>
      <p:ext uri="{BB962C8B-B14F-4D97-AF65-F5344CB8AC3E}">
        <p14:creationId xmlns:p14="http://schemas.microsoft.com/office/powerpoint/2010/main" val="2697507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4-10-10 a les 14.01.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085"/>
            <a:ext cx="9144000" cy="6470508"/>
          </a:xfrm>
          <a:prstGeom prst="rect">
            <a:avLst/>
          </a:prstGeom>
        </p:spPr>
      </p:pic>
    </p:spTree>
    <p:extLst>
      <p:ext uri="{BB962C8B-B14F-4D97-AF65-F5344CB8AC3E}">
        <p14:creationId xmlns:p14="http://schemas.microsoft.com/office/powerpoint/2010/main" val="416166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All-sky coverage: </a:t>
            </a:r>
            <a:br>
              <a:rPr lang="en-US" dirty="0" smtClean="0"/>
            </a:br>
            <a:r>
              <a:rPr lang="en-US" dirty="0" smtClean="0"/>
              <a:t>two observatories</a:t>
            </a:r>
            <a:endParaRPr lang="en-US" dirty="0"/>
          </a:p>
        </p:txBody>
      </p:sp>
      <p:pic>
        <p:nvPicPr>
          <p:cNvPr id="7" name="Picture 3" descr="erde_satellite_projection"/>
          <p:cNvPicPr>
            <a:picLocks noChangeAspect="1" noChangeArrowheads="1"/>
          </p:cNvPicPr>
          <p:nvPr/>
        </p:nvPicPr>
        <p:blipFill rotWithShape="1">
          <a:blip r:embed="rId2">
            <a:extLst>
              <a:ext uri="{28A0092B-C50C-407E-A947-70E740481C1C}">
                <a14:useLocalDpi xmlns:a14="http://schemas.microsoft.com/office/drawing/2010/main" val="0"/>
              </a:ext>
            </a:extLst>
          </a:blip>
          <a:srcRect t="-243" b="249"/>
          <a:stretch/>
        </p:blipFill>
        <p:spPr bwMode="auto">
          <a:xfrm>
            <a:off x="190500" y="1667564"/>
            <a:ext cx="8692250" cy="506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5"/>
          <p:cNvSpPr>
            <a:spLocks noChangeArrowheads="1"/>
          </p:cNvSpPr>
          <p:nvPr/>
        </p:nvSpPr>
        <p:spPr bwMode="auto">
          <a:xfrm>
            <a:off x="1536700" y="3121488"/>
            <a:ext cx="2844800" cy="518206"/>
          </a:xfrm>
          <a:prstGeom prst="ellipse">
            <a:avLst/>
          </a:prstGeom>
          <a:solidFill>
            <a:srgbClr val="C0C0C0">
              <a:alpha val="6700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658" tIns="45317" rIns="90658" bIns="45317" anchor="ctr">
            <a:spAutoFit/>
          </a:bodyPr>
          <a:lstStyle/>
          <a:p>
            <a:pPr defTabSz="453308" fontAlgn="base">
              <a:spcBef>
                <a:spcPct val="0"/>
              </a:spcBef>
              <a:spcAft>
                <a:spcPct val="0"/>
              </a:spcAft>
              <a:buClr>
                <a:srgbClr val="000000"/>
              </a:buClr>
              <a:buSzPct val="100000"/>
              <a:buFont typeface="Times New Roman" charset="0"/>
              <a:buNone/>
              <a:defRPr/>
            </a:pPr>
            <a:endParaRPr lang="en-US" sz="2400">
              <a:solidFill>
                <a:prstClr val="black"/>
              </a:solidFill>
              <a:latin typeface="Calibri"/>
              <a:ea typeface="ＭＳ Ｐゴシック" charset="0"/>
              <a:cs typeface="ＭＳ Ｐゴシック" charset="0"/>
            </a:endParaRPr>
          </a:p>
        </p:txBody>
      </p:sp>
      <p:sp>
        <p:nvSpPr>
          <p:cNvPr id="10" name="Oval 6"/>
          <p:cNvSpPr>
            <a:spLocks noChangeArrowheads="1"/>
          </p:cNvSpPr>
          <p:nvPr/>
        </p:nvSpPr>
        <p:spPr bwMode="auto">
          <a:xfrm>
            <a:off x="2802099" y="4414572"/>
            <a:ext cx="2743200" cy="518206"/>
          </a:xfrm>
          <a:prstGeom prst="ellipse">
            <a:avLst/>
          </a:prstGeom>
          <a:solidFill>
            <a:srgbClr val="C0C0C0">
              <a:alpha val="6700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658" tIns="45317" rIns="90658" bIns="45317" anchor="ctr">
            <a:spAutoFit/>
          </a:bodyPr>
          <a:lstStyle/>
          <a:p>
            <a:pPr defTabSz="453308" fontAlgn="base">
              <a:spcBef>
                <a:spcPct val="0"/>
              </a:spcBef>
              <a:spcAft>
                <a:spcPct val="0"/>
              </a:spcAft>
              <a:buClr>
                <a:srgbClr val="000000"/>
              </a:buClr>
              <a:buSzPct val="100000"/>
              <a:buFont typeface="Times New Roman" charset="0"/>
              <a:buNone/>
              <a:defRPr/>
            </a:pPr>
            <a:endParaRPr lang="en-US" sz="2400">
              <a:solidFill>
                <a:prstClr val="black"/>
              </a:solidFill>
              <a:latin typeface="Calibri"/>
              <a:ea typeface="ＭＳ Ｐゴシック" charset="0"/>
              <a:cs typeface="ＭＳ Ｐゴシック" charset="0"/>
            </a:endParaRPr>
          </a:p>
        </p:txBody>
      </p:sp>
      <p:sp>
        <p:nvSpPr>
          <p:cNvPr id="11" name="Text Box 7"/>
          <p:cNvSpPr txBox="1">
            <a:spLocks noChangeArrowheads="1"/>
          </p:cNvSpPr>
          <p:nvPr/>
        </p:nvSpPr>
        <p:spPr bwMode="auto">
          <a:xfrm>
            <a:off x="323528" y="4293096"/>
            <a:ext cx="1377462" cy="92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658" tIns="45317" rIns="90658" bIns="45317">
            <a:spAutoFit/>
          </a:bodyPr>
          <a:lstStyle/>
          <a:p>
            <a:pPr algn="ctr" defTabSz="453308" fontAlgn="base">
              <a:spcBef>
                <a:spcPct val="0"/>
              </a:spcBef>
              <a:spcAft>
                <a:spcPct val="0"/>
              </a:spcAft>
              <a:buClr>
                <a:srgbClr val="000000"/>
              </a:buClr>
              <a:buSzPct val="100000"/>
              <a:buFont typeface="Times New Roman" charset="0"/>
              <a:buNone/>
              <a:defRPr/>
            </a:pPr>
            <a:r>
              <a:rPr lang="en-US" dirty="0">
                <a:solidFill>
                  <a:srgbClr val="FFFF00"/>
                </a:solidFill>
                <a:latin typeface="Calibri"/>
                <a:ea typeface="ＭＳ Ｐゴシック" charset="0"/>
                <a:cs typeface="ＭＳ Ｐゴシック" charset="0"/>
              </a:rPr>
              <a:t>Galactic plus</a:t>
            </a:r>
          </a:p>
          <a:p>
            <a:pPr algn="ctr" defTabSz="453308" fontAlgn="base">
              <a:spcBef>
                <a:spcPct val="0"/>
              </a:spcBef>
              <a:spcAft>
                <a:spcPct val="0"/>
              </a:spcAft>
              <a:buClr>
                <a:srgbClr val="000000"/>
              </a:buClr>
              <a:buSzPct val="100000"/>
              <a:buFont typeface="Times New Roman" charset="0"/>
              <a:buNone/>
              <a:defRPr/>
            </a:pPr>
            <a:r>
              <a:rPr lang="en-US" dirty="0">
                <a:solidFill>
                  <a:srgbClr val="FFFF00"/>
                </a:solidFill>
                <a:latin typeface="Calibri"/>
                <a:ea typeface="ＭＳ Ｐゴシック" charset="0"/>
                <a:cs typeface="ＭＳ Ｐゴシック" charset="0"/>
              </a:rPr>
              <a:t>extragalactic</a:t>
            </a:r>
          </a:p>
          <a:p>
            <a:pPr algn="ctr" defTabSz="453308" fontAlgn="base">
              <a:spcBef>
                <a:spcPct val="0"/>
              </a:spcBef>
              <a:spcAft>
                <a:spcPct val="0"/>
              </a:spcAft>
              <a:buClr>
                <a:srgbClr val="000000"/>
              </a:buClr>
              <a:buSzPct val="100000"/>
              <a:buFont typeface="Times New Roman" charset="0"/>
              <a:buNone/>
              <a:defRPr/>
            </a:pPr>
            <a:r>
              <a:rPr lang="en-US" dirty="0">
                <a:solidFill>
                  <a:srgbClr val="FFFF00"/>
                </a:solidFill>
                <a:latin typeface="Calibri"/>
                <a:ea typeface="ＭＳ Ｐゴシック" charset="0"/>
                <a:cs typeface="ＭＳ Ｐゴシック" charset="0"/>
              </a:rPr>
              <a:t>science</a:t>
            </a:r>
          </a:p>
        </p:txBody>
      </p:sp>
      <p:sp>
        <p:nvSpPr>
          <p:cNvPr id="12" name="Text Box 8"/>
          <p:cNvSpPr txBox="1">
            <a:spLocks noChangeArrowheads="1"/>
          </p:cNvSpPr>
          <p:nvPr/>
        </p:nvSpPr>
        <p:spPr bwMode="auto">
          <a:xfrm>
            <a:off x="237536" y="2757247"/>
            <a:ext cx="1372865" cy="92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658" tIns="45317" rIns="90658" bIns="45317">
            <a:spAutoFit/>
          </a:bodyPr>
          <a:lstStyle/>
          <a:p>
            <a:pPr algn="ctr" defTabSz="453308" fontAlgn="base">
              <a:spcBef>
                <a:spcPct val="0"/>
              </a:spcBef>
              <a:spcAft>
                <a:spcPct val="0"/>
              </a:spcAft>
              <a:buClr>
                <a:srgbClr val="000000"/>
              </a:buClr>
              <a:buSzPct val="100000"/>
              <a:buFont typeface="Times New Roman" charset="0"/>
              <a:buNone/>
              <a:defRPr/>
            </a:pPr>
            <a:r>
              <a:rPr lang="en-US" dirty="0">
                <a:solidFill>
                  <a:srgbClr val="FFFF00"/>
                </a:solidFill>
                <a:latin typeface="Calibri"/>
                <a:ea typeface="ＭＳ Ｐゴシック" charset="0"/>
                <a:cs typeface="ＭＳ Ｐゴシック" charset="0"/>
              </a:rPr>
              <a:t>Mainly</a:t>
            </a:r>
          </a:p>
          <a:p>
            <a:pPr algn="ctr" defTabSz="453308" fontAlgn="base">
              <a:spcBef>
                <a:spcPct val="0"/>
              </a:spcBef>
              <a:spcAft>
                <a:spcPct val="0"/>
              </a:spcAft>
              <a:buClr>
                <a:srgbClr val="000000"/>
              </a:buClr>
              <a:buSzPct val="100000"/>
              <a:buFont typeface="Times New Roman" charset="0"/>
              <a:buNone/>
              <a:defRPr/>
            </a:pPr>
            <a:r>
              <a:rPr lang="en-US" dirty="0">
                <a:solidFill>
                  <a:srgbClr val="FFFF00"/>
                </a:solidFill>
                <a:latin typeface="Calibri"/>
                <a:ea typeface="ＭＳ Ｐゴシック" charset="0"/>
                <a:cs typeface="ＭＳ Ｐゴシック" charset="0"/>
              </a:rPr>
              <a:t>extragalactic</a:t>
            </a:r>
          </a:p>
          <a:p>
            <a:pPr algn="ctr" defTabSz="453308" fontAlgn="base">
              <a:spcBef>
                <a:spcPct val="0"/>
              </a:spcBef>
              <a:spcAft>
                <a:spcPct val="0"/>
              </a:spcAft>
              <a:buClr>
                <a:srgbClr val="000000"/>
              </a:buClr>
              <a:buSzPct val="100000"/>
              <a:buFont typeface="Times New Roman" charset="0"/>
              <a:buNone/>
              <a:defRPr/>
            </a:pPr>
            <a:r>
              <a:rPr lang="en-US" dirty="0">
                <a:solidFill>
                  <a:srgbClr val="FFFF00"/>
                </a:solidFill>
                <a:latin typeface="Calibri"/>
                <a:ea typeface="ＭＳ Ｐゴシック" charset="0"/>
                <a:cs typeface="ＭＳ Ｐゴシック" charset="0"/>
              </a:rPr>
              <a:t>science</a:t>
            </a:r>
          </a:p>
        </p:txBody>
      </p:sp>
      <p:sp>
        <p:nvSpPr>
          <p:cNvPr id="13" name="Rectangle 9"/>
          <p:cNvSpPr>
            <a:spLocks noChangeArrowheads="1"/>
          </p:cNvSpPr>
          <p:nvPr/>
        </p:nvSpPr>
        <p:spPr bwMode="auto">
          <a:xfrm>
            <a:off x="2339752" y="3140968"/>
            <a:ext cx="1120505" cy="36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658" tIns="45317" rIns="90658" bIns="45317">
            <a:spAutoFit/>
          </a:bodyPr>
          <a:lstStyle/>
          <a:p>
            <a:pPr defTabSz="453308" fontAlgn="base">
              <a:spcBef>
                <a:spcPct val="0"/>
              </a:spcBef>
              <a:spcAft>
                <a:spcPct val="0"/>
              </a:spcAft>
              <a:buClr>
                <a:srgbClr val="000000"/>
              </a:buClr>
              <a:buSzPct val="100000"/>
              <a:buFont typeface="Times New Roman" charset="0"/>
              <a:buNone/>
            </a:pPr>
            <a:r>
              <a:rPr lang="en-US" sz="2400" dirty="0" smtClean="0">
                <a:solidFill>
                  <a:prstClr val="white"/>
                </a:solidFill>
                <a:latin typeface="Calibri"/>
                <a:ea typeface="ＭＳ Ｐゴシック" charset="0"/>
                <a:cs typeface="ＭＳ Ｐゴシック" charset="0"/>
              </a:rPr>
              <a:t>North site</a:t>
            </a:r>
            <a:endParaRPr lang="en-GB" sz="2400" dirty="0">
              <a:solidFill>
                <a:prstClr val="white"/>
              </a:solidFill>
              <a:latin typeface="Calibri"/>
              <a:ea typeface="ＭＳ Ｐゴシック" charset="0"/>
              <a:cs typeface="ＭＳ Ｐゴシック" charset="0"/>
            </a:endParaRPr>
          </a:p>
        </p:txBody>
      </p:sp>
      <p:sp>
        <p:nvSpPr>
          <p:cNvPr id="14" name="Rectangle 10"/>
          <p:cNvSpPr>
            <a:spLocks noChangeArrowheads="1"/>
          </p:cNvSpPr>
          <p:nvPr/>
        </p:nvSpPr>
        <p:spPr bwMode="auto">
          <a:xfrm>
            <a:off x="3563888" y="4437112"/>
            <a:ext cx="1118364" cy="36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658" tIns="45317" rIns="90658" bIns="45317">
            <a:spAutoFit/>
          </a:bodyPr>
          <a:lstStyle/>
          <a:p>
            <a:pPr defTabSz="453308" fontAlgn="base">
              <a:spcBef>
                <a:spcPct val="0"/>
              </a:spcBef>
              <a:spcAft>
                <a:spcPct val="0"/>
              </a:spcAft>
              <a:buClr>
                <a:srgbClr val="000000"/>
              </a:buClr>
              <a:buSzPct val="100000"/>
              <a:buFont typeface="Times New Roman" charset="0"/>
              <a:buNone/>
            </a:pPr>
            <a:r>
              <a:rPr lang="en-US" sz="2400" dirty="0" smtClean="0">
                <a:solidFill>
                  <a:prstClr val="white"/>
                </a:solidFill>
                <a:latin typeface="Calibri"/>
                <a:ea typeface="ＭＳ Ｐゴシック" charset="0"/>
                <a:cs typeface="ＭＳ Ｐゴシック" charset="0"/>
              </a:rPr>
              <a:t>South site</a:t>
            </a:r>
            <a:endParaRPr lang="en-GB" sz="2400" dirty="0">
              <a:solidFill>
                <a:prstClr val="white"/>
              </a:solidFill>
              <a:latin typeface="Calibri"/>
              <a:ea typeface="ＭＳ Ｐゴシック" charset="0"/>
              <a:cs typeface="ＭＳ Ｐゴシック" charset="0"/>
            </a:endParaRPr>
          </a:p>
        </p:txBody>
      </p:sp>
      <p:sp>
        <p:nvSpPr>
          <p:cNvPr id="15" name="Text Box 8"/>
          <p:cNvSpPr txBox="1">
            <a:spLocks noChangeArrowheads="1"/>
          </p:cNvSpPr>
          <p:nvPr/>
        </p:nvSpPr>
        <p:spPr bwMode="auto">
          <a:xfrm>
            <a:off x="1081839" y="2405177"/>
            <a:ext cx="3758284" cy="7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658" tIns="45317" rIns="90658" bIns="45317">
            <a:spAutoFit/>
          </a:bodyPr>
          <a:lstStyle/>
          <a:p>
            <a:pPr algn="ctr" defTabSz="453308" fontAlgn="base">
              <a:spcBef>
                <a:spcPct val="0"/>
              </a:spcBef>
              <a:spcAft>
                <a:spcPct val="0"/>
              </a:spcAft>
              <a:buClr>
                <a:srgbClr val="000000"/>
              </a:buClr>
              <a:buSzPct val="100000"/>
              <a:buFont typeface="Times New Roman" charset="0"/>
              <a:buNone/>
              <a:defRPr/>
            </a:pPr>
            <a:r>
              <a:rPr lang="en-US" sz="2000" dirty="0" smtClean="0">
                <a:solidFill>
                  <a:prstClr val="white"/>
                </a:solidFill>
                <a:latin typeface="Calibri"/>
                <a:ea typeface="ＭＳ Ｐゴシック" charset="0"/>
                <a:cs typeface="ＭＳ Ｐゴシック" charset="0"/>
              </a:rPr>
              <a:t>Low energy array (4 LST + 15 MST)</a:t>
            </a:r>
          </a:p>
          <a:p>
            <a:pPr algn="ctr" defTabSz="453308" fontAlgn="base">
              <a:spcBef>
                <a:spcPct val="0"/>
              </a:spcBef>
              <a:spcAft>
                <a:spcPct val="0"/>
              </a:spcAft>
              <a:buClr>
                <a:srgbClr val="000000"/>
              </a:buClr>
              <a:buSzPct val="100000"/>
              <a:buFont typeface="Times New Roman" charset="0"/>
              <a:buNone/>
              <a:defRPr/>
            </a:pPr>
            <a:r>
              <a:rPr lang="en-US" sz="2000" dirty="0" smtClean="0">
                <a:solidFill>
                  <a:prstClr val="white"/>
                </a:solidFill>
                <a:latin typeface="Calibri"/>
                <a:ea typeface="ＭＳ Ｐゴシック" charset="0"/>
                <a:cs typeface="ＭＳ Ｐゴシック" charset="0"/>
              </a:rPr>
              <a:t>~70 </a:t>
            </a:r>
            <a:r>
              <a:rPr lang="en-US" sz="2000" dirty="0" err="1" smtClean="0">
                <a:solidFill>
                  <a:prstClr val="white"/>
                </a:solidFill>
                <a:latin typeface="Calibri"/>
                <a:ea typeface="ＭＳ Ｐゴシック" charset="0"/>
                <a:cs typeface="ＭＳ Ｐゴシック" charset="0"/>
              </a:rPr>
              <a:t>MEuros</a:t>
            </a:r>
            <a:endParaRPr lang="en-US" sz="2000" dirty="0">
              <a:solidFill>
                <a:prstClr val="white"/>
              </a:solidFill>
              <a:latin typeface="Calibri"/>
              <a:ea typeface="ＭＳ Ｐゴシック" charset="0"/>
              <a:cs typeface="ＭＳ Ｐゴシック" charset="0"/>
            </a:endParaRPr>
          </a:p>
        </p:txBody>
      </p:sp>
      <p:sp>
        <p:nvSpPr>
          <p:cNvPr id="16" name="Text Box 8"/>
          <p:cNvSpPr txBox="1">
            <a:spLocks noChangeArrowheads="1"/>
          </p:cNvSpPr>
          <p:nvPr/>
        </p:nvSpPr>
        <p:spPr bwMode="auto">
          <a:xfrm>
            <a:off x="1763688" y="4941168"/>
            <a:ext cx="4828459" cy="7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658" tIns="45317" rIns="90658" bIns="45317">
            <a:spAutoFit/>
          </a:bodyPr>
          <a:lstStyle/>
          <a:p>
            <a:pPr algn="ctr" defTabSz="453308" fontAlgn="base">
              <a:spcBef>
                <a:spcPct val="0"/>
              </a:spcBef>
              <a:spcAft>
                <a:spcPct val="0"/>
              </a:spcAft>
              <a:buClr>
                <a:srgbClr val="000000"/>
              </a:buClr>
              <a:buSzPct val="100000"/>
              <a:buFont typeface="Times New Roman" charset="0"/>
              <a:buNone/>
              <a:defRPr/>
            </a:pPr>
            <a:r>
              <a:rPr lang="en-US" sz="2000" dirty="0" smtClean="0">
                <a:solidFill>
                  <a:prstClr val="white"/>
                </a:solidFill>
                <a:latin typeface="Calibri"/>
                <a:ea typeface="ＭＳ Ｐゴシック" charset="0"/>
                <a:cs typeface="ＭＳ Ｐゴシック" charset="0"/>
              </a:rPr>
              <a:t>Full energy array (4 LST + 25 MST + 70 SST)</a:t>
            </a:r>
          </a:p>
          <a:p>
            <a:pPr algn="ctr" defTabSz="453308" fontAlgn="base">
              <a:spcBef>
                <a:spcPct val="0"/>
              </a:spcBef>
              <a:spcAft>
                <a:spcPct val="0"/>
              </a:spcAft>
              <a:buClr>
                <a:srgbClr val="000000"/>
              </a:buClr>
              <a:buSzPct val="100000"/>
              <a:buFont typeface="Times New Roman" charset="0"/>
              <a:buNone/>
              <a:defRPr/>
            </a:pPr>
            <a:r>
              <a:rPr lang="en-US" sz="2000" dirty="0" smtClean="0">
                <a:solidFill>
                  <a:prstClr val="white"/>
                </a:solidFill>
                <a:latin typeface="Calibri"/>
                <a:ea typeface="ＭＳ Ｐゴシック" charset="0"/>
                <a:cs typeface="ＭＳ Ｐゴシック" charset="0"/>
              </a:rPr>
              <a:t>~130 </a:t>
            </a:r>
            <a:r>
              <a:rPr lang="en-US" sz="2000" dirty="0" err="1" smtClean="0">
                <a:solidFill>
                  <a:prstClr val="white"/>
                </a:solidFill>
                <a:latin typeface="Calibri"/>
                <a:ea typeface="ＭＳ Ｐゴシック" charset="0"/>
                <a:cs typeface="ＭＳ Ｐゴシック" charset="0"/>
              </a:rPr>
              <a:t>MEuros</a:t>
            </a:r>
            <a:endParaRPr lang="en-US" sz="2000" dirty="0">
              <a:solidFill>
                <a:prstClr val="white"/>
              </a:solidFill>
              <a:latin typeface="Calibri"/>
              <a:ea typeface="ＭＳ Ｐゴシック" charset="0"/>
              <a:cs typeface="ＭＳ Ｐゴシック" charset="0"/>
            </a:endParaRPr>
          </a:p>
        </p:txBody>
      </p:sp>
      <p:sp>
        <p:nvSpPr>
          <p:cNvPr id="3" name="TextBox 2"/>
          <p:cNvSpPr txBox="1"/>
          <p:nvPr/>
        </p:nvSpPr>
        <p:spPr>
          <a:xfrm>
            <a:off x="5700123" y="3679763"/>
            <a:ext cx="3198712" cy="830997"/>
          </a:xfrm>
          <a:prstGeom prst="rect">
            <a:avLst/>
          </a:prstGeom>
          <a:noFill/>
        </p:spPr>
        <p:txBody>
          <a:bodyPr wrap="none" rtlCol="0">
            <a:spAutoFit/>
          </a:bodyPr>
          <a:lstStyle/>
          <a:p>
            <a:pPr algn="ctr"/>
            <a:r>
              <a:rPr lang="en-US" sz="2400" dirty="0" smtClean="0">
                <a:solidFill>
                  <a:srgbClr val="FFFF00"/>
                </a:solidFill>
              </a:rPr>
              <a:t>Total cost ~ 200 </a:t>
            </a:r>
            <a:r>
              <a:rPr lang="en-US" sz="2400" dirty="0" err="1" smtClean="0">
                <a:solidFill>
                  <a:srgbClr val="FFFF00"/>
                </a:solidFill>
              </a:rPr>
              <a:t>MEuros</a:t>
            </a:r>
            <a:endParaRPr lang="en-US" sz="2400" dirty="0" smtClean="0">
              <a:solidFill>
                <a:srgbClr val="FFFF00"/>
              </a:solidFill>
            </a:endParaRPr>
          </a:p>
          <a:p>
            <a:pPr algn="ctr"/>
            <a:r>
              <a:rPr lang="en-US" sz="2400" dirty="0" smtClean="0">
                <a:solidFill>
                  <a:srgbClr val="FFFF00"/>
                </a:solidFill>
              </a:rPr>
              <a:t>LST cost ~ 70 </a:t>
            </a:r>
            <a:r>
              <a:rPr lang="en-US" sz="2400" dirty="0" err="1" smtClean="0">
                <a:solidFill>
                  <a:srgbClr val="FFFF00"/>
                </a:solidFill>
              </a:rPr>
              <a:t>MEuros</a:t>
            </a:r>
            <a:endParaRPr lang="en-US" sz="2400" dirty="0">
              <a:solidFill>
                <a:srgbClr val="FFFF00"/>
              </a:solidFill>
            </a:endParaRPr>
          </a:p>
        </p:txBody>
      </p:sp>
    </p:spTree>
    <p:extLst>
      <p:ext uri="{BB962C8B-B14F-4D97-AF65-F5344CB8AC3E}">
        <p14:creationId xmlns:p14="http://schemas.microsoft.com/office/powerpoint/2010/main" val="9602094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3_Default Design">
  <a:themeElements>
    <a:clrScheme name="">
      <a:dk1>
        <a:srgbClr val="000000"/>
      </a:dk1>
      <a:lt1>
        <a:srgbClr val="CCECFF"/>
      </a:lt1>
      <a:dk2>
        <a:srgbClr val="000000"/>
      </a:dk2>
      <a:lt2>
        <a:srgbClr val="333333"/>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fontScheme name="3_Default Design">
      <a:majorFont>
        <a:latin typeface="Textile"/>
        <a:ea typeface=""/>
        <a:cs typeface=""/>
      </a:majorFont>
      <a:minorFont>
        <a:latin typeface="Tex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Title &amp;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52832</TotalTime>
  <Words>2837</Words>
  <Application>Microsoft Macintosh PowerPoint</Application>
  <PresentationFormat>On-screen Show (4:3)</PresentationFormat>
  <Paragraphs>902</Paragraphs>
  <Slides>83</Slides>
  <Notes>10</Notes>
  <HiddenSlides>7</HiddenSlides>
  <MMClips>0</MMClips>
  <ScaleCrop>false</ScaleCrop>
  <HeadingPairs>
    <vt:vector size="4" baseType="variant">
      <vt:variant>
        <vt:lpstr>Theme</vt:lpstr>
      </vt:variant>
      <vt:variant>
        <vt:i4>30</vt:i4>
      </vt:variant>
      <vt:variant>
        <vt:lpstr>Slide Titles</vt:lpstr>
      </vt:variant>
      <vt:variant>
        <vt:i4>83</vt:i4>
      </vt:variant>
    </vt:vector>
  </HeadingPairs>
  <TitlesOfParts>
    <vt:vector size="113" baseType="lpstr">
      <vt:lpstr>Title &amp; Bullets</vt:lpstr>
      <vt:lpstr>1_Office Theme</vt:lpstr>
      <vt:lpstr>2_Office Theme</vt:lpstr>
      <vt:lpstr>3_Office Theme</vt:lpstr>
      <vt:lpstr>7_Office Theme</vt:lpstr>
      <vt:lpstr>1_Title &amp; Bullets</vt:lpstr>
      <vt:lpstr>8_Office Theme</vt:lpstr>
      <vt:lpstr>10_Office Theme</vt:lpstr>
      <vt:lpstr>2_Title &amp; Bullets</vt:lpstr>
      <vt:lpstr>3_Title &amp; Bullets</vt:lpstr>
      <vt:lpstr>Office Theme</vt:lpstr>
      <vt:lpstr>6_Office Theme</vt:lpstr>
      <vt:lpstr>5_Title &amp; Bullets</vt:lpstr>
      <vt:lpstr>4_Title &amp; Bullets</vt:lpstr>
      <vt:lpstr>12_Office Theme</vt:lpstr>
      <vt:lpstr>14_Office Theme</vt:lpstr>
      <vt:lpstr>6_Title &amp; Bullets</vt:lpstr>
      <vt:lpstr>13_Office Theme</vt:lpstr>
      <vt:lpstr>15_Office Theme</vt:lpstr>
      <vt:lpstr>Tema de Office</vt:lpstr>
      <vt:lpstr>16_Office Theme</vt:lpstr>
      <vt:lpstr>17_Office Theme</vt:lpstr>
      <vt:lpstr>18_Office Theme</vt:lpstr>
      <vt:lpstr>5_Office Theme</vt:lpstr>
      <vt:lpstr>Default Design</vt:lpstr>
      <vt:lpstr>1_Default Design</vt:lpstr>
      <vt:lpstr>4_Office Theme</vt:lpstr>
      <vt:lpstr>9_Office Theme</vt:lpstr>
      <vt:lpstr>2_Default Design</vt:lpstr>
      <vt:lpstr>3_Default Design</vt:lpstr>
      <vt:lpstr>PowerPoint Presentation</vt:lpstr>
      <vt:lpstr>Outline</vt:lpstr>
      <vt:lpstr>PowerPoint Presentation</vt:lpstr>
      <vt:lpstr>PowerPoint Presentation</vt:lpstr>
      <vt:lpstr>OUTLINE:</vt:lpstr>
      <vt:lpstr>1) Status of cta  in a nutshell</vt:lpstr>
      <vt:lpstr>What is CTA? An advanced facility for very-high energy gamma-ray astronomy</vt:lpstr>
      <vt:lpstr>CTA sensitivity in units of Crab flux for 5 σ detection &amp; Nγ &gt; 10  in each  0.2-dex bin in E, in 50 h</vt:lpstr>
      <vt:lpstr>All-sky coverage:  two observatories</vt:lpstr>
      <vt:lpstr>CTA research topics</vt:lpstr>
      <vt:lpstr>Astroparticle Physics CTA special issue March 2013</vt:lpstr>
      <vt:lpstr>CTA: a world-wide effort</vt:lpstr>
      <vt:lpstr>PowerPoint Presentation</vt:lpstr>
      <vt:lpstr>CTA Management renewal</vt:lpstr>
      <vt:lpstr>The RB advisory Committees</vt:lpstr>
      <vt:lpstr>PowerPoint Presentation</vt:lpstr>
      <vt:lpstr>PowerPoint Presentation</vt:lpstr>
      <vt:lpstr>PowerPoint Presentation</vt:lpstr>
      <vt:lpstr>PowerPoint Presentation</vt:lpstr>
      <vt:lpstr>PowerPoint Presentation</vt:lpstr>
      <vt:lpstr>MST Inauguration, berlin Oct.2013</vt:lpstr>
      <vt:lpstr>PowerPoint Presentation</vt:lpstr>
      <vt:lpstr>PowerPoint Presentation</vt:lpstr>
      <vt:lpstr>SST-1M inauguration, krakow june 2 2014</vt:lpstr>
      <vt:lpstr>CamerA not final   </vt:lpstr>
      <vt:lpstr>PowerPoint Presentation</vt:lpstr>
      <vt:lpstr>SST-2M inauguration, catania sep.24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FROM CTA CONSORTIUM SITE EVALUATION…</vt:lpstr>
      <vt:lpstr>PowerPoint Presentation</vt:lpstr>
      <vt:lpstr>2) cta  will be an observatory</vt:lpstr>
      <vt:lpstr>PowerPoint Presentation</vt:lpstr>
      <vt:lpstr>PowerPoint Presentation</vt:lpstr>
      <vt:lpstr>PowerPoint Presentation</vt:lpstr>
      <vt:lpstr>PowerPoint Presentation</vt:lpstr>
      <vt:lpstr>CTA observation modes</vt:lpstr>
      <vt:lpstr>CTA observation modes</vt:lpstr>
      <vt:lpstr>CTA observation modes</vt:lpstr>
      <vt:lpstr>PowerPoint Presentation</vt:lpstr>
      <vt:lpstr>PowerPoint Presentation</vt:lpstr>
      <vt:lpstr>3) Status of cta in Spain</vt:lpstr>
      <vt:lpstr>The CTA–Spain consortium</vt:lpstr>
      <vt:lpstr>Main involvement of CTA Spain </vt:lpstr>
      <vt:lpstr>PowerPoint Presentation</vt:lpstr>
      <vt:lpstr>MINECO interest/involvement:</vt:lpstr>
      <vt:lpstr>PowerPoint Presentation</vt:lpstr>
      <vt:lpstr>Spanish bid for CTA North</vt:lpstr>
      <vt:lpstr>Spain and the CTA iLE</vt:lpstr>
      <vt:lpstr>PowerPoint Presentation</vt:lpstr>
      <vt:lpstr>SSC Tenerife site visit</vt:lpstr>
      <vt:lpstr>PowerPoint Presentation</vt:lpstr>
      <vt:lpstr>PowerPoint Presentation</vt:lpstr>
      <vt:lpstr>PowerPoint Presentation</vt:lpstr>
      <vt:lpstr>Possible telescope arrangement for CTA North at ORM</vt:lpstr>
      <vt:lpstr>PowerPoint Presentation</vt:lpstr>
      <vt:lpstr>4) The lst prototype at orm</vt:lpstr>
      <vt:lpstr>PowerPoint Presentation</vt:lpstr>
      <vt:lpstr>PowerPoint Presentation</vt:lpstr>
      <vt:lpstr>PowerPoint Presentation</vt:lpstr>
      <vt:lpstr>PowerPoint Presentation</vt:lpstr>
      <vt:lpstr>PowerPoint Presentation</vt:lpstr>
      <vt:lpstr>PowerPoint Presentation</vt:lpstr>
      <vt:lpstr>5) Summary  and outlook</vt:lpstr>
      <vt:lpstr>PowerPoint Presentation</vt:lpstr>
      <vt:lpstr>PowerPoint Presentation</vt:lpstr>
      <vt:lpstr>PowerPoint Presentation</vt:lpstr>
      <vt:lpstr>PowerPoint Presentation</vt:lpstr>
      <vt:lpstr>PowerPoint Presentation</vt:lpstr>
      <vt:lpstr>PowerPoint Presentation</vt:lpstr>
    </vt:vector>
  </TitlesOfParts>
  <Company>MPIK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CTA Organigram 27 March 2011</dc:title>
  <dc:creator>John Carr (et al.)</dc:creator>
  <cp:lastModifiedBy>Manuel Martinez Rodriguez</cp:lastModifiedBy>
  <cp:revision>1010</cp:revision>
  <cp:lastPrinted>2013-11-04T11:06:21Z</cp:lastPrinted>
  <dcterms:created xsi:type="dcterms:W3CDTF">2013-04-04T05:06:32Z</dcterms:created>
  <dcterms:modified xsi:type="dcterms:W3CDTF">2015-03-22T06:43:20Z</dcterms:modified>
</cp:coreProperties>
</file>